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urn Analysis1">
            <a:extLst>
              <a:ext uri="{FF2B5EF4-FFF2-40B4-BE49-F238E27FC236}">
                <a16:creationId xmlns:a16="http://schemas.microsoft.com/office/drawing/2014/main" id="{EBF9EA6A-9DF9-4A5E-868C-82A5F3447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hurn Analysis17">
            <a:extLst>
              <a:ext uri="{FF2B5EF4-FFF2-40B4-BE49-F238E27FC236}">
                <a16:creationId xmlns:a16="http://schemas.microsoft.com/office/drawing/2014/main" id="{68FBCF51-A965-42D2-BEA2-E3CC4DF16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urn Analysis2">
            <a:extLst>
              <a:ext uri="{FF2B5EF4-FFF2-40B4-BE49-F238E27FC236}">
                <a16:creationId xmlns:a16="http://schemas.microsoft.com/office/drawing/2014/main" id="{AB435E39-0227-4F98-AF91-9AE25B00E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urn Analysis4">
            <a:extLst>
              <a:ext uri="{FF2B5EF4-FFF2-40B4-BE49-F238E27FC236}">
                <a16:creationId xmlns:a16="http://schemas.microsoft.com/office/drawing/2014/main" id="{5C0E1411-8E41-4FFA-A1DE-09A9CBA06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hurn Analysis18">
            <a:extLst>
              <a:ext uri="{FF2B5EF4-FFF2-40B4-BE49-F238E27FC236}">
                <a16:creationId xmlns:a16="http://schemas.microsoft.com/office/drawing/2014/main" id="{6CF3F520-934E-4968-8339-5D62F65A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hurn Analysis19">
            <a:extLst>
              <a:ext uri="{FF2B5EF4-FFF2-40B4-BE49-F238E27FC236}">
                <a16:creationId xmlns:a16="http://schemas.microsoft.com/office/drawing/2014/main" id="{669718FF-207D-4E50-A63A-502133C7D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hurn Analysis20">
            <a:extLst>
              <a:ext uri="{FF2B5EF4-FFF2-40B4-BE49-F238E27FC236}">
                <a16:creationId xmlns:a16="http://schemas.microsoft.com/office/drawing/2014/main" id="{7A5C5191-C499-4DBD-AD3E-9C2C63FC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hurn Analysis22">
            <a:extLst>
              <a:ext uri="{FF2B5EF4-FFF2-40B4-BE49-F238E27FC236}">
                <a16:creationId xmlns:a16="http://schemas.microsoft.com/office/drawing/2014/main" id="{F1CEE7D4-B2E4-4339-BE02-5A42DB1B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hurn Analysis23">
            <a:extLst>
              <a:ext uri="{FF2B5EF4-FFF2-40B4-BE49-F238E27FC236}">
                <a16:creationId xmlns:a16="http://schemas.microsoft.com/office/drawing/2014/main" id="{1BC64A0D-711C-4C4B-9129-15839B6F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hurn Analysis24">
            <a:extLst>
              <a:ext uri="{FF2B5EF4-FFF2-40B4-BE49-F238E27FC236}">
                <a16:creationId xmlns:a16="http://schemas.microsoft.com/office/drawing/2014/main" id="{02378571-9B40-40BD-BCC0-EFCB42EA4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Muhtasim Ahmed</cp:lastModifiedBy>
  <cp:revision>1</cp:revision>
  <dcterms:created xsi:type="dcterms:W3CDTF">2024-02-11T18:49:02Z</dcterms:created>
  <dcterms:modified xsi:type="dcterms:W3CDTF">2024-02-11T19:21:40Z</dcterms:modified>
</cp:coreProperties>
</file>