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EMR1">
            <a:extLst>
              <a:ext uri="{FF2B5EF4-FFF2-40B4-BE49-F238E27FC236}">
                <a16:creationId xmlns:a16="http://schemas.microsoft.com/office/drawing/2014/main" id="{BD8E3275-53F4-41E1-9150-8687932A4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300"/>
            <a:ext cx="12192000" cy="4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EMR2">
            <a:extLst>
              <a:ext uri="{FF2B5EF4-FFF2-40B4-BE49-F238E27FC236}">
                <a16:creationId xmlns:a16="http://schemas.microsoft.com/office/drawing/2014/main" id="{5152DB1D-49C7-4C77-A3D1-64DF6AE6B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300"/>
            <a:ext cx="12192000" cy="4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EMR3">
            <a:extLst>
              <a:ext uri="{FF2B5EF4-FFF2-40B4-BE49-F238E27FC236}">
                <a16:creationId xmlns:a16="http://schemas.microsoft.com/office/drawing/2014/main" id="{AB325941-4281-47AD-91A0-8B5DEFA07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300"/>
            <a:ext cx="12192000" cy="4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EMR4">
            <a:extLst>
              <a:ext uri="{FF2B5EF4-FFF2-40B4-BE49-F238E27FC236}">
                <a16:creationId xmlns:a16="http://schemas.microsoft.com/office/drawing/2014/main" id="{144E62EF-194F-41B9-A668-A79D8C495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300"/>
            <a:ext cx="12192000" cy="4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EMR5">
            <a:extLst>
              <a:ext uri="{FF2B5EF4-FFF2-40B4-BE49-F238E27FC236}">
                <a16:creationId xmlns:a16="http://schemas.microsoft.com/office/drawing/2014/main" id="{2E6B958A-4DF4-449F-A2A8-C3C6EA46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300"/>
            <a:ext cx="12192000" cy="4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EMR7">
            <a:extLst>
              <a:ext uri="{FF2B5EF4-FFF2-40B4-BE49-F238E27FC236}">
                <a16:creationId xmlns:a16="http://schemas.microsoft.com/office/drawing/2014/main" id="{223B7FCB-7A0B-4F3B-9732-5EB63D82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300"/>
            <a:ext cx="12192000" cy="4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EMR11">
            <a:extLst>
              <a:ext uri="{FF2B5EF4-FFF2-40B4-BE49-F238E27FC236}">
                <a16:creationId xmlns:a16="http://schemas.microsoft.com/office/drawing/2014/main" id="{98630D8A-FC6F-431E-A7B8-8EE34523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300"/>
            <a:ext cx="12192000" cy="4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EMR12">
            <a:extLst>
              <a:ext uri="{FF2B5EF4-FFF2-40B4-BE49-F238E27FC236}">
                <a16:creationId xmlns:a16="http://schemas.microsoft.com/office/drawing/2014/main" id="{B1607B71-D10E-4D1A-AF95-80DC1A02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300"/>
            <a:ext cx="12192000" cy="4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Muhtasim Ahmed</dc:creator>
  <cp:lastModifiedBy>Muhtasim Ahmed</cp:lastModifiedBy>
  <cp:revision>1</cp:revision>
  <dcterms:created xsi:type="dcterms:W3CDTF">2024-01-08T04:13:45Z</dcterms:created>
  <dcterms:modified xsi:type="dcterms:W3CDTF">2024-01-08T04:16:47Z</dcterms:modified>
</cp:coreProperties>
</file>