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b9ef452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b9ef45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b9ef4523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b9ef4523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0b9ef4523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0b9ef4523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0b9ef4523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0b9ef4523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111f213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111f213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11f213d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111f213d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111f213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111f213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111f213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111f213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</a:t>
            </a:r>
            <a:r>
              <a:rPr lang="en"/>
              <a:t>AKUJA 4</a:t>
            </a:r>
            <a:r>
              <a:rPr lang="en" sz="4000"/>
              <a:t> Solid Propulsion Team</a:t>
            </a:r>
            <a:endParaRPr sz="4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WEEK 4 PROGRESS REPORT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WEEK’S 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Preparation of the Bill of Materials #1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Procurement of Materials #1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3D Printing of the Casting Tools #2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on Test Stand Design #5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on Motor Inhibitor  #6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OF BILL OF MATERIALS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prepared the bill of materials which included;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materials needed for fabrication of the motor and nozzle and casing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ignition circuit components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chemicals required for grain preparation and storage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following is the link for the Bill of Materials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https://docs.google.com/spreadsheets/d/1FbWmaaT0nI9665jFh08SqWUDMGrxwWAyC85VwriNi-A/edit?usp=sharing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PRINTING OF THE CASTING TOOLS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295375" y="1409975"/>
            <a:ext cx="394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</a:t>
            </a:r>
            <a:r>
              <a:rPr lang="en" sz="1600"/>
              <a:t>modified</a:t>
            </a:r>
            <a:r>
              <a:rPr lang="en" sz="1600"/>
              <a:t> the </a:t>
            </a:r>
            <a:r>
              <a:rPr b="1" lang="en" sz="1600"/>
              <a:t>infill </a:t>
            </a:r>
            <a:r>
              <a:rPr lang="en" sz="1600"/>
              <a:t>and design of the casting tools to </a:t>
            </a:r>
            <a:r>
              <a:rPr b="1" lang="en" sz="1600"/>
              <a:t>70%.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was to make them strong enough to handle the weight and temperature of the grains.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weight of a single grain being about </a:t>
            </a:r>
            <a:r>
              <a:rPr b="1" lang="en" sz="1600"/>
              <a:t>1.26 kg.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250" y="1177050"/>
            <a:ext cx="2532775" cy="33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DURING 3D PRINTING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88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50" y="1567550"/>
            <a:ext cx="3881595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179200" y="1352900"/>
            <a:ext cx="36714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printing of the base, the 3D printer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few times.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was due to;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of a newer Prusa Slicing Software that wasn’t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exactly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compatible with the Prusa i3 3D Printer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including supports during printing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was an issue with transfer of the sliced files to the Ultimaker Cura S3 printer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were able to diagnose and rectify the above issues.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THERMAL INSULATION OF ALUMINIUM CASING</a:t>
            </a:r>
            <a:endParaRPr sz="146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During combustion, the propellant generates intense heat (approx. 1600K)</a:t>
            </a:r>
            <a:endParaRPr sz="5699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Without insulation, this heat would cause structural failure.</a:t>
            </a:r>
            <a:endParaRPr sz="5699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699" u="sng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Factors to consider</a:t>
            </a:r>
            <a:r>
              <a:rPr b="1"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Material Selection, Thickness Optimization, Adhesion and Bonding</a:t>
            </a:r>
            <a:endParaRPr sz="5699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699" u="sng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b="1"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Thickness Optimization</a:t>
            </a:r>
            <a:endParaRPr sz="5699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699" u="sng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Material used</a:t>
            </a:r>
            <a:endParaRPr b="1" sz="5699" u="sng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Ceramic Cloth: a high-temperature ceramic cloth 1260°C. Serves as the ablative layer, shielding the motor case from direct heat transfer.</a:t>
            </a:r>
            <a:endParaRPr sz="5699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99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699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Epoxy Resin Sealing: To secure the ceramic cloth, we use thermosetting epoxy resin. This prevents leakage.</a:t>
            </a:r>
            <a:endParaRPr sz="5699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9BA8B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INSULATION CONT.</a:t>
            </a:r>
            <a:endParaRPr sz="17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2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002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Critical Sealing:—the bulkhead and nozzle—we rely on heat-resistant silicon (ceramic silicon).</a:t>
            </a:r>
            <a:endParaRPr sz="4002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2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002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Rating: 1500°C</a:t>
            </a:r>
            <a:endParaRPr sz="4002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2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002" u="sng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Optimization and Practical Factors</a:t>
            </a:r>
            <a:endParaRPr sz="4002" u="sng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2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002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Insulation Thickness: By experimental means</a:t>
            </a:r>
            <a:endParaRPr sz="4002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2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002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 of oxy-acetylene neutral flame</a:t>
            </a:r>
            <a:endParaRPr sz="4002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2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002">
                <a:solidFill>
                  <a:srgbClr val="4040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investigate ablation rate and casing temp</a:t>
            </a:r>
            <a:endParaRPr sz="4002">
              <a:solidFill>
                <a:srgbClr val="4040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37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137">
              <a:solidFill>
                <a:srgbClr val="9BA8B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37">
                <a:solidFill>
                  <a:srgbClr val="9BA8B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37">
              <a:solidFill>
                <a:srgbClr val="9BA8B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25" y="2052775"/>
            <a:ext cx="301407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OBJECTIVES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Fabrication of Casing and Bulkhead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Cooking of Grains Continuation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Stand Fabrication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Ignition Circuit Fabrication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26400" y="23098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THANK YOU</a:t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