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5" r:id="rId2"/>
    <p:sldId id="269" r:id="rId3"/>
    <p:sldId id="267" r:id="rId4"/>
    <p:sldId id="274" r:id="rId5"/>
    <p:sldId id="280" r:id="rId6"/>
    <p:sldId id="268" r:id="rId7"/>
    <p:sldId id="275" r:id="rId8"/>
    <p:sldId id="270" r:id="rId9"/>
    <p:sldId id="271" r:id="rId10"/>
    <p:sldId id="273" r:id="rId11"/>
    <p:sldId id="279" r:id="rId12"/>
    <p:sldId id="281" r:id="rId13"/>
    <p:sldId id="278" r:id="rId14"/>
    <p:sldId id="277" r:id="rId1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E06A4-1413-4CAE-B85F-9E02BFFEF264}" v="47" dt="2025-05-04T07:40:14.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A1FEA-FFA7-4A14-85F0-58CE9B3D89AE}" type="datetimeFigureOut">
              <a:rPr lang="id-ID" smtClean="0"/>
              <a:t>05/05/2025</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20029-183C-4BC9-96AA-5C7AD5CCBDB0}" type="slidenum">
              <a:rPr lang="id-ID" smtClean="0"/>
              <a:t>‹#›</a:t>
            </a:fld>
            <a:endParaRPr lang="id-ID"/>
          </a:p>
        </p:txBody>
      </p:sp>
    </p:spTree>
    <p:extLst>
      <p:ext uri="{BB962C8B-B14F-4D97-AF65-F5344CB8AC3E}">
        <p14:creationId xmlns:p14="http://schemas.microsoft.com/office/powerpoint/2010/main" val="3274598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F40BEE6-9D2C-C09B-55D7-274C46BE2DFD}"/>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B71A70CE-E4DB-1909-6298-4F5BCF962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A493B4B3-57B4-65C6-5680-A21683FD02E2}"/>
              </a:ext>
            </a:extLst>
          </p:cNvPr>
          <p:cNvSpPr>
            <a:spLocks noGrp="1"/>
          </p:cNvSpPr>
          <p:nvPr>
            <p:ph type="dt" sz="half" idx="10"/>
          </p:nvPr>
        </p:nvSpPr>
        <p:spPr/>
        <p:txBody>
          <a:bodyPr/>
          <a:lstStyle/>
          <a:p>
            <a:fld id="{45BF0101-07BA-4ECE-BDB8-16F43F568E32}" type="datetimeFigureOut">
              <a:rPr lang="id-ID" smtClean="0"/>
              <a:t>05/05/2025</a:t>
            </a:fld>
            <a:endParaRPr lang="id-ID"/>
          </a:p>
        </p:txBody>
      </p:sp>
      <p:sp>
        <p:nvSpPr>
          <p:cNvPr id="5" name="Tampungan Kaki 4">
            <a:extLst>
              <a:ext uri="{FF2B5EF4-FFF2-40B4-BE49-F238E27FC236}">
                <a16:creationId xmlns:a16="http://schemas.microsoft.com/office/drawing/2014/main" id="{3580791A-DB8F-A003-78B5-BFA786E6B914}"/>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BB482C38-B126-48FE-9B17-453963D3BFD6}"/>
              </a:ext>
            </a:extLst>
          </p:cNvPr>
          <p:cNvSpPr>
            <a:spLocks noGrp="1"/>
          </p:cNvSpPr>
          <p:nvPr>
            <p:ph type="sldNum" sz="quarter" idx="12"/>
          </p:nvPr>
        </p:nvSpPr>
        <p:spPr/>
        <p:txBody>
          <a:bodyPr/>
          <a:lstStyle/>
          <a:p>
            <a:fld id="{1C029B84-1952-4E08-A59B-095482975057}" type="slidenum">
              <a:rPr lang="id-ID" smtClean="0"/>
              <a:t>‹#›</a:t>
            </a:fld>
            <a:endParaRPr lang="id-ID"/>
          </a:p>
        </p:txBody>
      </p:sp>
    </p:spTree>
    <p:extLst>
      <p:ext uri="{BB962C8B-B14F-4D97-AF65-F5344CB8AC3E}">
        <p14:creationId xmlns:p14="http://schemas.microsoft.com/office/powerpoint/2010/main" val="4242786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24F673C-9B21-2C41-8FAC-C452DDD56BF9}"/>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16F3313C-D351-D706-9CCE-C9EE9AACCF8D}"/>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1CDA8187-2A41-74E3-BF90-B069E4B49974}"/>
              </a:ext>
            </a:extLst>
          </p:cNvPr>
          <p:cNvSpPr>
            <a:spLocks noGrp="1"/>
          </p:cNvSpPr>
          <p:nvPr>
            <p:ph type="dt" sz="half" idx="10"/>
          </p:nvPr>
        </p:nvSpPr>
        <p:spPr/>
        <p:txBody>
          <a:bodyPr/>
          <a:lstStyle/>
          <a:p>
            <a:fld id="{45BF0101-07BA-4ECE-BDB8-16F43F568E32}" type="datetimeFigureOut">
              <a:rPr lang="id-ID" smtClean="0"/>
              <a:t>05/05/2025</a:t>
            </a:fld>
            <a:endParaRPr lang="id-ID"/>
          </a:p>
        </p:txBody>
      </p:sp>
      <p:sp>
        <p:nvSpPr>
          <p:cNvPr id="5" name="Tampungan Kaki 4">
            <a:extLst>
              <a:ext uri="{FF2B5EF4-FFF2-40B4-BE49-F238E27FC236}">
                <a16:creationId xmlns:a16="http://schemas.microsoft.com/office/drawing/2014/main" id="{0CC1EEF2-38C9-8596-1108-D6129D023E14}"/>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B9EF67C8-4602-ED41-2854-930AFC4583C5}"/>
              </a:ext>
            </a:extLst>
          </p:cNvPr>
          <p:cNvSpPr>
            <a:spLocks noGrp="1"/>
          </p:cNvSpPr>
          <p:nvPr>
            <p:ph type="sldNum" sz="quarter" idx="12"/>
          </p:nvPr>
        </p:nvSpPr>
        <p:spPr/>
        <p:txBody>
          <a:bodyPr/>
          <a:lstStyle/>
          <a:p>
            <a:fld id="{1C029B84-1952-4E08-A59B-095482975057}" type="slidenum">
              <a:rPr lang="id-ID" smtClean="0"/>
              <a:t>‹#›</a:t>
            </a:fld>
            <a:endParaRPr lang="id-ID"/>
          </a:p>
        </p:txBody>
      </p:sp>
    </p:spTree>
    <p:extLst>
      <p:ext uri="{BB962C8B-B14F-4D97-AF65-F5344CB8AC3E}">
        <p14:creationId xmlns:p14="http://schemas.microsoft.com/office/powerpoint/2010/main" val="19022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5CD24F47-9D78-EC79-F703-B2A7CD8E7648}"/>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55FE1495-61B8-3B1E-217E-99B5A2ABEC0D}"/>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CEDCE69-A7D0-087E-4B54-436BC3279212}"/>
              </a:ext>
            </a:extLst>
          </p:cNvPr>
          <p:cNvSpPr>
            <a:spLocks noGrp="1"/>
          </p:cNvSpPr>
          <p:nvPr>
            <p:ph type="dt" sz="half" idx="10"/>
          </p:nvPr>
        </p:nvSpPr>
        <p:spPr/>
        <p:txBody>
          <a:bodyPr/>
          <a:lstStyle/>
          <a:p>
            <a:fld id="{45BF0101-07BA-4ECE-BDB8-16F43F568E32}" type="datetimeFigureOut">
              <a:rPr lang="id-ID" smtClean="0"/>
              <a:t>05/05/2025</a:t>
            </a:fld>
            <a:endParaRPr lang="id-ID"/>
          </a:p>
        </p:txBody>
      </p:sp>
      <p:sp>
        <p:nvSpPr>
          <p:cNvPr id="5" name="Tampungan Kaki 4">
            <a:extLst>
              <a:ext uri="{FF2B5EF4-FFF2-40B4-BE49-F238E27FC236}">
                <a16:creationId xmlns:a16="http://schemas.microsoft.com/office/drawing/2014/main" id="{A8292D4A-FD48-33DD-3005-1FB119316277}"/>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2163AC1D-B145-027C-E82A-00D9FFD7284E}"/>
              </a:ext>
            </a:extLst>
          </p:cNvPr>
          <p:cNvSpPr>
            <a:spLocks noGrp="1"/>
          </p:cNvSpPr>
          <p:nvPr>
            <p:ph type="sldNum" sz="quarter" idx="12"/>
          </p:nvPr>
        </p:nvSpPr>
        <p:spPr/>
        <p:txBody>
          <a:bodyPr/>
          <a:lstStyle/>
          <a:p>
            <a:fld id="{1C029B84-1952-4E08-A59B-095482975057}" type="slidenum">
              <a:rPr lang="id-ID" smtClean="0"/>
              <a:t>‹#›</a:t>
            </a:fld>
            <a:endParaRPr lang="id-ID"/>
          </a:p>
        </p:txBody>
      </p:sp>
    </p:spTree>
    <p:extLst>
      <p:ext uri="{BB962C8B-B14F-4D97-AF65-F5344CB8AC3E}">
        <p14:creationId xmlns:p14="http://schemas.microsoft.com/office/powerpoint/2010/main" val="292691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7786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54ECD37-B1AF-3F15-89BB-904F495E0AF7}"/>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25C04209-77F7-B7DD-3BE5-08D377241F38}"/>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F08B46FF-FCD5-4C56-74D5-DDA0C1D832BC}"/>
              </a:ext>
            </a:extLst>
          </p:cNvPr>
          <p:cNvSpPr>
            <a:spLocks noGrp="1"/>
          </p:cNvSpPr>
          <p:nvPr>
            <p:ph type="dt" sz="half" idx="10"/>
          </p:nvPr>
        </p:nvSpPr>
        <p:spPr/>
        <p:txBody>
          <a:bodyPr/>
          <a:lstStyle/>
          <a:p>
            <a:fld id="{45BF0101-07BA-4ECE-BDB8-16F43F568E32}" type="datetimeFigureOut">
              <a:rPr lang="id-ID" smtClean="0"/>
              <a:t>05/05/2025</a:t>
            </a:fld>
            <a:endParaRPr lang="id-ID"/>
          </a:p>
        </p:txBody>
      </p:sp>
      <p:sp>
        <p:nvSpPr>
          <p:cNvPr id="5" name="Tampungan Kaki 4">
            <a:extLst>
              <a:ext uri="{FF2B5EF4-FFF2-40B4-BE49-F238E27FC236}">
                <a16:creationId xmlns:a16="http://schemas.microsoft.com/office/drawing/2014/main" id="{50EFB920-923D-18B0-6123-423A55E14D43}"/>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A3C9431C-4126-22F8-92AA-449AACC10FA1}"/>
              </a:ext>
            </a:extLst>
          </p:cNvPr>
          <p:cNvSpPr>
            <a:spLocks noGrp="1"/>
          </p:cNvSpPr>
          <p:nvPr>
            <p:ph type="sldNum" sz="quarter" idx="12"/>
          </p:nvPr>
        </p:nvSpPr>
        <p:spPr/>
        <p:txBody>
          <a:bodyPr/>
          <a:lstStyle/>
          <a:p>
            <a:fld id="{1C029B84-1952-4E08-A59B-095482975057}" type="slidenum">
              <a:rPr lang="id-ID" smtClean="0"/>
              <a:t>‹#›</a:t>
            </a:fld>
            <a:endParaRPr lang="id-ID"/>
          </a:p>
        </p:txBody>
      </p:sp>
    </p:spTree>
    <p:extLst>
      <p:ext uri="{BB962C8B-B14F-4D97-AF65-F5344CB8AC3E}">
        <p14:creationId xmlns:p14="http://schemas.microsoft.com/office/powerpoint/2010/main" val="1256939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284828C-81BF-E814-4628-38EA266CB839}"/>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2C853FB6-DCD0-D7AF-0E92-7A7233921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FC6EC47A-C780-9245-DB38-D62919B552E0}"/>
              </a:ext>
            </a:extLst>
          </p:cNvPr>
          <p:cNvSpPr>
            <a:spLocks noGrp="1"/>
          </p:cNvSpPr>
          <p:nvPr>
            <p:ph type="dt" sz="half" idx="10"/>
          </p:nvPr>
        </p:nvSpPr>
        <p:spPr/>
        <p:txBody>
          <a:bodyPr/>
          <a:lstStyle/>
          <a:p>
            <a:fld id="{45BF0101-07BA-4ECE-BDB8-16F43F568E32}" type="datetimeFigureOut">
              <a:rPr lang="id-ID" smtClean="0"/>
              <a:t>05/05/2025</a:t>
            </a:fld>
            <a:endParaRPr lang="id-ID"/>
          </a:p>
        </p:txBody>
      </p:sp>
      <p:sp>
        <p:nvSpPr>
          <p:cNvPr id="5" name="Tampungan Kaki 4">
            <a:extLst>
              <a:ext uri="{FF2B5EF4-FFF2-40B4-BE49-F238E27FC236}">
                <a16:creationId xmlns:a16="http://schemas.microsoft.com/office/drawing/2014/main" id="{B3E63E9D-CE77-706B-E075-F52C4064C44D}"/>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CBDCB26B-21DC-8B30-1B57-6B6B373669ED}"/>
              </a:ext>
            </a:extLst>
          </p:cNvPr>
          <p:cNvSpPr>
            <a:spLocks noGrp="1"/>
          </p:cNvSpPr>
          <p:nvPr>
            <p:ph type="sldNum" sz="quarter" idx="12"/>
          </p:nvPr>
        </p:nvSpPr>
        <p:spPr/>
        <p:txBody>
          <a:bodyPr/>
          <a:lstStyle/>
          <a:p>
            <a:fld id="{1C029B84-1952-4E08-A59B-095482975057}" type="slidenum">
              <a:rPr lang="id-ID" smtClean="0"/>
              <a:t>‹#›</a:t>
            </a:fld>
            <a:endParaRPr lang="id-ID"/>
          </a:p>
        </p:txBody>
      </p:sp>
    </p:spTree>
    <p:extLst>
      <p:ext uri="{BB962C8B-B14F-4D97-AF65-F5344CB8AC3E}">
        <p14:creationId xmlns:p14="http://schemas.microsoft.com/office/powerpoint/2010/main" val="326426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16B40F3-97F0-6F2E-E71D-27F31F44A2D4}"/>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FCD752E7-3E31-B341-C50D-B667C56B3E67}"/>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C4C45E12-67C3-BDEF-11FF-9DE99824E1B4}"/>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855E9048-92CF-5417-E7C5-15E3B42BA4B0}"/>
              </a:ext>
            </a:extLst>
          </p:cNvPr>
          <p:cNvSpPr>
            <a:spLocks noGrp="1"/>
          </p:cNvSpPr>
          <p:nvPr>
            <p:ph type="dt" sz="half" idx="10"/>
          </p:nvPr>
        </p:nvSpPr>
        <p:spPr/>
        <p:txBody>
          <a:bodyPr/>
          <a:lstStyle/>
          <a:p>
            <a:fld id="{45BF0101-07BA-4ECE-BDB8-16F43F568E32}" type="datetimeFigureOut">
              <a:rPr lang="id-ID" smtClean="0"/>
              <a:t>05/05/2025</a:t>
            </a:fld>
            <a:endParaRPr lang="id-ID"/>
          </a:p>
        </p:txBody>
      </p:sp>
      <p:sp>
        <p:nvSpPr>
          <p:cNvPr id="6" name="Tampungan Kaki 5">
            <a:extLst>
              <a:ext uri="{FF2B5EF4-FFF2-40B4-BE49-F238E27FC236}">
                <a16:creationId xmlns:a16="http://schemas.microsoft.com/office/drawing/2014/main" id="{18AF8EE0-AFFF-7575-A9F9-6FFA43846A82}"/>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734CDA38-F051-3452-FA42-CA87232FDB70}"/>
              </a:ext>
            </a:extLst>
          </p:cNvPr>
          <p:cNvSpPr>
            <a:spLocks noGrp="1"/>
          </p:cNvSpPr>
          <p:nvPr>
            <p:ph type="sldNum" sz="quarter" idx="12"/>
          </p:nvPr>
        </p:nvSpPr>
        <p:spPr/>
        <p:txBody>
          <a:bodyPr/>
          <a:lstStyle/>
          <a:p>
            <a:fld id="{1C029B84-1952-4E08-A59B-095482975057}" type="slidenum">
              <a:rPr lang="id-ID" smtClean="0"/>
              <a:t>‹#›</a:t>
            </a:fld>
            <a:endParaRPr lang="id-ID"/>
          </a:p>
        </p:txBody>
      </p:sp>
    </p:spTree>
    <p:extLst>
      <p:ext uri="{BB962C8B-B14F-4D97-AF65-F5344CB8AC3E}">
        <p14:creationId xmlns:p14="http://schemas.microsoft.com/office/powerpoint/2010/main" val="297894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7CC9074-4C78-61BE-8B24-4480425C87AC}"/>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38615010-EFB6-29C9-C9F6-1BBEB41B4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7B76F2BF-81B9-DCC2-EF71-CB439F075E8A}"/>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30AD496D-25BA-D16D-D837-7ADA87862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08BD460E-DBA6-B66B-7E94-FA04FF0AA130}"/>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F1E95CCC-14BA-12A0-F909-BAA6EAD913DA}"/>
              </a:ext>
            </a:extLst>
          </p:cNvPr>
          <p:cNvSpPr>
            <a:spLocks noGrp="1"/>
          </p:cNvSpPr>
          <p:nvPr>
            <p:ph type="dt" sz="half" idx="10"/>
          </p:nvPr>
        </p:nvSpPr>
        <p:spPr/>
        <p:txBody>
          <a:bodyPr/>
          <a:lstStyle/>
          <a:p>
            <a:fld id="{45BF0101-07BA-4ECE-BDB8-16F43F568E32}" type="datetimeFigureOut">
              <a:rPr lang="id-ID" smtClean="0"/>
              <a:t>05/05/2025</a:t>
            </a:fld>
            <a:endParaRPr lang="id-ID"/>
          </a:p>
        </p:txBody>
      </p:sp>
      <p:sp>
        <p:nvSpPr>
          <p:cNvPr id="8" name="Tampungan Kaki 7">
            <a:extLst>
              <a:ext uri="{FF2B5EF4-FFF2-40B4-BE49-F238E27FC236}">
                <a16:creationId xmlns:a16="http://schemas.microsoft.com/office/drawing/2014/main" id="{7110BF98-DBB8-8890-67DD-BA831068099D}"/>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3565EB14-37B0-1ACF-D8F1-7E04EEAC11C7}"/>
              </a:ext>
            </a:extLst>
          </p:cNvPr>
          <p:cNvSpPr>
            <a:spLocks noGrp="1"/>
          </p:cNvSpPr>
          <p:nvPr>
            <p:ph type="sldNum" sz="quarter" idx="12"/>
          </p:nvPr>
        </p:nvSpPr>
        <p:spPr/>
        <p:txBody>
          <a:bodyPr/>
          <a:lstStyle/>
          <a:p>
            <a:fld id="{1C029B84-1952-4E08-A59B-095482975057}" type="slidenum">
              <a:rPr lang="id-ID" smtClean="0"/>
              <a:t>‹#›</a:t>
            </a:fld>
            <a:endParaRPr lang="id-ID"/>
          </a:p>
        </p:txBody>
      </p:sp>
    </p:spTree>
    <p:extLst>
      <p:ext uri="{BB962C8B-B14F-4D97-AF65-F5344CB8AC3E}">
        <p14:creationId xmlns:p14="http://schemas.microsoft.com/office/powerpoint/2010/main" val="182819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1D928BC-62F2-4593-35D5-0B13318BF829}"/>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15C60B06-D125-B5DC-B408-AD2E3F533DD7}"/>
              </a:ext>
            </a:extLst>
          </p:cNvPr>
          <p:cNvSpPr>
            <a:spLocks noGrp="1"/>
          </p:cNvSpPr>
          <p:nvPr>
            <p:ph type="dt" sz="half" idx="10"/>
          </p:nvPr>
        </p:nvSpPr>
        <p:spPr/>
        <p:txBody>
          <a:bodyPr/>
          <a:lstStyle/>
          <a:p>
            <a:fld id="{45BF0101-07BA-4ECE-BDB8-16F43F568E32}" type="datetimeFigureOut">
              <a:rPr lang="id-ID" smtClean="0"/>
              <a:t>05/05/2025</a:t>
            </a:fld>
            <a:endParaRPr lang="id-ID"/>
          </a:p>
        </p:txBody>
      </p:sp>
      <p:sp>
        <p:nvSpPr>
          <p:cNvPr id="4" name="Tampungan Kaki 3">
            <a:extLst>
              <a:ext uri="{FF2B5EF4-FFF2-40B4-BE49-F238E27FC236}">
                <a16:creationId xmlns:a16="http://schemas.microsoft.com/office/drawing/2014/main" id="{878741A4-A587-3511-E2D6-9398CCD7B851}"/>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6FAAECF1-DCF5-634C-49F4-5A262B29B40A}"/>
              </a:ext>
            </a:extLst>
          </p:cNvPr>
          <p:cNvSpPr>
            <a:spLocks noGrp="1"/>
          </p:cNvSpPr>
          <p:nvPr>
            <p:ph type="sldNum" sz="quarter" idx="12"/>
          </p:nvPr>
        </p:nvSpPr>
        <p:spPr/>
        <p:txBody>
          <a:bodyPr/>
          <a:lstStyle/>
          <a:p>
            <a:fld id="{1C029B84-1952-4E08-A59B-095482975057}" type="slidenum">
              <a:rPr lang="id-ID" smtClean="0"/>
              <a:t>‹#›</a:t>
            </a:fld>
            <a:endParaRPr lang="id-ID"/>
          </a:p>
        </p:txBody>
      </p:sp>
    </p:spTree>
    <p:extLst>
      <p:ext uri="{BB962C8B-B14F-4D97-AF65-F5344CB8AC3E}">
        <p14:creationId xmlns:p14="http://schemas.microsoft.com/office/powerpoint/2010/main" val="125309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81462175-F0D5-848B-D0E6-EFAC218EB8AC}"/>
              </a:ext>
            </a:extLst>
          </p:cNvPr>
          <p:cNvSpPr>
            <a:spLocks noGrp="1"/>
          </p:cNvSpPr>
          <p:nvPr>
            <p:ph type="dt" sz="half" idx="10"/>
          </p:nvPr>
        </p:nvSpPr>
        <p:spPr/>
        <p:txBody>
          <a:bodyPr/>
          <a:lstStyle/>
          <a:p>
            <a:fld id="{45BF0101-07BA-4ECE-BDB8-16F43F568E32}" type="datetimeFigureOut">
              <a:rPr lang="id-ID" smtClean="0"/>
              <a:t>05/05/2025</a:t>
            </a:fld>
            <a:endParaRPr lang="id-ID"/>
          </a:p>
        </p:txBody>
      </p:sp>
      <p:sp>
        <p:nvSpPr>
          <p:cNvPr id="3" name="Tampungan Kaki 2">
            <a:extLst>
              <a:ext uri="{FF2B5EF4-FFF2-40B4-BE49-F238E27FC236}">
                <a16:creationId xmlns:a16="http://schemas.microsoft.com/office/drawing/2014/main" id="{353D248E-A46F-8D64-C96C-61D86981045A}"/>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64615BD1-DD06-E373-D1A9-2B7CF6766D6B}"/>
              </a:ext>
            </a:extLst>
          </p:cNvPr>
          <p:cNvSpPr>
            <a:spLocks noGrp="1"/>
          </p:cNvSpPr>
          <p:nvPr>
            <p:ph type="sldNum" sz="quarter" idx="12"/>
          </p:nvPr>
        </p:nvSpPr>
        <p:spPr/>
        <p:txBody>
          <a:bodyPr/>
          <a:lstStyle/>
          <a:p>
            <a:fld id="{1C029B84-1952-4E08-A59B-095482975057}" type="slidenum">
              <a:rPr lang="id-ID" smtClean="0"/>
              <a:t>‹#›</a:t>
            </a:fld>
            <a:endParaRPr lang="id-ID"/>
          </a:p>
        </p:txBody>
      </p:sp>
    </p:spTree>
    <p:extLst>
      <p:ext uri="{BB962C8B-B14F-4D97-AF65-F5344CB8AC3E}">
        <p14:creationId xmlns:p14="http://schemas.microsoft.com/office/powerpoint/2010/main" val="583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84CC6F2-9CA9-D7A9-C156-422BDF47B6B0}"/>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2389077A-542B-16AD-319C-B0EF3D341B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C0AF8999-FC63-4C68-BCEF-1257993CA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BA0054E5-2307-C460-7D38-A9F22424A2F9}"/>
              </a:ext>
            </a:extLst>
          </p:cNvPr>
          <p:cNvSpPr>
            <a:spLocks noGrp="1"/>
          </p:cNvSpPr>
          <p:nvPr>
            <p:ph type="dt" sz="half" idx="10"/>
          </p:nvPr>
        </p:nvSpPr>
        <p:spPr/>
        <p:txBody>
          <a:bodyPr/>
          <a:lstStyle/>
          <a:p>
            <a:fld id="{45BF0101-07BA-4ECE-BDB8-16F43F568E32}" type="datetimeFigureOut">
              <a:rPr lang="id-ID" smtClean="0"/>
              <a:t>05/05/2025</a:t>
            </a:fld>
            <a:endParaRPr lang="id-ID"/>
          </a:p>
        </p:txBody>
      </p:sp>
      <p:sp>
        <p:nvSpPr>
          <p:cNvPr id="6" name="Tampungan Kaki 5">
            <a:extLst>
              <a:ext uri="{FF2B5EF4-FFF2-40B4-BE49-F238E27FC236}">
                <a16:creationId xmlns:a16="http://schemas.microsoft.com/office/drawing/2014/main" id="{94D89925-EFC5-4049-4455-17FA01A3A765}"/>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FBC37DC8-40F1-1DA9-B880-046685FBBAF3}"/>
              </a:ext>
            </a:extLst>
          </p:cNvPr>
          <p:cNvSpPr>
            <a:spLocks noGrp="1"/>
          </p:cNvSpPr>
          <p:nvPr>
            <p:ph type="sldNum" sz="quarter" idx="12"/>
          </p:nvPr>
        </p:nvSpPr>
        <p:spPr/>
        <p:txBody>
          <a:bodyPr/>
          <a:lstStyle/>
          <a:p>
            <a:fld id="{1C029B84-1952-4E08-A59B-095482975057}" type="slidenum">
              <a:rPr lang="id-ID" smtClean="0"/>
              <a:t>‹#›</a:t>
            </a:fld>
            <a:endParaRPr lang="id-ID"/>
          </a:p>
        </p:txBody>
      </p:sp>
    </p:spTree>
    <p:extLst>
      <p:ext uri="{BB962C8B-B14F-4D97-AF65-F5344CB8AC3E}">
        <p14:creationId xmlns:p14="http://schemas.microsoft.com/office/powerpoint/2010/main" val="348839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1B7A40E-976A-975C-6325-88788A520BD8}"/>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1D3B2509-4810-BCBA-4C34-5CB146158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93E7C123-C7CD-300B-B2B4-C09026921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D77D41A1-6794-1510-E85B-9573B9307F60}"/>
              </a:ext>
            </a:extLst>
          </p:cNvPr>
          <p:cNvSpPr>
            <a:spLocks noGrp="1"/>
          </p:cNvSpPr>
          <p:nvPr>
            <p:ph type="dt" sz="half" idx="10"/>
          </p:nvPr>
        </p:nvSpPr>
        <p:spPr/>
        <p:txBody>
          <a:bodyPr/>
          <a:lstStyle/>
          <a:p>
            <a:fld id="{45BF0101-07BA-4ECE-BDB8-16F43F568E32}" type="datetimeFigureOut">
              <a:rPr lang="id-ID" smtClean="0"/>
              <a:t>05/05/2025</a:t>
            </a:fld>
            <a:endParaRPr lang="id-ID"/>
          </a:p>
        </p:txBody>
      </p:sp>
      <p:sp>
        <p:nvSpPr>
          <p:cNvPr id="6" name="Tampungan Kaki 5">
            <a:extLst>
              <a:ext uri="{FF2B5EF4-FFF2-40B4-BE49-F238E27FC236}">
                <a16:creationId xmlns:a16="http://schemas.microsoft.com/office/drawing/2014/main" id="{3FA17714-FF5A-11A8-8E5F-CC4FD3F01A04}"/>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C6012152-158E-03C4-B69C-D0C2E2422FFB}"/>
              </a:ext>
            </a:extLst>
          </p:cNvPr>
          <p:cNvSpPr>
            <a:spLocks noGrp="1"/>
          </p:cNvSpPr>
          <p:nvPr>
            <p:ph type="sldNum" sz="quarter" idx="12"/>
          </p:nvPr>
        </p:nvSpPr>
        <p:spPr/>
        <p:txBody>
          <a:bodyPr/>
          <a:lstStyle/>
          <a:p>
            <a:fld id="{1C029B84-1952-4E08-A59B-095482975057}" type="slidenum">
              <a:rPr lang="id-ID" smtClean="0"/>
              <a:t>‹#›</a:t>
            </a:fld>
            <a:endParaRPr lang="id-ID"/>
          </a:p>
        </p:txBody>
      </p:sp>
    </p:spTree>
    <p:extLst>
      <p:ext uri="{BB962C8B-B14F-4D97-AF65-F5344CB8AC3E}">
        <p14:creationId xmlns:p14="http://schemas.microsoft.com/office/powerpoint/2010/main" val="325335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F53B8297-9527-C451-63C5-A30563A534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168CE61A-A22D-3AA2-57A0-3EF1DFA67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4436E026-13AE-C887-6E6D-D9AE321E6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F0101-07BA-4ECE-BDB8-16F43F568E32}" type="datetimeFigureOut">
              <a:rPr lang="id-ID" smtClean="0"/>
              <a:t>05/05/2025</a:t>
            </a:fld>
            <a:endParaRPr lang="id-ID"/>
          </a:p>
        </p:txBody>
      </p:sp>
      <p:sp>
        <p:nvSpPr>
          <p:cNvPr id="5" name="Tampungan Kaki 4">
            <a:extLst>
              <a:ext uri="{FF2B5EF4-FFF2-40B4-BE49-F238E27FC236}">
                <a16:creationId xmlns:a16="http://schemas.microsoft.com/office/drawing/2014/main" id="{55CF649D-0CD5-5BFB-6B77-AF866E5D78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535930F8-7229-FD9A-10DB-5E8A618BB1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29B84-1952-4E08-A59B-095482975057}" type="slidenum">
              <a:rPr lang="id-ID" smtClean="0"/>
              <a:t>‹#›</a:t>
            </a:fld>
            <a:endParaRPr lang="id-ID"/>
          </a:p>
        </p:txBody>
      </p:sp>
    </p:spTree>
    <p:extLst>
      <p:ext uri="{BB962C8B-B14F-4D97-AF65-F5344CB8AC3E}">
        <p14:creationId xmlns:p14="http://schemas.microsoft.com/office/powerpoint/2010/main" val="3859827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hyperlink" Target="https://www.datascience-pm.com/crisp-dm-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hyperlink" Target="https://www.datascience-pm.com/crisp-dm-2/"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7;p20">
            <a:extLst>
              <a:ext uri="{FF2B5EF4-FFF2-40B4-BE49-F238E27FC236}">
                <a16:creationId xmlns:a16="http://schemas.microsoft.com/office/drawing/2014/main" id="{632BF003-6371-CC41-FDC0-F9615370EB4A}"/>
              </a:ext>
            </a:extLst>
          </p:cNvPr>
          <p:cNvPicPr preferRelativeResize="0"/>
          <p:nvPr/>
        </p:nvPicPr>
        <p:blipFill rotWithShape="1">
          <a:blip r:embed="rId2">
            <a:alphaModFix/>
          </a:blip>
          <a:srcRect l="33242" t="3305" r="4262" b="2557"/>
          <a:stretch/>
        </p:blipFill>
        <p:spPr>
          <a:xfrm>
            <a:off x="211667" y="1439338"/>
            <a:ext cx="4440692" cy="4140195"/>
          </a:xfrm>
          <a:prstGeom prst="rect">
            <a:avLst/>
          </a:prstGeom>
          <a:noFill/>
          <a:ln>
            <a:noFill/>
          </a:ln>
        </p:spPr>
      </p:pic>
      <p:pic>
        <p:nvPicPr>
          <p:cNvPr id="5" name="Picture 4">
            <a:extLst>
              <a:ext uri="{FF2B5EF4-FFF2-40B4-BE49-F238E27FC236}">
                <a16:creationId xmlns:a16="http://schemas.microsoft.com/office/drawing/2014/main" id="{EF7C1A1A-8949-E806-860C-AA3C3B65E70E}"/>
              </a:ext>
            </a:extLst>
          </p:cNvPr>
          <p:cNvPicPr>
            <a:picLocks noChangeAspect="1"/>
          </p:cNvPicPr>
          <p:nvPr/>
        </p:nvPicPr>
        <p:blipFill>
          <a:blip r:embed="rId3"/>
          <a:stretch>
            <a:fillRect/>
          </a:stretch>
        </p:blipFill>
        <p:spPr>
          <a:xfrm>
            <a:off x="4652358" y="1356967"/>
            <a:ext cx="7327975" cy="4318411"/>
          </a:xfrm>
          <a:prstGeom prst="rect">
            <a:avLst/>
          </a:prstGeom>
        </p:spPr>
      </p:pic>
      <p:sp>
        <p:nvSpPr>
          <p:cNvPr id="6" name="Google Shape;99;p20">
            <a:extLst>
              <a:ext uri="{FF2B5EF4-FFF2-40B4-BE49-F238E27FC236}">
                <a16:creationId xmlns:a16="http://schemas.microsoft.com/office/drawing/2014/main" id="{CFCE0E7A-15BB-F4FC-962F-4CD54C67CCA0}"/>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a:latin typeface="Nunito"/>
                <a:ea typeface="Nunito"/>
                <a:cs typeface="Nunito"/>
                <a:sym typeface="Nunito"/>
              </a:rPr>
              <a:t>CRISP-DM </a:t>
            </a:r>
            <a:r>
              <a:rPr lang="id-ID" dirty="0" err="1">
                <a:latin typeface="Nunito"/>
                <a:ea typeface="Nunito"/>
                <a:cs typeface="Nunito"/>
                <a:sym typeface="Nunito"/>
              </a:rPr>
              <a:t>Framework</a:t>
            </a:r>
            <a:endParaRPr dirty="0">
              <a:latin typeface="Nunito"/>
              <a:ea typeface="Nunito"/>
              <a:cs typeface="Nunito"/>
              <a:sym typeface="Nunito"/>
            </a:endParaRPr>
          </a:p>
        </p:txBody>
      </p:sp>
      <p:sp>
        <p:nvSpPr>
          <p:cNvPr id="7" name="Google Shape;98;p20">
            <a:extLst>
              <a:ext uri="{FF2B5EF4-FFF2-40B4-BE49-F238E27FC236}">
                <a16:creationId xmlns:a16="http://schemas.microsoft.com/office/drawing/2014/main" id="{227D8A95-04D2-6E0C-868A-919061E6F030}"/>
              </a:ext>
            </a:extLst>
          </p:cNvPr>
          <p:cNvSpPr txBox="1"/>
          <p:nvPr/>
        </p:nvSpPr>
        <p:spPr>
          <a:xfrm>
            <a:off x="594700" y="6205634"/>
            <a:ext cx="6046000" cy="400069"/>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000" u="sng" dirty="0">
                <a:solidFill>
                  <a:srgbClr val="0097A7"/>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https://www.datascience-pm.com/crisp-dm-2/</a:t>
            </a:r>
            <a:r>
              <a:rPr lang="en" sz="1000" dirty="0">
                <a:solidFill>
                  <a:srgbClr val="000000"/>
                </a:solidFill>
                <a:latin typeface="Arial"/>
                <a:ea typeface="Arial"/>
                <a:cs typeface="Arial"/>
                <a:sym typeface="Arial"/>
              </a:rPr>
              <a:t> </a:t>
            </a:r>
            <a:endParaRPr sz="10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58109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8A48F-5544-BA5F-1E19-DDB1AFBBD3F6}"/>
            </a:ext>
          </a:extLst>
        </p:cNvPr>
        <p:cNvGrpSpPr/>
        <p:nvPr/>
      </p:nvGrpSpPr>
      <p:grpSpPr>
        <a:xfrm>
          <a:off x="0" y="0"/>
          <a:ext cx="0" cy="0"/>
          <a:chOff x="0" y="0"/>
          <a:chExt cx="0" cy="0"/>
        </a:xfrm>
      </p:grpSpPr>
      <p:sp>
        <p:nvSpPr>
          <p:cNvPr id="4" name="Google Shape;99;p20">
            <a:extLst>
              <a:ext uri="{FF2B5EF4-FFF2-40B4-BE49-F238E27FC236}">
                <a16:creationId xmlns:a16="http://schemas.microsoft.com/office/drawing/2014/main" id="{3DFEA432-2D67-174C-9579-5BADAE44212B}"/>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err="1">
                <a:latin typeface="Nunito"/>
                <a:ea typeface="Nunito"/>
                <a:cs typeface="Nunito"/>
                <a:sym typeface="Nunito"/>
              </a:rPr>
              <a:t>Evaluation</a:t>
            </a:r>
            <a:endParaRPr dirty="0">
              <a:latin typeface="Nunito"/>
              <a:ea typeface="Nunito"/>
              <a:cs typeface="Nunito"/>
              <a:sym typeface="Nunito"/>
            </a:endParaRPr>
          </a:p>
        </p:txBody>
      </p:sp>
      <p:pic>
        <p:nvPicPr>
          <p:cNvPr id="2" name="Picture 1">
            <a:extLst>
              <a:ext uri="{FF2B5EF4-FFF2-40B4-BE49-F238E27FC236}">
                <a16:creationId xmlns:a16="http://schemas.microsoft.com/office/drawing/2014/main" id="{80FB5F4A-24E6-413E-66A7-180D0BE19902}"/>
              </a:ext>
            </a:extLst>
          </p:cNvPr>
          <p:cNvPicPr>
            <a:picLocks noChangeAspect="1"/>
          </p:cNvPicPr>
          <p:nvPr/>
        </p:nvPicPr>
        <p:blipFill>
          <a:blip r:embed="rId2"/>
          <a:srcRect l="65916" r="16753"/>
          <a:stretch/>
        </p:blipFill>
        <p:spPr>
          <a:xfrm>
            <a:off x="415600" y="1356967"/>
            <a:ext cx="1270000" cy="4318411"/>
          </a:xfrm>
          <a:prstGeom prst="rect">
            <a:avLst/>
          </a:prstGeom>
        </p:spPr>
      </p:pic>
      <p:sp>
        <p:nvSpPr>
          <p:cNvPr id="7" name="Rectangle 1">
            <a:extLst>
              <a:ext uri="{FF2B5EF4-FFF2-40B4-BE49-F238E27FC236}">
                <a16:creationId xmlns:a16="http://schemas.microsoft.com/office/drawing/2014/main" id="{0870EFFD-46B0-AE8E-85EC-BB3986FE511C}"/>
              </a:ext>
            </a:extLst>
          </p:cNvPr>
          <p:cNvSpPr>
            <a:spLocks noChangeArrowheads="1"/>
          </p:cNvSpPr>
          <p:nvPr/>
        </p:nvSpPr>
        <p:spPr bwMode="auto">
          <a:xfrm>
            <a:off x="3184525" y="2424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10" name="Table 9">
            <a:extLst>
              <a:ext uri="{FF2B5EF4-FFF2-40B4-BE49-F238E27FC236}">
                <a16:creationId xmlns:a16="http://schemas.microsoft.com/office/drawing/2014/main" id="{59478F62-CDBD-9AEB-AF26-CAEC37609498}"/>
              </a:ext>
            </a:extLst>
          </p:cNvPr>
          <p:cNvGraphicFramePr>
            <a:graphicFrameLocks noGrp="1"/>
          </p:cNvGraphicFramePr>
          <p:nvPr>
            <p:extLst>
              <p:ext uri="{D42A27DB-BD31-4B8C-83A1-F6EECF244321}">
                <p14:modId xmlns:p14="http://schemas.microsoft.com/office/powerpoint/2010/main" val="879670332"/>
              </p:ext>
            </p:extLst>
          </p:nvPr>
        </p:nvGraphicFramePr>
        <p:xfrm>
          <a:off x="3033531" y="1446848"/>
          <a:ext cx="6124938" cy="2278380"/>
        </p:xfrm>
        <a:graphic>
          <a:graphicData uri="http://schemas.openxmlformats.org/drawingml/2006/table">
            <a:tbl>
              <a:tblPr/>
              <a:tblGrid>
                <a:gridCol w="2041646">
                  <a:extLst>
                    <a:ext uri="{9D8B030D-6E8A-4147-A177-3AD203B41FA5}">
                      <a16:colId xmlns:a16="http://schemas.microsoft.com/office/drawing/2014/main" val="3443243551"/>
                    </a:ext>
                  </a:extLst>
                </a:gridCol>
                <a:gridCol w="2041646">
                  <a:extLst>
                    <a:ext uri="{9D8B030D-6E8A-4147-A177-3AD203B41FA5}">
                      <a16:colId xmlns:a16="http://schemas.microsoft.com/office/drawing/2014/main" val="1376790724"/>
                    </a:ext>
                  </a:extLst>
                </a:gridCol>
                <a:gridCol w="2041646">
                  <a:extLst>
                    <a:ext uri="{9D8B030D-6E8A-4147-A177-3AD203B41FA5}">
                      <a16:colId xmlns:a16="http://schemas.microsoft.com/office/drawing/2014/main" val="2174417499"/>
                    </a:ext>
                  </a:extLst>
                </a:gridCol>
              </a:tblGrid>
              <a:tr h="228600">
                <a:tc rowSpan="2">
                  <a:txBody>
                    <a:bodyPr/>
                    <a:lstStyle/>
                    <a:p>
                      <a:pPr algn="ctr" rtl="0" fontAlgn="ctr">
                        <a:buNone/>
                      </a:pPr>
                      <a:r>
                        <a:rPr lang="id-ID" sz="1400" b="0" i="0" u="none" strike="noStrike" dirty="0" err="1">
                          <a:solidFill>
                            <a:srgbClr val="000000"/>
                          </a:solidFill>
                          <a:effectLst/>
                          <a:latin typeface="Nunito" pitchFamily="2" charset="0"/>
                        </a:rPr>
                        <a:t>True</a:t>
                      </a:r>
                      <a:endParaRPr lang="id-ID" sz="1400"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gridSpan="2">
                  <a:txBody>
                    <a:bodyPr/>
                    <a:lstStyle/>
                    <a:p>
                      <a:pPr algn="ctr" rtl="0" fontAlgn="t">
                        <a:buNone/>
                      </a:pPr>
                      <a:r>
                        <a:rPr lang="id-ID" sz="1400" b="0" i="0" u="none" strike="noStrike" dirty="0" err="1">
                          <a:solidFill>
                            <a:srgbClr val="000000"/>
                          </a:solidFill>
                          <a:effectLst/>
                          <a:latin typeface="Arial" panose="020B0604020202020204" pitchFamily="34" charset="0"/>
                        </a:rPr>
                        <a:t>Churn</a:t>
                      </a:r>
                      <a:r>
                        <a:rPr lang="id-ID" sz="1400" b="0" i="0" u="none" strike="noStrike" dirty="0">
                          <a:solidFill>
                            <a:srgbClr val="000000"/>
                          </a:solidFill>
                          <a:effectLst/>
                          <a:latin typeface="Arial" panose="020B0604020202020204" pitchFamily="34" charset="0"/>
                        </a:rPr>
                        <a:t> </a:t>
                      </a:r>
                      <a:r>
                        <a:rPr lang="id-ID" sz="1400" b="0" i="0" u="none" strike="noStrike" dirty="0" err="1">
                          <a:solidFill>
                            <a:srgbClr val="000000"/>
                          </a:solidFill>
                          <a:effectLst/>
                          <a:latin typeface="Arial" panose="020B0604020202020204" pitchFamily="34" charset="0"/>
                        </a:rPr>
                        <a:t>Prediction</a:t>
                      </a:r>
                      <a:r>
                        <a:rPr lang="id-ID" sz="1400" b="0" i="0" u="none" strike="noStrike" dirty="0">
                          <a:solidFill>
                            <a:srgbClr val="000000"/>
                          </a:solidFill>
                          <a:effectLst/>
                          <a:latin typeface="Arial" panose="020B0604020202020204" pitchFamily="34" charset="0"/>
                        </a:rPr>
                        <a:t> (</a:t>
                      </a:r>
                      <a:r>
                        <a:rPr lang="id-ID" sz="1400" b="0" i="0" u="none" strike="noStrike" dirty="0" err="1">
                          <a:solidFill>
                            <a:srgbClr val="000000"/>
                          </a:solidFill>
                          <a:effectLst/>
                          <a:latin typeface="Arial" panose="020B0604020202020204" pitchFamily="34" charset="0"/>
                        </a:rPr>
                        <a:t>proba</a:t>
                      </a:r>
                      <a:r>
                        <a:rPr lang="id-ID" sz="1400" b="0" i="0" u="none" strike="noStrike" dirty="0">
                          <a:solidFill>
                            <a:srgbClr val="000000"/>
                          </a:solidFill>
                          <a:effectLst/>
                          <a:latin typeface="Arial" panose="020B0604020202020204" pitchFamily="34" charset="0"/>
                        </a:rPr>
                        <a:t> &gt; </a:t>
                      </a:r>
                      <a:r>
                        <a:rPr lang="id-ID" sz="1400" b="0" i="0" u="none" strike="noStrike" dirty="0" err="1">
                          <a:solidFill>
                            <a:srgbClr val="000000"/>
                          </a:solidFill>
                          <a:effectLst/>
                          <a:latin typeface="Arial" panose="020B0604020202020204" pitchFamily="34" charset="0"/>
                        </a:rPr>
                        <a:t>threshold</a:t>
                      </a:r>
                      <a:r>
                        <a:rPr lang="id-ID" sz="1400" b="0" i="0" u="none" strike="noStrike" dirty="0">
                          <a:solidFill>
                            <a:srgbClr val="000000"/>
                          </a:solidFill>
                          <a:effectLst/>
                          <a:latin typeface="Arial" panose="020B0604020202020204" pitchFamily="34" charset="0"/>
                        </a:rPr>
                        <a:t> = 0.6)</a:t>
                      </a:r>
                      <a:endParaRPr lang="id-ID" sz="14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hMerge="1">
                  <a:txBody>
                    <a:bodyPr/>
                    <a:lstStyle/>
                    <a:p>
                      <a:pPr algn="ctr" rtl="0" fontAlgn="t">
                        <a:buNone/>
                      </a:pPr>
                      <a:endParaRPr lang="id-ID"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381945498"/>
                  </a:ext>
                </a:extLst>
              </a:tr>
              <a:tr h="335280">
                <a:tc vMerge="1">
                  <a:txBody>
                    <a:bodyPr/>
                    <a:lstStyle/>
                    <a:p>
                      <a:endParaRPr lang="id-ID"/>
                    </a:p>
                  </a:txBody>
                  <a:tcPr/>
                </a:tc>
                <a:tc>
                  <a:txBody>
                    <a:bodyPr/>
                    <a:lstStyle/>
                    <a:p>
                      <a:pPr algn="ctr" rtl="0" fontAlgn="ctr">
                        <a:buNone/>
                      </a:pPr>
                      <a:r>
                        <a:rPr lang="id-ID" sz="1400" dirty="0">
                          <a:effectLst/>
                          <a:latin typeface="Nunito" pitchFamily="2" charset="0"/>
                        </a:rPr>
                        <a:t>Low </a:t>
                      </a:r>
                      <a:r>
                        <a:rPr lang="id-ID" sz="1400" dirty="0" err="1">
                          <a:effectLst/>
                          <a:latin typeface="Nunito" pitchFamily="2" charset="0"/>
                        </a:rPr>
                        <a:t>Churn</a:t>
                      </a:r>
                      <a:r>
                        <a:rPr lang="id-ID" sz="1400" dirty="0">
                          <a:effectLst/>
                          <a:latin typeface="Nunito" pitchFamily="2" charset="0"/>
                        </a:rPr>
                        <a:t> </a:t>
                      </a:r>
                      <a:r>
                        <a:rPr lang="id-ID" sz="1400" dirty="0" err="1">
                          <a:effectLst/>
                          <a:latin typeface="Nunito" pitchFamily="2" charset="0"/>
                        </a:rPr>
                        <a:t>Risk</a:t>
                      </a:r>
                      <a:endParaRPr lang="id-ID" sz="1400"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ctr">
                        <a:buNone/>
                      </a:pPr>
                      <a:r>
                        <a:rPr lang="id-ID" sz="1400" dirty="0" err="1">
                          <a:effectLst/>
                          <a:latin typeface="Nunito" pitchFamily="2" charset="0"/>
                        </a:rPr>
                        <a:t>High</a:t>
                      </a:r>
                      <a:r>
                        <a:rPr lang="id-ID" sz="1400" dirty="0">
                          <a:effectLst/>
                          <a:latin typeface="Nunito" pitchFamily="2" charset="0"/>
                        </a:rPr>
                        <a:t> </a:t>
                      </a:r>
                      <a:r>
                        <a:rPr lang="id-ID" sz="1400" dirty="0" err="1">
                          <a:effectLst/>
                          <a:latin typeface="Nunito" pitchFamily="2" charset="0"/>
                        </a:rPr>
                        <a:t>Churn</a:t>
                      </a:r>
                      <a:r>
                        <a:rPr lang="id-ID" sz="1400" dirty="0">
                          <a:effectLst/>
                          <a:latin typeface="Nunito" pitchFamily="2" charset="0"/>
                        </a:rPr>
                        <a:t> </a:t>
                      </a:r>
                      <a:r>
                        <a:rPr lang="id-ID" sz="1400" dirty="0" err="1">
                          <a:effectLst/>
                          <a:latin typeface="Nunito" pitchFamily="2" charset="0"/>
                        </a:rPr>
                        <a:t>Risk</a:t>
                      </a:r>
                      <a:endParaRPr lang="id-ID" sz="1400"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148789847"/>
                  </a:ext>
                </a:extLst>
              </a:tr>
              <a:tr h="662940">
                <a:tc>
                  <a:txBody>
                    <a:bodyPr/>
                    <a:lstStyle/>
                    <a:p>
                      <a:pPr algn="ctr" rtl="0" fontAlgn="ctr">
                        <a:buNone/>
                      </a:pPr>
                      <a:r>
                        <a:rPr lang="id-ID" sz="1400" b="0" i="0" u="none" strike="noStrike" dirty="0" err="1">
                          <a:solidFill>
                            <a:srgbClr val="000000"/>
                          </a:solidFill>
                          <a:effectLst/>
                          <a:latin typeface="Nunito" pitchFamily="2" charset="0"/>
                        </a:rPr>
                        <a:t>Stay</a:t>
                      </a:r>
                      <a:endParaRPr lang="id-ID" sz="1400"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ctr">
                        <a:buNone/>
                      </a:pPr>
                      <a:r>
                        <a:rPr lang="id-ID" sz="1400" dirty="0" err="1">
                          <a:effectLst/>
                          <a:latin typeface="Nunito" pitchFamily="2" charset="0"/>
                        </a:rPr>
                        <a:t>Staying</a:t>
                      </a:r>
                      <a:r>
                        <a:rPr lang="id-ID" sz="1400" dirty="0">
                          <a:effectLst/>
                          <a:latin typeface="Nunito" pitchFamily="2" charset="0"/>
                        </a:rPr>
                        <a:t> </a:t>
                      </a:r>
                      <a:r>
                        <a:rPr lang="id-ID" sz="1400" dirty="0" err="1">
                          <a:effectLst/>
                          <a:latin typeface="Nunito" pitchFamily="2" charset="0"/>
                        </a:rPr>
                        <a:t>Customer</a:t>
                      </a:r>
                      <a:endParaRPr lang="en-US" sz="1400"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accent6">
                        <a:lumMod val="40000"/>
                        <a:lumOff val="60000"/>
                      </a:schemeClr>
                    </a:solidFill>
                  </a:tcPr>
                </a:tc>
                <a:tc>
                  <a:txBody>
                    <a:bodyPr/>
                    <a:lstStyle/>
                    <a:p>
                      <a:pPr algn="ctr" rtl="0" fontAlgn="ctr">
                        <a:buNone/>
                      </a:pPr>
                      <a:r>
                        <a:rPr lang="id-ID" sz="1400" dirty="0" err="1">
                          <a:effectLst/>
                          <a:latin typeface="Nunito" pitchFamily="2" charset="0"/>
                        </a:rPr>
                        <a:t>Wasted</a:t>
                      </a:r>
                      <a:r>
                        <a:rPr lang="id-ID" sz="1400" dirty="0">
                          <a:effectLst/>
                          <a:latin typeface="Nunito" pitchFamily="2" charset="0"/>
                        </a:rPr>
                        <a:t> </a:t>
                      </a:r>
                      <a:r>
                        <a:rPr lang="id-ID" sz="1400" dirty="0" err="1">
                          <a:effectLst/>
                          <a:latin typeface="Nunito" pitchFamily="2" charset="0"/>
                        </a:rPr>
                        <a:t>Retention</a:t>
                      </a:r>
                      <a:r>
                        <a:rPr lang="id-ID" sz="1400" dirty="0">
                          <a:effectLst/>
                          <a:latin typeface="Nunito" pitchFamily="2" charset="0"/>
                        </a:rPr>
                        <a:t> </a:t>
                      </a:r>
                      <a:r>
                        <a:rPr lang="id-ID" sz="1400" dirty="0" err="1">
                          <a:effectLst/>
                          <a:latin typeface="Nunito" pitchFamily="2" charset="0"/>
                        </a:rPr>
                        <a:t>Cost</a:t>
                      </a:r>
                      <a:endParaRPr lang="en-US" sz="1400"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EA9999"/>
                    </a:solidFill>
                  </a:tcPr>
                </a:tc>
                <a:extLst>
                  <a:ext uri="{0D108BD9-81ED-4DB2-BD59-A6C34878D82A}">
                    <a16:rowId xmlns:a16="http://schemas.microsoft.com/office/drawing/2014/main" val="3367998921"/>
                  </a:ext>
                </a:extLst>
              </a:tr>
              <a:tr h="883920">
                <a:tc>
                  <a:txBody>
                    <a:bodyPr/>
                    <a:lstStyle/>
                    <a:p>
                      <a:pPr algn="ctr" rtl="0" fontAlgn="ctr">
                        <a:buNone/>
                      </a:pPr>
                      <a:r>
                        <a:rPr lang="id-ID" sz="1400" b="0" i="0" u="none" strike="noStrike" dirty="0" err="1">
                          <a:solidFill>
                            <a:srgbClr val="000000"/>
                          </a:solidFill>
                          <a:effectLst/>
                          <a:latin typeface="Nunito" pitchFamily="2" charset="0"/>
                        </a:rPr>
                        <a:t>Churn</a:t>
                      </a:r>
                      <a:endParaRPr lang="id-ID" sz="1400"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ctr">
                        <a:buNone/>
                      </a:pPr>
                      <a:r>
                        <a:rPr lang="id-ID" sz="1400" dirty="0" err="1">
                          <a:effectLst/>
                          <a:latin typeface="Nunito" pitchFamily="2" charset="0"/>
                        </a:rPr>
                        <a:t>Undetected</a:t>
                      </a:r>
                      <a:r>
                        <a:rPr lang="id-ID" sz="1400" dirty="0">
                          <a:effectLst/>
                          <a:latin typeface="Nunito" pitchFamily="2" charset="0"/>
                        </a:rPr>
                        <a:t> </a:t>
                      </a:r>
                      <a:r>
                        <a:rPr lang="id-ID" sz="1400" dirty="0" err="1">
                          <a:effectLst/>
                          <a:latin typeface="Nunito" pitchFamily="2" charset="0"/>
                        </a:rPr>
                        <a:t>Monthly</a:t>
                      </a:r>
                      <a:r>
                        <a:rPr lang="id-ID" sz="1400" dirty="0">
                          <a:effectLst/>
                          <a:latin typeface="Nunito" pitchFamily="2" charset="0"/>
                        </a:rPr>
                        <a:t> </a:t>
                      </a:r>
                      <a:r>
                        <a:rPr lang="id-ID" sz="1400" dirty="0" err="1">
                          <a:effectLst/>
                          <a:latin typeface="Nunito" pitchFamily="2" charset="0"/>
                        </a:rPr>
                        <a:t>Charge</a:t>
                      </a:r>
                      <a:r>
                        <a:rPr lang="id-ID" sz="1400" dirty="0">
                          <a:effectLst/>
                          <a:latin typeface="Nunito" pitchFamily="2" charset="0"/>
                        </a:rPr>
                        <a:t> </a:t>
                      </a:r>
                      <a:r>
                        <a:rPr lang="id-ID" sz="1400" dirty="0" err="1">
                          <a:effectLst/>
                          <a:latin typeface="Nunito" pitchFamily="2" charset="0"/>
                        </a:rPr>
                        <a:t>Loss</a:t>
                      </a:r>
                      <a:endParaRPr lang="en-US" sz="1400"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EA9999"/>
                    </a:solidFill>
                  </a:tcPr>
                </a:tc>
                <a:tc>
                  <a:txBody>
                    <a:bodyPr/>
                    <a:lstStyle/>
                    <a:p>
                      <a:pPr algn="ctr" rtl="0" fontAlgn="ctr">
                        <a:buNone/>
                      </a:pPr>
                      <a:r>
                        <a:rPr lang="id-ID" sz="1400" dirty="0" err="1">
                          <a:effectLst/>
                          <a:latin typeface="Nunito" pitchFamily="2" charset="0"/>
                        </a:rPr>
                        <a:t>Potentialy</a:t>
                      </a:r>
                      <a:r>
                        <a:rPr lang="id-ID" sz="1400" dirty="0">
                          <a:effectLst/>
                          <a:latin typeface="Nunito" pitchFamily="2" charset="0"/>
                        </a:rPr>
                        <a:t> </a:t>
                      </a:r>
                      <a:r>
                        <a:rPr lang="id-ID" sz="1400" dirty="0" err="1">
                          <a:effectLst/>
                          <a:latin typeface="Nunito" pitchFamily="2" charset="0"/>
                        </a:rPr>
                        <a:t>Saved</a:t>
                      </a:r>
                      <a:r>
                        <a:rPr lang="id-ID" sz="1400" dirty="0">
                          <a:effectLst/>
                          <a:latin typeface="Nunito" pitchFamily="2" charset="0"/>
                        </a:rPr>
                        <a:t> </a:t>
                      </a:r>
                      <a:r>
                        <a:rPr lang="id-ID" sz="1400" dirty="0" err="1">
                          <a:effectLst/>
                          <a:latin typeface="Nunito" pitchFamily="2" charset="0"/>
                        </a:rPr>
                        <a:t>Monthly</a:t>
                      </a:r>
                      <a:r>
                        <a:rPr lang="id-ID" sz="1400" dirty="0">
                          <a:effectLst/>
                          <a:latin typeface="Nunito" pitchFamily="2" charset="0"/>
                        </a:rPr>
                        <a:t> </a:t>
                      </a:r>
                      <a:r>
                        <a:rPr lang="id-ID" sz="1400" dirty="0" err="1">
                          <a:effectLst/>
                          <a:latin typeface="Nunito" pitchFamily="2" charset="0"/>
                        </a:rPr>
                        <a:t>Charge</a:t>
                      </a:r>
                      <a:endParaRPr lang="en-US" sz="1400"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683940637"/>
                  </a:ext>
                </a:extLst>
              </a:tr>
            </a:tbl>
          </a:graphicData>
        </a:graphic>
      </p:graphicFrame>
      <p:sp>
        <p:nvSpPr>
          <p:cNvPr id="11" name="TextBox 10">
            <a:extLst>
              <a:ext uri="{FF2B5EF4-FFF2-40B4-BE49-F238E27FC236}">
                <a16:creationId xmlns:a16="http://schemas.microsoft.com/office/drawing/2014/main" id="{CF2F3348-B7EB-4AC0-BB0F-0BCAD4020655}"/>
              </a:ext>
            </a:extLst>
          </p:cNvPr>
          <p:cNvSpPr txBox="1"/>
          <p:nvPr/>
        </p:nvSpPr>
        <p:spPr>
          <a:xfrm>
            <a:off x="2124646" y="3963162"/>
            <a:ext cx="8288867" cy="1815882"/>
          </a:xfrm>
          <a:prstGeom prst="rect">
            <a:avLst/>
          </a:prstGeom>
          <a:noFill/>
        </p:spPr>
        <p:txBody>
          <a:bodyPr wrap="square">
            <a:spAutoFit/>
          </a:bodyPr>
          <a:lstStyle/>
          <a:p>
            <a:pPr algn="just"/>
            <a:r>
              <a:rPr lang="id-ID" sz="1400" dirty="0" err="1">
                <a:effectLst/>
                <a:latin typeface="Nunito" pitchFamily="2" charset="0"/>
              </a:rPr>
              <a:t>Wasted</a:t>
            </a:r>
            <a:r>
              <a:rPr lang="id-ID" sz="1400" dirty="0">
                <a:effectLst/>
                <a:latin typeface="Nunito" pitchFamily="2" charset="0"/>
              </a:rPr>
              <a:t> </a:t>
            </a:r>
            <a:r>
              <a:rPr lang="id-ID" sz="1400" dirty="0" err="1">
                <a:effectLst/>
                <a:latin typeface="Nunito" pitchFamily="2" charset="0"/>
              </a:rPr>
              <a:t>Retention</a:t>
            </a:r>
            <a:r>
              <a:rPr lang="id-ID" sz="1400" dirty="0">
                <a:effectLst/>
                <a:latin typeface="Nunito" pitchFamily="2" charset="0"/>
              </a:rPr>
              <a:t> </a:t>
            </a:r>
            <a:r>
              <a:rPr lang="id-ID" sz="1400" dirty="0" err="1">
                <a:effectLst/>
                <a:latin typeface="Nunito" pitchFamily="2" charset="0"/>
              </a:rPr>
              <a:t>Cost</a:t>
            </a:r>
            <a:r>
              <a:rPr lang="id-ID" sz="1400" dirty="0">
                <a:effectLst/>
                <a:latin typeface="Nunito" pitchFamily="2" charset="0"/>
              </a:rPr>
              <a:t> = sum </a:t>
            </a:r>
            <a:r>
              <a:rPr lang="id-ID" sz="1400" dirty="0" err="1">
                <a:effectLst/>
                <a:latin typeface="Nunito" pitchFamily="2" charset="0"/>
              </a:rPr>
              <a:t>of</a:t>
            </a:r>
            <a:r>
              <a:rPr lang="id-ID" sz="1400" dirty="0">
                <a:effectLst/>
                <a:latin typeface="Nunito" pitchFamily="2" charset="0"/>
              </a:rPr>
              <a:t> </a:t>
            </a:r>
            <a:r>
              <a:rPr lang="en-US" sz="1400" b="0" i="0" u="none" strike="noStrike" dirty="0">
                <a:solidFill>
                  <a:srgbClr val="000000"/>
                </a:solidFill>
                <a:effectLst/>
                <a:latin typeface="Nunito" pitchFamily="2" charset="0"/>
              </a:rPr>
              <a:t>(customer in “high risk” </a:t>
            </a:r>
            <a:r>
              <a:rPr lang="id-ID" sz="1400" b="0" i="0" u="none" strike="noStrike" dirty="0" err="1">
                <a:solidFill>
                  <a:srgbClr val="000000"/>
                </a:solidFill>
                <a:effectLst/>
                <a:latin typeface="Nunito" pitchFamily="2" charset="0"/>
              </a:rPr>
              <a:t>and</a:t>
            </a:r>
            <a:r>
              <a:rPr lang="id-ID" sz="1400" b="0" i="0" u="none" strike="noStrike" dirty="0">
                <a:solidFill>
                  <a:srgbClr val="000000"/>
                </a:solidFill>
                <a:effectLst/>
                <a:latin typeface="Nunito" pitchFamily="2" charset="0"/>
              </a:rPr>
              <a:t> </a:t>
            </a:r>
            <a:r>
              <a:rPr lang="id-ID" sz="1400" b="0" i="0" u="none" strike="noStrike" dirty="0" err="1">
                <a:solidFill>
                  <a:srgbClr val="000000"/>
                </a:solidFill>
                <a:effectLst/>
                <a:latin typeface="Nunito" pitchFamily="2" charset="0"/>
              </a:rPr>
              <a:t>staying</a:t>
            </a:r>
            <a:r>
              <a:rPr lang="id-ID" sz="1400" b="0" i="0" u="none" strike="noStrike" dirty="0">
                <a:solidFill>
                  <a:srgbClr val="000000"/>
                </a:solidFill>
                <a:effectLst/>
                <a:latin typeface="Nunito" pitchFamily="2" charset="0"/>
              </a:rPr>
              <a:t> </a:t>
            </a:r>
            <a:r>
              <a:rPr lang="id-ID" sz="1400" b="0" i="0" u="none" strike="noStrike" dirty="0" err="1">
                <a:solidFill>
                  <a:srgbClr val="000000"/>
                </a:solidFill>
                <a:effectLst/>
                <a:latin typeface="Nunito" pitchFamily="2" charset="0"/>
              </a:rPr>
              <a:t>customer</a:t>
            </a:r>
            <a:r>
              <a:rPr lang="en-US" sz="1400" b="0" i="0" u="none" strike="noStrike" dirty="0">
                <a:solidFill>
                  <a:srgbClr val="000000"/>
                </a:solidFill>
                <a:effectLst/>
                <a:latin typeface="Nunito" pitchFamily="2" charset="0"/>
              </a:rPr>
              <a:t>) x (</a:t>
            </a:r>
            <a:r>
              <a:rPr lang="id-ID" sz="1400" b="0" i="0" u="none" strike="noStrike" dirty="0">
                <a:solidFill>
                  <a:srgbClr val="000000"/>
                </a:solidFill>
                <a:effectLst/>
                <a:latin typeface="Nunito" pitchFamily="2" charset="0"/>
              </a:rPr>
              <a:t>5</a:t>
            </a:r>
            <a:r>
              <a:rPr lang="en-US" sz="1400" b="0" i="0" u="none" strike="noStrike" dirty="0">
                <a:solidFill>
                  <a:srgbClr val="000000"/>
                </a:solidFill>
                <a:effectLst/>
                <a:latin typeface="Nunito" pitchFamily="2" charset="0"/>
              </a:rPr>
              <a:t>% of </a:t>
            </a:r>
            <a:r>
              <a:rPr lang="id-ID" sz="1400" b="0" i="0" u="none" strike="noStrike" dirty="0" err="1">
                <a:solidFill>
                  <a:srgbClr val="000000"/>
                </a:solidFill>
                <a:effectLst/>
                <a:latin typeface="Nunito" pitchFamily="2" charset="0"/>
              </a:rPr>
              <a:t>monthly</a:t>
            </a:r>
            <a:r>
              <a:rPr lang="id-ID" sz="1400" b="0" i="0" u="none" strike="noStrike" dirty="0">
                <a:solidFill>
                  <a:srgbClr val="000000"/>
                </a:solidFill>
                <a:effectLst/>
                <a:latin typeface="Nunito" pitchFamily="2" charset="0"/>
              </a:rPr>
              <a:t> </a:t>
            </a:r>
            <a:r>
              <a:rPr lang="id-ID" sz="1400" b="0" i="0" u="none" strike="noStrike" dirty="0" err="1">
                <a:solidFill>
                  <a:srgbClr val="000000"/>
                </a:solidFill>
                <a:effectLst/>
                <a:latin typeface="Nunito" pitchFamily="2" charset="0"/>
              </a:rPr>
              <a:t>charge</a:t>
            </a:r>
            <a:r>
              <a:rPr lang="en-US" sz="1400" b="0" i="0" u="none" strike="noStrike" dirty="0">
                <a:solidFill>
                  <a:srgbClr val="000000"/>
                </a:solidFill>
                <a:effectLst/>
                <a:latin typeface="Nunito" pitchFamily="2" charset="0"/>
              </a:rPr>
              <a:t> per customer)</a:t>
            </a:r>
            <a:r>
              <a:rPr lang="id-ID" sz="1400" dirty="0">
                <a:solidFill>
                  <a:srgbClr val="3C4043"/>
                </a:solidFill>
                <a:effectLst/>
                <a:latin typeface="Nunito" pitchFamily="2" charset="0"/>
              </a:rPr>
              <a:t> </a:t>
            </a:r>
          </a:p>
          <a:p>
            <a:pPr algn="just"/>
            <a:endParaRPr lang="id-ID" sz="1400" dirty="0">
              <a:solidFill>
                <a:srgbClr val="3C4043"/>
              </a:solidFill>
              <a:latin typeface="Nunito" pitchFamily="2" charset="0"/>
            </a:endParaRPr>
          </a:p>
          <a:p>
            <a:pPr algn="just"/>
            <a:r>
              <a:rPr lang="id-ID" sz="1400" dirty="0" err="1">
                <a:solidFill>
                  <a:srgbClr val="3C4043"/>
                </a:solidFill>
                <a:latin typeface="Nunito" pitchFamily="2" charset="0"/>
              </a:rPr>
              <a:t>Undetected</a:t>
            </a:r>
            <a:r>
              <a:rPr lang="id-ID" sz="1400" dirty="0">
                <a:solidFill>
                  <a:srgbClr val="3C4043"/>
                </a:solidFill>
                <a:latin typeface="Nunito" pitchFamily="2" charset="0"/>
              </a:rPr>
              <a:t> </a:t>
            </a:r>
            <a:r>
              <a:rPr lang="id-ID" sz="1400" dirty="0" err="1">
                <a:solidFill>
                  <a:srgbClr val="3C4043"/>
                </a:solidFill>
                <a:latin typeface="Nunito" pitchFamily="2" charset="0"/>
              </a:rPr>
              <a:t>Monthly</a:t>
            </a:r>
            <a:r>
              <a:rPr lang="id-ID" sz="1400" dirty="0">
                <a:solidFill>
                  <a:srgbClr val="3C4043"/>
                </a:solidFill>
                <a:latin typeface="Nunito" pitchFamily="2" charset="0"/>
              </a:rPr>
              <a:t> </a:t>
            </a:r>
            <a:r>
              <a:rPr lang="id-ID" sz="1400" dirty="0" err="1">
                <a:solidFill>
                  <a:srgbClr val="3C4043"/>
                </a:solidFill>
                <a:latin typeface="Nunito" pitchFamily="2" charset="0"/>
              </a:rPr>
              <a:t>Charge</a:t>
            </a:r>
            <a:r>
              <a:rPr lang="id-ID" sz="1400" dirty="0">
                <a:solidFill>
                  <a:srgbClr val="3C4043"/>
                </a:solidFill>
                <a:latin typeface="Nunito" pitchFamily="2" charset="0"/>
              </a:rPr>
              <a:t> </a:t>
            </a:r>
            <a:r>
              <a:rPr lang="id-ID" sz="1400" dirty="0" err="1">
                <a:solidFill>
                  <a:srgbClr val="3C4043"/>
                </a:solidFill>
                <a:latin typeface="Nunito" pitchFamily="2" charset="0"/>
              </a:rPr>
              <a:t>Loss</a:t>
            </a:r>
            <a:r>
              <a:rPr lang="id-ID" sz="1400" dirty="0">
                <a:solidFill>
                  <a:srgbClr val="3C4043"/>
                </a:solidFill>
                <a:latin typeface="Nunito" pitchFamily="2" charset="0"/>
              </a:rPr>
              <a:t> = </a:t>
            </a:r>
            <a:r>
              <a:rPr lang="id-ID" sz="1400" dirty="0">
                <a:effectLst/>
                <a:latin typeface="Nunito" pitchFamily="2" charset="0"/>
              </a:rPr>
              <a:t>sum </a:t>
            </a:r>
            <a:r>
              <a:rPr lang="id-ID" sz="1400" dirty="0" err="1">
                <a:effectLst/>
                <a:latin typeface="Nunito" pitchFamily="2" charset="0"/>
              </a:rPr>
              <a:t>of</a:t>
            </a:r>
            <a:r>
              <a:rPr lang="id-ID" sz="1400" dirty="0">
                <a:effectLst/>
                <a:latin typeface="Nunito" pitchFamily="2" charset="0"/>
              </a:rPr>
              <a:t> </a:t>
            </a:r>
            <a:r>
              <a:rPr lang="en-US" sz="1400" b="0" i="0" u="none" strike="noStrike" dirty="0">
                <a:solidFill>
                  <a:srgbClr val="000000"/>
                </a:solidFill>
                <a:effectLst/>
                <a:latin typeface="Nunito" pitchFamily="2" charset="0"/>
              </a:rPr>
              <a:t>(number of customer in “</a:t>
            </a:r>
            <a:r>
              <a:rPr lang="id-ID" sz="1400" b="0" i="0" u="none" strike="noStrike" dirty="0" err="1">
                <a:solidFill>
                  <a:srgbClr val="000000"/>
                </a:solidFill>
                <a:effectLst/>
                <a:latin typeface="Nunito" pitchFamily="2" charset="0"/>
              </a:rPr>
              <a:t>low</a:t>
            </a:r>
            <a:r>
              <a:rPr lang="en-US" sz="1400" b="0" i="0" u="none" strike="noStrike" dirty="0">
                <a:solidFill>
                  <a:srgbClr val="000000"/>
                </a:solidFill>
                <a:effectLst/>
                <a:latin typeface="Nunito" pitchFamily="2" charset="0"/>
              </a:rPr>
              <a:t> risk” </a:t>
            </a:r>
            <a:r>
              <a:rPr lang="id-ID" sz="1400" b="0" i="0" u="none" strike="noStrike" dirty="0" err="1">
                <a:solidFill>
                  <a:srgbClr val="000000"/>
                </a:solidFill>
                <a:effectLst/>
                <a:latin typeface="Nunito" pitchFamily="2" charset="0"/>
              </a:rPr>
              <a:t>and</a:t>
            </a:r>
            <a:r>
              <a:rPr lang="id-ID" sz="1400" b="0" i="0" u="none" strike="noStrike" dirty="0">
                <a:solidFill>
                  <a:srgbClr val="000000"/>
                </a:solidFill>
                <a:effectLst/>
                <a:latin typeface="Nunito" pitchFamily="2" charset="0"/>
              </a:rPr>
              <a:t> </a:t>
            </a:r>
            <a:r>
              <a:rPr lang="id-ID" sz="1400" b="0" i="0" u="none" strike="noStrike" dirty="0" err="1">
                <a:solidFill>
                  <a:srgbClr val="000000"/>
                </a:solidFill>
                <a:effectLst/>
                <a:latin typeface="Nunito" pitchFamily="2" charset="0"/>
              </a:rPr>
              <a:t>churning</a:t>
            </a:r>
            <a:r>
              <a:rPr lang="id-ID" sz="1400" b="0" i="0" u="none" strike="noStrike" dirty="0">
                <a:solidFill>
                  <a:srgbClr val="000000"/>
                </a:solidFill>
                <a:effectLst/>
                <a:latin typeface="Nunito" pitchFamily="2" charset="0"/>
              </a:rPr>
              <a:t> </a:t>
            </a:r>
            <a:r>
              <a:rPr lang="id-ID" sz="1400" b="0" i="0" u="none" strike="noStrike" dirty="0" err="1">
                <a:solidFill>
                  <a:srgbClr val="000000"/>
                </a:solidFill>
                <a:effectLst/>
                <a:latin typeface="Nunito" pitchFamily="2" charset="0"/>
              </a:rPr>
              <a:t>customer</a:t>
            </a:r>
            <a:r>
              <a:rPr lang="en-US" sz="1400" b="0" i="0" u="none" strike="noStrike" dirty="0">
                <a:solidFill>
                  <a:srgbClr val="000000"/>
                </a:solidFill>
                <a:effectLst/>
                <a:latin typeface="Nunito" pitchFamily="2" charset="0"/>
              </a:rPr>
              <a:t>)</a:t>
            </a:r>
            <a:r>
              <a:rPr lang="id-ID" sz="1400" b="0" i="0" u="none" strike="noStrike" dirty="0">
                <a:solidFill>
                  <a:srgbClr val="000000"/>
                </a:solidFill>
                <a:effectLst/>
                <a:latin typeface="Nunito" pitchFamily="2" charset="0"/>
              </a:rPr>
              <a:t> x </a:t>
            </a:r>
            <a:r>
              <a:rPr lang="id-ID" sz="1400" b="0" i="0" u="none" strike="noStrike" dirty="0" err="1">
                <a:solidFill>
                  <a:srgbClr val="000000"/>
                </a:solidFill>
                <a:effectLst/>
                <a:latin typeface="Nunito" pitchFamily="2" charset="0"/>
              </a:rPr>
              <a:t>monthly</a:t>
            </a:r>
            <a:r>
              <a:rPr lang="id-ID" sz="1400" b="0" i="0" u="none" strike="noStrike" dirty="0">
                <a:solidFill>
                  <a:srgbClr val="000000"/>
                </a:solidFill>
                <a:effectLst/>
                <a:latin typeface="Nunito" pitchFamily="2" charset="0"/>
              </a:rPr>
              <a:t> </a:t>
            </a:r>
            <a:r>
              <a:rPr lang="id-ID" sz="1400" b="0" i="0" u="none" strike="noStrike" dirty="0" err="1">
                <a:solidFill>
                  <a:srgbClr val="000000"/>
                </a:solidFill>
                <a:effectLst/>
                <a:latin typeface="Nunito" pitchFamily="2" charset="0"/>
              </a:rPr>
              <a:t>charge</a:t>
            </a:r>
            <a:endParaRPr lang="id-ID" sz="1400" b="0" i="0" u="none" strike="noStrike" dirty="0">
              <a:solidFill>
                <a:srgbClr val="000000"/>
              </a:solidFill>
              <a:effectLst/>
              <a:latin typeface="Nunito" pitchFamily="2" charset="0"/>
            </a:endParaRPr>
          </a:p>
          <a:p>
            <a:pPr algn="just"/>
            <a:endParaRPr lang="id-ID" sz="1400" dirty="0">
              <a:solidFill>
                <a:srgbClr val="000000"/>
              </a:solidFill>
              <a:latin typeface="Nunito" pitchFamily="2" charset="0"/>
            </a:endParaRPr>
          </a:p>
          <a:p>
            <a:pPr algn="just"/>
            <a:r>
              <a:rPr lang="id-ID" sz="1400" dirty="0" err="1">
                <a:solidFill>
                  <a:srgbClr val="000000"/>
                </a:solidFill>
                <a:latin typeface="Nunito" pitchFamily="2" charset="0"/>
              </a:rPr>
              <a:t>Potentialy</a:t>
            </a:r>
            <a:r>
              <a:rPr lang="id-ID" sz="1400" dirty="0">
                <a:solidFill>
                  <a:srgbClr val="000000"/>
                </a:solidFill>
                <a:latin typeface="Nunito" pitchFamily="2" charset="0"/>
              </a:rPr>
              <a:t> </a:t>
            </a:r>
            <a:r>
              <a:rPr lang="id-ID" sz="1400" dirty="0" err="1">
                <a:solidFill>
                  <a:srgbClr val="000000"/>
                </a:solidFill>
                <a:latin typeface="Nunito" pitchFamily="2" charset="0"/>
              </a:rPr>
              <a:t>Saved</a:t>
            </a:r>
            <a:r>
              <a:rPr lang="id-ID" sz="1400" dirty="0">
                <a:solidFill>
                  <a:srgbClr val="000000"/>
                </a:solidFill>
                <a:latin typeface="Nunito" pitchFamily="2" charset="0"/>
              </a:rPr>
              <a:t> </a:t>
            </a:r>
            <a:r>
              <a:rPr lang="id-ID" sz="1400" dirty="0" err="1">
                <a:solidFill>
                  <a:srgbClr val="000000"/>
                </a:solidFill>
                <a:latin typeface="Nunito" pitchFamily="2" charset="0"/>
              </a:rPr>
              <a:t>Monthly</a:t>
            </a:r>
            <a:r>
              <a:rPr lang="id-ID" sz="1400" dirty="0">
                <a:solidFill>
                  <a:srgbClr val="000000"/>
                </a:solidFill>
                <a:latin typeface="Nunito" pitchFamily="2" charset="0"/>
              </a:rPr>
              <a:t> </a:t>
            </a:r>
            <a:r>
              <a:rPr lang="id-ID" sz="1400" dirty="0" err="1">
                <a:solidFill>
                  <a:srgbClr val="000000"/>
                </a:solidFill>
                <a:latin typeface="Nunito" pitchFamily="2" charset="0"/>
              </a:rPr>
              <a:t>Charge</a:t>
            </a:r>
            <a:r>
              <a:rPr lang="id-ID" sz="1400" dirty="0">
                <a:solidFill>
                  <a:srgbClr val="000000"/>
                </a:solidFill>
                <a:latin typeface="Nunito" pitchFamily="2" charset="0"/>
              </a:rPr>
              <a:t> = sum </a:t>
            </a:r>
            <a:r>
              <a:rPr lang="id-ID" sz="1400" dirty="0" err="1">
                <a:solidFill>
                  <a:srgbClr val="000000"/>
                </a:solidFill>
                <a:latin typeface="Nunito" pitchFamily="2" charset="0"/>
              </a:rPr>
              <a:t>of</a:t>
            </a:r>
            <a:r>
              <a:rPr lang="id-ID" sz="1400" dirty="0">
                <a:solidFill>
                  <a:srgbClr val="000000"/>
                </a:solidFill>
                <a:latin typeface="Nunito" pitchFamily="2" charset="0"/>
              </a:rPr>
              <a:t> </a:t>
            </a:r>
            <a:r>
              <a:rPr lang="en-US" sz="1400" b="0" i="0" u="none" strike="noStrike" dirty="0">
                <a:solidFill>
                  <a:srgbClr val="000000"/>
                </a:solidFill>
                <a:effectLst/>
                <a:latin typeface="Nunito" pitchFamily="2" charset="0"/>
              </a:rPr>
              <a:t>(number of customer in “</a:t>
            </a:r>
            <a:r>
              <a:rPr lang="id-ID" sz="1400" dirty="0" err="1">
                <a:solidFill>
                  <a:srgbClr val="000000"/>
                </a:solidFill>
                <a:latin typeface="Nunito" pitchFamily="2" charset="0"/>
              </a:rPr>
              <a:t>high</a:t>
            </a:r>
            <a:r>
              <a:rPr lang="en-US" sz="1400" b="0" i="0" u="none" strike="noStrike" dirty="0">
                <a:solidFill>
                  <a:srgbClr val="000000"/>
                </a:solidFill>
                <a:effectLst/>
                <a:latin typeface="Nunito" pitchFamily="2" charset="0"/>
              </a:rPr>
              <a:t> risk” </a:t>
            </a:r>
            <a:r>
              <a:rPr lang="id-ID" sz="1400" b="0" i="0" u="none" strike="noStrike" dirty="0" err="1">
                <a:solidFill>
                  <a:srgbClr val="000000"/>
                </a:solidFill>
                <a:effectLst/>
                <a:latin typeface="Nunito" pitchFamily="2" charset="0"/>
              </a:rPr>
              <a:t>and</a:t>
            </a:r>
            <a:r>
              <a:rPr lang="id-ID" sz="1400" b="0" i="0" u="none" strike="noStrike" dirty="0">
                <a:solidFill>
                  <a:srgbClr val="000000"/>
                </a:solidFill>
                <a:effectLst/>
                <a:latin typeface="Nunito" pitchFamily="2" charset="0"/>
              </a:rPr>
              <a:t> </a:t>
            </a:r>
            <a:r>
              <a:rPr lang="id-ID" sz="1400" b="0" i="0" u="none" strike="noStrike" dirty="0" err="1">
                <a:solidFill>
                  <a:srgbClr val="000000"/>
                </a:solidFill>
                <a:effectLst/>
                <a:latin typeface="Nunito" pitchFamily="2" charset="0"/>
              </a:rPr>
              <a:t>churning</a:t>
            </a:r>
            <a:r>
              <a:rPr lang="id-ID" sz="1400" b="0" i="0" u="none" strike="noStrike" dirty="0">
                <a:solidFill>
                  <a:srgbClr val="000000"/>
                </a:solidFill>
                <a:effectLst/>
                <a:latin typeface="Nunito" pitchFamily="2" charset="0"/>
              </a:rPr>
              <a:t> </a:t>
            </a:r>
            <a:r>
              <a:rPr lang="id-ID" sz="1400" b="0" i="0" u="none" strike="noStrike" dirty="0" err="1">
                <a:solidFill>
                  <a:srgbClr val="000000"/>
                </a:solidFill>
                <a:effectLst/>
                <a:latin typeface="Nunito" pitchFamily="2" charset="0"/>
              </a:rPr>
              <a:t>customer</a:t>
            </a:r>
            <a:r>
              <a:rPr lang="en-US" sz="1400" b="0" i="0" u="none" strike="noStrike" dirty="0">
                <a:solidFill>
                  <a:srgbClr val="000000"/>
                </a:solidFill>
                <a:effectLst/>
                <a:latin typeface="Nunito" pitchFamily="2" charset="0"/>
              </a:rPr>
              <a:t>)</a:t>
            </a:r>
            <a:r>
              <a:rPr lang="id-ID" sz="1400" b="0" i="0" u="none" strike="noStrike" dirty="0">
                <a:solidFill>
                  <a:srgbClr val="000000"/>
                </a:solidFill>
                <a:effectLst/>
                <a:latin typeface="Nunito" pitchFamily="2" charset="0"/>
              </a:rPr>
              <a:t> x </a:t>
            </a:r>
            <a:r>
              <a:rPr lang="id-ID" sz="1400" b="0" i="0" u="none" strike="noStrike" dirty="0" err="1">
                <a:solidFill>
                  <a:srgbClr val="000000"/>
                </a:solidFill>
                <a:effectLst/>
                <a:latin typeface="Nunito" pitchFamily="2" charset="0"/>
              </a:rPr>
              <a:t>monthly</a:t>
            </a:r>
            <a:r>
              <a:rPr lang="id-ID" sz="1400" b="0" i="0" u="none" strike="noStrike" dirty="0">
                <a:solidFill>
                  <a:srgbClr val="000000"/>
                </a:solidFill>
                <a:effectLst/>
                <a:latin typeface="Nunito" pitchFamily="2" charset="0"/>
              </a:rPr>
              <a:t> </a:t>
            </a:r>
            <a:r>
              <a:rPr lang="id-ID" sz="1400" b="0" i="0" u="none" strike="noStrike" dirty="0" err="1">
                <a:solidFill>
                  <a:srgbClr val="000000"/>
                </a:solidFill>
                <a:effectLst/>
                <a:latin typeface="Nunito" pitchFamily="2" charset="0"/>
              </a:rPr>
              <a:t>charge</a:t>
            </a:r>
            <a:r>
              <a:rPr lang="id-ID" sz="1400" b="0" i="0" u="none" strike="noStrike" dirty="0">
                <a:solidFill>
                  <a:srgbClr val="000000"/>
                </a:solidFill>
                <a:effectLst/>
                <a:latin typeface="Nunito" pitchFamily="2" charset="0"/>
              </a:rPr>
              <a:t> per </a:t>
            </a:r>
            <a:r>
              <a:rPr lang="id-ID" sz="1400" b="0" i="0" u="none" strike="noStrike" dirty="0" err="1">
                <a:solidFill>
                  <a:srgbClr val="000000"/>
                </a:solidFill>
                <a:effectLst/>
                <a:latin typeface="Nunito" pitchFamily="2" charset="0"/>
              </a:rPr>
              <a:t>customer</a:t>
            </a:r>
            <a:r>
              <a:rPr lang="id-ID" sz="1400" b="0" i="0" u="none" strike="noStrike" dirty="0">
                <a:solidFill>
                  <a:srgbClr val="000000"/>
                </a:solidFill>
                <a:effectLst/>
                <a:latin typeface="Nunito" pitchFamily="2" charset="0"/>
              </a:rPr>
              <a:t> x </a:t>
            </a:r>
            <a:r>
              <a:rPr lang="id-ID" sz="1400" b="0" i="0" u="none" strike="noStrike" dirty="0" err="1">
                <a:solidFill>
                  <a:srgbClr val="000000"/>
                </a:solidFill>
                <a:effectLst/>
                <a:latin typeface="Nunito" pitchFamily="2" charset="0"/>
              </a:rPr>
              <a:t>retention</a:t>
            </a:r>
            <a:r>
              <a:rPr lang="id-ID" sz="1400" b="0" i="0" u="none" strike="noStrike" dirty="0">
                <a:solidFill>
                  <a:srgbClr val="000000"/>
                </a:solidFill>
                <a:effectLst/>
                <a:latin typeface="Nunito" pitchFamily="2" charset="0"/>
              </a:rPr>
              <a:t> </a:t>
            </a:r>
            <a:r>
              <a:rPr lang="id-ID" sz="1400" b="0" i="0" u="none" strike="noStrike" dirty="0" err="1">
                <a:solidFill>
                  <a:srgbClr val="000000"/>
                </a:solidFill>
                <a:effectLst/>
                <a:latin typeface="Nunito" pitchFamily="2" charset="0"/>
              </a:rPr>
              <a:t>campaign</a:t>
            </a:r>
            <a:r>
              <a:rPr lang="id-ID" sz="1400" b="0" i="0" u="none" strike="noStrike" dirty="0">
                <a:solidFill>
                  <a:srgbClr val="000000"/>
                </a:solidFill>
                <a:effectLst/>
                <a:latin typeface="Nunito" pitchFamily="2" charset="0"/>
              </a:rPr>
              <a:t> </a:t>
            </a:r>
            <a:r>
              <a:rPr lang="id-ID" sz="1400" b="0" i="0" u="none" strike="noStrike" dirty="0" err="1">
                <a:solidFill>
                  <a:srgbClr val="000000"/>
                </a:solidFill>
                <a:effectLst/>
                <a:latin typeface="Nunito" pitchFamily="2" charset="0"/>
              </a:rPr>
              <a:t>succes</a:t>
            </a:r>
            <a:r>
              <a:rPr lang="id-ID" sz="1400" b="0" i="0" u="none" strike="noStrike" dirty="0">
                <a:solidFill>
                  <a:srgbClr val="000000"/>
                </a:solidFill>
                <a:effectLst/>
                <a:latin typeface="Nunito" pitchFamily="2" charset="0"/>
              </a:rPr>
              <a:t> </a:t>
            </a:r>
            <a:r>
              <a:rPr lang="id-ID" sz="1400" b="0" i="0" u="none" strike="noStrike" dirty="0" err="1">
                <a:solidFill>
                  <a:srgbClr val="000000"/>
                </a:solidFill>
                <a:effectLst/>
                <a:latin typeface="Nunito" pitchFamily="2" charset="0"/>
              </a:rPr>
              <a:t>rate</a:t>
            </a:r>
            <a:endParaRPr lang="id-ID" sz="1400" dirty="0">
              <a:solidFill>
                <a:srgbClr val="3C4043"/>
              </a:solidFill>
              <a:latin typeface="Nunito" pitchFamily="2" charset="0"/>
            </a:endParaRPr>
          </a:p>
        </p:txBody>
      </p:sp>
      <p:sp>
        <p:nvSpPr>
          <p:cNvPr id="19" name="Rectangle 3">
            <a:extLst>
              <a:ext uri="{FF2B5EF4-FFF2-40B4-BE49-F238E27FC236}">
                <a16:creationId xmlns:a16="http://schemas.microsoft.com/office/drawing/2014/main" id="{F0C87FED-2737-120F-78FF-07D1E52716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016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A8269-E552-4569-B1B1-BE508E143E1A}"/>
            </a:ext>
          </a:extLst>
        </p:cNvPr>
        <p:cNvGrpSpPr/>
        <p:nvPr/>
      </p:nvGrpSpPr>
      <p:grpSpPr>
        <a:xfrm>
          <a:off x="0" y="0"/>
          <a:ext cx="0" cy="0"/>
          <a:chOff x="0" y="0"/>
          <a:chExt cx="0" cy="0"/>
        </a:xfrm>
      </p:grpSpPr>
      <p:sp>
        <p:nvSpPr>
          <p:cNvPr id="4" name="Google Shape;99;p20">
            <a:extLst>
              <a:ext uri="{FF2B5EF4-FFF2-40B4-BE49-F238E27FC236}">
                <a16:creationId xmlns:a16="http://schemas.microsoft.com/office/drawing/2014/main" id="{B00EA6C0-E033-C986-3277-1E8FE2134DA1}"/>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err="1">
                <a:latin typeface="Nunito"/>
                <a:ea typeface="Nunito"/>
                <a:cs typeface="Nunito"/>
                <a:sym typeface="Nunito"/>
              </a:rPr>
              <a:t>Evaluation</a:t>
            </a:r>
            <a:endParaRPr dirty="0">
              <a:latin typeface="Nunito"/>
              <a:ea typeface="Nunito"/>
              <a:cs typeface="Nunito"/>
              <a:sym typeface="Nunito"/>
            </a:endParaRPr>
          </a:p>
        </p:txBody>
      </p:sp>
      <p:pic>
        <p:nvPicPr>
          <p:cNvPr id="2" name="Picture 1">
            <a:extLst>
              <a:ext uri="{FF2B5EF4-FFF2-40B4-BE49-F238E27FC236}">
                <a16:creationId xmlns:a16="http://schemas.microsoft.com/office/drawing/2014/main" id="{AE1071EE-1106-0225-7C46-B74A4CA29311}"/>
              </a:ext>
            </a:extLst>
          </p:cNvPr>
          <p:cNvPicPr>
            <a:picLocks noChangeAspect="1"/>
          </p:cNvPicPr>
          <p:nvPr/>
        </p:nvPicPr>
        <p:blipFill>
          <a:blip r:embed="rId2"/>
          <a:srcRect l="65916" r="16753"/>
          <a:stretch/>
        </p:blipFill>
        <p:spPr>
          <a:xfrm>
            <a:off x="415600" y="1356967"/>
            <a:ext cx="1270000" cy="4318411"/>
          </a:xfrm>
          <a:prstGeom prst="rect">
            <a:avLst/>
          </a:prstGeom>
        </p:spPr>
      </p:pic>
      <p:sp>
        <p:nvSpPr>
          <p:cNvPr id="7" name="Rectangle 1">
            <a:extLst>
              <a:ext uri="{FF2B5EF4-FFF2-40B4-BE49-F238E27FC236}">
                <a16:creationId xmlns:a16="http://schemas.microsoft.com/office/drawing/2014/main" id="{AB308149-F261-0E0F-790F-A35EB17A39B5}"/>
              </a:ext>
            </a:extLst>
          </p:cNvPr>
          <p:cNvSpPr>
            <a:spLocks noChangeArrowheads="1"/>
          </p:cNvSpPr>
          <p:nvPr/>
        </p:nvSpPr>
        <p:spPr bwMode="auto">
          <a:xfrm>
            <a:off x="3184525" y="2424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9" name="Rectangle 3">
            <a:extLst>
              <a:ext uri="{FF2B5EF4-FFF2-40B4-BE49-F238E27FC236}">
                <a16:creationId xmlns:a16="http://schemas.microsoft.com/office/drawing/2014/main" id="{15BE7C04-9543-0AFF-7166-5B965F90622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7DA187CA-28AD-7BE1-3272-E69BE5FB5B75}"/>
              </a:ext>
            </a:extLst>
          </p:cNvPr>
          <p:cNvSpPr txBox="1"/>
          <p:nvPr/>
        </p:nvSpPr>
        <p:spPr>
          <a:xfrm>
            <a:off x="2133354" y="1356967"/>
            <a:ext cx="8288867" cy="4093428"/>
          </a:xfrm>
          <a:prstGeom prst="rect">
            <a:avLst/>
          </a:prstGeom>
          <a:noFill/>
        </p:spPr>
        <p:txBody>
          <a:bodyPr wrap="square">
            <a:spAutoFit/>
          </a:bodyPr>
          <a:lstStyle/>
          <a:p>
            <a:pPr algn="just"/>
            <a:r>
              <a:rPr lang="id-ID" dirty="0">
                <a:solidFill>
                  <a:srgbClr val="3C4043"/>
                </a:solidFill>
                <a:latin typeface="Nunito" pitchFamily="2" charset="0"/>
              </a:rPr>
              <a:t>EVALUATE RESULT:</a:t>
            </a:r>
          </a:p>
          <a:p>
            <a:pPr algn="just"/>
            <a:endParaRPr kumimoji="0" lang="id-ID" altLang="id-ID" sz="1400" b="0" i="0" u="none" strike="noStrike" cap="none" normalizeH="0" baseline="0" dirty="0">
              <a:ln>
                <a:noFill/>
              </a:ln>
              <a:solidFill>
                <a:schemeClr val="tx1"/>
              </a:solidFill>
              <a:effectLst/>
              <a:latin typeface="Nunito" pitchFamily="2" charset="0"/>
            </a:endParaRPr>
          </a:p>
          <a:p>
            <a:pPr algn="just"/>
            <a:r>
              <a:rPr lang="id-ID" altLang="id-ID" dirty="0">
                <a:latin typeface="Nunito" pitchFamily="2" charset="0"/>
              </a:rPr>
              <a:t>“</a:t>
            </a:r>
            <a:r>
              <a:rPr kumimoji="0" lang="id-ID" altLang="id-ID" b="0" i="0" u="none" strike="noStrike" cap="none" normalizeH="0" baseline="0" dirty="0">
                <a:ln>
                  <a:noFill/>
                </a:ln>
                <a:solidFill>
                  <a:schemeClr val="tx1"/>
                </a:solidFill>
                <a:effectLst/>
                <a:latin typeface="Nunito" pitchFamily="2" charset="0"/>
              </a:rPr>
              <a:t>We </a:t>
            </a:r>
            <a:r>
              <a:rPr kumimoji="0" lang="id-ID" altLang="id-ID" b="0" i="0" u="none" strike="noStrike" cap="none" normalizeH="0" baseline="0" dirty="0" err="1">
                <a:ln>
                  <a:noFill/>
                </a:ln>
                <a:solidFill>
                  <a:schemeClr val="tx1"/>
                </a:solidFill>
                <a:effectLst/>
                <a:latin typeface="Nunito" pitchFamily="2" charset="0"/>
              </a:rPr>
              <a:t>can</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save</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up</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to</a:t>
            </a:r>
            <a:r>
              <a:rPr kumimoji="0" lang="id-ID" altLang="id-ID" b="0" i="0" u="none" strike="noStrike" cap="none" normalizeH="0" baseline="0" dirty="0">
                <a:ln>
                  <a:noFill/>
                </a:ln>
                <a:solidFill>
                  <a:schemeClr val="tx1"/>
                </a:solidFill>
                <a:effectLst/>
                <a:latin typeface="Nunito" pitchFamily="2" charset="0"/>
              </a:rPr>
              <a:t> 76.06% </a:t>
            </a:r>
            <a:r>
              <a:rPr kumimoji="0" lang="id-ID" altLang="id-ID" b="0" i="0" u="none" strike="noStrike" cap="none" normalizeH="0" baseline="0" dirty="0" err="1">
                <a:ln>
                  <a:noFill/>
                </a:ln>
                <a:solidFill>
                  <a:schemeClr val="tx1"/>
                </a:solidFill>
                <a:effectLst/>
                <a:latin typeface="Nunito" pitchFamily="2" charset="0"/>
              </a:rPr>
              <a:t>of</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potential</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monthly</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charge</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loss</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for</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the</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next</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period</a:t>
            </a:r>
            <a:r>
              <a:rPr kumimoji="0" lang="id-ID" altLang="id-ID" b="0" i="0" u="none" strike="noStrike" cap="none" normalizeH="0" baseline="0" dirty="0">
                <a:ln>
                  <a:noFill/>
                </a:ln>
                <a:solidFill>
                  <a:schemeClr val="tx1"/>
                </a:solidFill>
                <a:effectLst/>
                <a:latin typeface="Nunito" pitchFamily="2" charset="0"/>
              </a:rPr>
              <a:t>. For </a:t>
            </a:r>
            <a:r>
              <a:rPr kumimoji="0" lang="id-ID" altLang="id-ID" b="0" i="0" u="none" strike="noStrike" cap="none" normalizeH="0" baseline="0" dirty="0" err="1">
                <a:ln>
                  <a:noFill/>
                </a:ln>
                <a:solidFill>
                  <a:schemeClr val="tx1"/>
                </a:solidFill>
                <a:effectLst/>
                <a:latin typeface="Nunito" pitchFamily="2" charset="0"/>
              </a:rPr>
              <a:t>example</a:t>
            </a:r>
            <a:r>
              <a:rPr kumimoji="0" lang="id-ID" altLang="id-ID" b="0" i="0" u="none" strike="noStrike" cap="none" normalizeH="0" baseline="0" dirty="0">
                <a:ln>
                  <a:noFill/>
                </a:ln>
                <a:solidFill>
                  <a:schemeClr val="tx1"/>
                </a:solidFill>
                <a:effectLst/>
                <a:latin typeface="Nunito" pitchFamily="2" charset="0"/>
              </a:rPr>
              <a:t>, If </a:t>
            </a:r>
            <a:r>
              <a:rPr kumimoji="0" lang="id-ID" altLang="id-ID" b="0" i="0" u="none" strike="noStrike" cap="none" normalizeH="0" baseline="0" dirty="0" err="1">
                <a:ln>
                  <a:noFill/>
                </a:ln>
                <a:solidFill>
                  <a:schemeClr val="tx1"/>
                </a:solidFill>
                <a:effectLst/>
                <a:latin typeface="Nunito" pitchFamily="2" charset="0"/>
              </a:rPr>
              <a:t>potential</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loss</a:t>
            </a:r>
            <a:r>
              <a:rPr kumimoji="0" lang="id-ID" altLang="id-ID" b="0" i="0" u="none" strike="noStrike" cap="none" normalizeH="0" baseline="0" dirty="0">
                <a:ln>
                  <a:noFill/>
                </a:ln>
                <a:solidFill>
                  <a:schemeClr val="tx1"/>
                </a:solidFill>
                <a:effectLst/>
                <a:latin typeface="Nunito" pitchFamily="2" charset="0"/>
              </a:rPr>
              <a:t> US$112605 </a:t>
            </a:r>
            <a:r>
              <a:rPr kumimoji="0" lang="id-ID" altLang="id-ID" b="0" i="0" u="none" strike="noStrike" cap="none" normalizeH="0" baseline="0" dirty="0" err="1">
                <a:ln>
                  <a:noFill/>
                </a:ln>
                <a:solidFill>
                  <a:schemeClr val="tx1"/>
                </a:solidFill>
                <a:effectLst/>
                <a:latin typeface="Nunito" pitchFamily="2" charset="0"/>
              </a:rPr>
              <a:t>then</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we</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can</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save</a:t>
            </a:r>
            <a:r>
              <a:rPr kumimoji="0" lang="id-ID" altLang="id-ID" b="0" i="0" u="none" strike="noStrike" cap="none" normalizeH="0" baseline="0" dirty="0">
                <a:ln>
                  <a:noFill/>
                </a:ln>
                <a:solidFill>
                  <a:schemeClr val="tx1"/>
                </a:solidFill>
                <a:effectLst/>
                <a:latin typeface="Nunito" pitchFamily="2" charset="0"/>
              </a:rPr>
              <a:t> US$89442 (76.06% </a:t>
            </a:r>
            <a:r>
              <a:rPr kumimoji="0" lang="id-ID" altLang="id-ID" b="0" i="0" u="none" strike="noStrike" cap="none" normalizeH="0" baseline="0" dirty="0" err="1">
                <a:ln>
                  <a:noFill/>
                </a:ln>
                <a:solidFill>
                  <a:schemeClr val="tx1"/>
                </a:solidFill>
                <a:effectLst/>
                <a:latin typeface="Nunito" pitchFamily="2" charset="0"/>
              </a:rPr>
              <a:t>of</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potential</a:t>
            </a:r>
            <a:r>
              <a:rPr kumimoji="0" lang="id-ID" altLang="id-ID" b="0" i="0" u="none" strike="noStrike" cap="none" normalizeH="0" baseline="0" dirty="0">
                <a:ln>
                  <a:noFill/>
                </a:ln>
                <a:solidFill>
                  <a:schemeClr val="tx1"/>
                </a:solidFill>
                <a:effectLst/>
                <a:latin typeface="Nunito" pitchFamily="2" charset="0"/>
              </a:rPr>
              <a:t> </a:t>
            </a:r>
            <a:r>
              <a:rPr kumimoji="0" lang="id-ID" altLang="id-ID" b="0" i="0" u="none" strike="noStrike" cap="none" normalizeH="0" baseline="0" dirty="0" err="1">
                <a:ln>
                  <a:noFill/>
                </a:ln>
                <a:solidFill>
                  <a:schemeClr val="tx1"/>
                </a:solidFill>
                <a:effectLst/>
                <a:latin typeface="Nunito" pitchFamily="2" charset="0"/>
              </a:rPr>
              <a:t>loss</a:t>
            </a:r>
            <a:r>
              <a:rPr kumimoji="0" lang="id-ID" altLang="id-ID" b="0" i="0" u="none" strike="noStrike" cap="none" normalizeH="0" baseline="0" dirty="0">
                <a:ln>
                  <a:noFill/>
                </a:ln>
                <a:solidFill>
                  <a:schemeClr val="tx1"/>
                </a:solidFill>
                <a:effectLst/>
                <a:latin typeface="Nunito" pitchFamily="2" charset="0"/>
              </a:rPr>
              <a:t>)”</a:t>
            </a:r>
            <a:endParaRPr lang="id-ID" dirty="0">
              <a:solidFill>
                <a:srgbClr val="3C4043"/>
              </a:solidFill>
              <a:latin typeface="Nunito" pitchFamily="2" charset="0"/>
            </a:endParaRPr>
          </a:p>
          <a:p>
            <a:pPr algn="just"/>
            <a:endParaRPr lang="id-ID" dirty="0">
              <a:solidFill>
                <a:srgbClr val="3C4043"/>
              </a:solidFill>
              <a:latin typeface="Nunito" pitchFamily="2" charset="0"/>
            </a:endParaRPr>
          </a:p>
          <a:p>
            <a:pPr algn="just"/>
            <a:endParaRPr lang="id-ID" dirty="0">
              <a:solidFill>
                <a:srgbClr val="3C4043"/>
              </a:solidFill>
              <a:latin typeface="Nunito" pitchFamily="2" charset="0"/>
            </a:endParaRPr>
          </a:p>
          <a:p>
            <a:pPr algn="just"/>
            <a:endParaRPr lang="id-ID" dirty="0">
              <a:solidFill>
                <a:srgbClr val="3C4043"/>
              </a:solidFill>
              <a:latin typeface="Nunito" pitchFamily="2" charset="0"/>
            </a:endParaRPr>
          </a:p>
          <a:p>
            <a:pPr algn="just"/>
            <a:r>
              <a:rPr lang="id-ID" dirty="0">
                <a:solidFill>
                  <a:srgbClr val="3C4043"/>
                </a:solidFill>
                <a:latin typeface="Nunito" pitchFamily="2" charset="0"/>
              </a:rPr>
              <a:t>REVIE PROCESS:</a:t>
            </a:r>
          </a:p>
          <a:p>
            <a:pPr algn="just"/>
            <a:r>
              <a:rPr lang="id-ID" sz="1400" dirty="0" err="1">
                <a:solidFill>
                  <a:srgbClr val="3C4043"/>
                </a:solidFill>
                <a:latin typeface="Nunito" pitchFamily="2" charset="0"/>
              </a:rPr>
              <a:t>It’s</a:t>
            </a:r>
            <a:r>
              <a:rPr lang="id-ID" sz="1400" dirty="0">
                <a:solidFill>
                  <a:srgbClr val="3C4043"/>
                </a:solidFill>
                <a:latin typeface="Nunito" pitchFamily="2" charset="0"/>
              </a:rPr>
              <a:t> </a:t>
            </a:r>
            <a:r>
              <a:rPr lang="id-ID" sz="1400" dirty="0" err="1">
                <a:solidFill>
                  <a:srgbClr val="3C4043"/>
                </a:solidFill>
                <a:latin typeface="Nunito" pitchFamily="2" charset="0"/>
              </a:rPr>
              <a:t>still</a:t>
            </a:r>
            <a:r>
              <a:rPr lang="id-ID" sz="1400" dirty="0">
                <a:solidFill>
                  <a:srgbClr val="3C4043"/>
                </a:solidFill>
                <a:latin typeface="Nunito" pitchFamily="2" charset="0"/>
              </a:rPr>
              <a:t> </a:t>
            </a:r>
            <a:r>
              <a:rPr lang="id-ID" sz="1400" dirty="0" err="1">
                <a:solidFill>
                  <a:srgbClr val="3C4043"/>
                </a:solidFill>
                <a:latin typeface="Nunito" pitchFamily="2" charset="0"/>
              </a:rPr>
              <a:t>an</a:t>
            </a:r>
            <a:r>
              <a:rPr lang="id-ID" sz="1400" dirty="0">
                <a:solidFill>
                  <a:srgbClr val="3C4043"/>
                </a:solidFill>
                <a:latin typeface="Nunito" pitchFamily="2" charset="0"/>
              </a:rPr>
              <a:t> MVP</a:t>
            </a:r>
          </a:p>
          <a:p>
            <a:pPr algn="just"/>
            <a:r>
              <a:rPr lang="id-ID" sz="1400" dirty="0">
                <a:solidFill>
                  <a:srgbClr val="3C4043"/>
                </a:solidFill>
                <a:latin typeface="Nunito" pitchFamily="2" charset="0"/>
              </a:rPr>
              <a:t>ML model </a:t>
            </a:r>
            <a:r>
              <a:rPr lang="id-ID" sz="1400" dirty="0" err="1">
                <a:solidFill>
                  <a:srgbClr val="3C4043"/>
                </a:solidFill>
                <a:latin typeface="Nunito" pitchFamily="2" charset="0"/>
              </a:rPr>
              <a:t>can</a:t>
            </a:r>
            <a:r>
              <a:rPr lang="id-ID" sz="1400" dirty="0">
                <a:solidFill>
                  <a:srgbClr val="3C4043"/>
                </a:solidFill>
                <a:latin typeface="Nunito" pitchFamily="2" charset="0"/>
              </a:rPr>
              <a:t> </a:t>
            </a:r>
            <a:r>
              <a:rPr lang="id-ID" sz="1400" dirty="0" err="1">
                <a:solidFill>
                  <a:srgbClr val="3C4043"/>
                </a:solidFill>
                <a:latin typeface="Nunito" pitchFamily="2" charset="0"/>
              </a:rPr>
              <a:t>still</a:t>
            </a:r>
            <a:r>
              <a:rPr lang="id-ID" sz="1400" dirty="0">
                <a:solidFill>
                  <a:srgbClr val="3C4043"/>
                </a:solidFill>
                <a:latin typeface="Nunito" pitchFamily="2" charset="0"/>
              </a:rPr>
              <a:t> </a:t>
            </a:r>
            <a:r>
              <a:rPr lang="id-ID" sz="1400" dirty="0" err="1">
                <a:solidFill>
                  <a:srgbClr val="3C4043"/>
                </a:solidFill>
                <a:latin typeface="Nunito" pitchFamily="2" charset="0"/>
              </a:rPr>
              <a:t>be</a:t>
            </a:r>
            <a:r>
              <a:rPr lang="id-ID" sz="1400" dirty="0">
                <a:solidFill>
                  <a:srgbClr val="3C4043"/>
                </a:solidFill>
                <a:latin typeface="Nunito" pitchFamily="2" charset="0"/>
              </a:rPr>
              <a:t> </a:t>
            </a:r>
            <a:r>
              <a:rPr lang="id-ID" sz="1400" dirty="0" err="1">
                <a:solidFill>
                  <a:srgbClr val="3C4043"/>
                </a:solidFill>
                <a:latin typeface="Nunito" pitchFamily="2" charset="0"/>
              </a:rPr>
              <a:t>optimized</a:t>
            </a:r>
            <a:endParaRPr lang="id-ID" sz="1400" dirty="0">
              <a:solidFill>
                <a:srgbClr val="3C4043"/>
              </a:solidFill>
              <a:latin typeface="Nunito" pitchFamily="2" charset="0"/>
            </a:endParaRPr>
          </a:p>
          <a:p>
            <a:pPr algn="just"/>
            <a:r>
              <a:rPr lang="id-ID" sz="1400" dirty="0" err="1">
                <a:solidFill>
                  <a:srgbClr val="3C4043"/>
                </a:solidFill>
                <a:latin typeface="Nunito" pitchFamily="2" charset="0"/>
              </a:rPr>
              <a:t>Scenario</a:t>
            </a:r>
            <a:r>
              <a:rPr lang="id-ID" sz="1400" dirty="0">
                <a:solidFill>
                  <a:srgbClr val="3C4043"/>
                </a:solidFill>
                <a:latin typeface="Nunito" pitchFamily="2" charset="0"/>
              </a:rPr>
              <a:t> </a:t>
            </a:r>
            <a:r>
              <a:rPr lang="id-ID" sz="1400" dirty="0" err="1">
                <a:solidFill>
                  <a:srgbClr val="3C4043"/>
                </a:solidFill>
                <a:latin typeface="Nunito" pitchFamily="2" charset="0"/>
              </a:rPr>
              <a:t>could</a:t>
            </a:r>
            <a:r>
              <a:rPr lang="id-ID" sz="1400" dirty="0">
                <a:solidFill>
                  <a:srgbClr val="3C4043"/>
                </a:solidFill>
                <a:latin typeface="Nunito" pitchFamily="2" charset="0"/>
              </a:rPr>
              <a:t> </a:t>
            </a:r>
            <a:r>
              <a:rPr lang="id-ID" sz="1400" dirty="0" err="1">
                <a:solidFill>
                  <a:srgbClr val="3C4043"/>
                </a:solidFill>
                <a:latin typeface="Nunito" pitchFamily="2" charset="0"/>
              </a:rPr>
              <a:t>be</a:t>
            </a:r>
            <a:r>
              <a:rPr lang="id-ID" sz="1400" dirty="0">
                <a:solidFill>
                  <a:srgbClr val="3C4043"/>
                </a:solidFill>
                <a:latin typeface="Nunito" pitchFamily="2" charset="0"/>
              </a:rPr>
              <a:t> </a:t>
            </a:r>
            <a:r>
              <a:rPr lang="id-ID" sz="1400" dirty="0" err="1">
                <a:solidFill>
                  <a:srgbClr val="3C4043"/>
                </a:solidFill>
                <a:latin typeface="Nunito" pitchFamily="2" charset="0"/>
              </a:rPr>
              <a:t>different</a:t>
            </a:r>
            <a:endParaRPr lang="id-ID" sz="1400" dirty="0">
              <a:solidFill>
                <a:srgbClr val="3C4043"/>
              </a:solidFill>
              <a:latin typeface="Nunito" pitchFamily="2" charset="0"/>
            </a:endParaRPr>
          </a:p>
          <a:p>
            <a:pPr algn="just"/>
            <a:endParaRPr lang="id-ID" sz="1400" dirty="0">
              <a:solidFill>
                <a:srgbClr val="3C4043"/>
              </a:solidFill>
              <a:latin typeface="Nunito" pitchFamily="2" charset="0"/>
            </a:endParaRPr>
          </a:p>
          <a:p>
            <a:pPr algn="just"/>
            <a:r>
              <a:rPr lang="id-ID" dirty="0">
                <a:solidFill>
                  <a:srgbClr val="3C4043"/>
                </a:solidFill>
                <a:latin typeface="Nunito" pitchFamily="2" charset="0"/>
              </a:rPr>
              <a:t>DETERMINE NEXT STEP:</a:t>
            </a:r>
          </a:p>
          <a:p>
            <a:pPr algn="just"/>
            <a:r>
              <a:rPr lang="id-ID" sz="1400" dirty="0">
                <a:solidFill>
                  <a:srgbClr val="3C4043"/>
                </a:solidFill>
                <a:latin typeface="Nunito" pitchFamily="2" charset="0"/>
              </a:rPr>
              <a:t>Model </a:t>
            </a:r>
            <a:r>
              <a:rPr lang="id-ID" sz="1400" dirty="0" err="1">
                <a:solidFill>
                  <a:srgbClr val="3C4043"/>
                </a:solidFill>
                <a:latin typeface="Nunito" pitchFamily="2" charset="0"/>
              </a:rPr>
              <a:t>improvement</a:t>
            </a:r>
            <a:r>
              <a:rPr lang="id-ID" sz="1400" dirty="0">
                <a:solidFill>
                  <a:srgbClr val="3C4043"/>
                </a:solidFill>
                <a:latin typeface="Nunito" pitchFamily="2" charset="0"/>
              </a:rPr>
              <a:t> (</a:t>
            </a:r>
            <a:r>
              <a:rPr lang="id-ID" sz="1400" dirty="0" err="1">
                <a:solidFill>
                  <a:srgbClr val="3C4043"/>
                </a:solidFill>
                <a:latin typeface="Nunito" pitchFamily="2" charset="0"/>
              </a:rPr>
              <a:t>we</a:t>
            </a:r>
            <a:r>
              <a:rPr lang="id-ID" sz="1400" dirty="0">
                <a:solidFill>
                  <a:srgbClr val="3C4043"/>
                </a:solidFill>
                <a:latin typeface="Nunito" pitchFamily="2" charset="0"/>
              </a:rPr>
              <a:t> </a:t>
            </a:r>
            <a:r>
              <a:rPr lang="id-ID" sz="1400" dirty="0" err="1">
                <a:solidFill>
                  <a:srgbClr val="3C4043"/>
                </a:solidFill>
                <a:latin typeface="Nunito" pitchFamily="2" charset="0"/>
              </a:rPr>
              <a:t>can</a:t>
            </a:r>
            <a:r>
              <a:rPr lang="id-ID" sz="1400" dirty="0">
                <a:solidFill>
                  <a:srgbClr val="3C4043"/>
                </a:solidFill>
                <a:latin typeface="Nunito" pitchFamily="2" charset="0"/>
              </a:rPr>
              <a:t> </a:t>
            </a:r>
            <a:r>
              <a:rPr lang="id-ID" sz="1400" dirty="0" err="1">
                <a:solidFill>
                  <a:srgbClr val="3C4043"/>
                </a:solidFill>
                <a:latin typeface="Nunito" pitchFamily="2" charset="0"/>
              </a:rPr>
              <a:t>do</a:t>
            </a:r>
            <a:r>
              <a:rPr lang="id-ID" sz="1400" dirty="0">
                <a:solidFill>
                  <a:srgbClr val="3C4043"/>
                </a:solidFill>
                <a:latin typeface="Nunito" pitchFamily="2" charset="0"/>
              </a:rPr>
              <a:t> </a:t>
            </a:r>
            <a:r>
              <a:rPr lang="id-ID" sz="1400" dirty="0" err="1">
                <a:solidFill>
                  <a:srgbClr val="3C4043"/>
                </a:solidFill>
                <a:latin typeface="Nunito" pitchFamily="2" charset="0"/>
              </a:rPr>
              <a:t>some</a:t>
            </a:r>
            <a:r>
              <a:rPr lang="id-ID" sz="1400" dirty="0">
                <a:solidFill>
                  <a:srgbClr val="3C4043"/>
                </a:solidFill>
                <a:latin typeface="Nunito" pitchFamily="2" charset="0"/>
              </a:rPr>
              <a:t> </a:t>
            </a:r>
            <a:r>
              <a:rPr lang="id-ID" sz="1400" dirty="0" err="1">
                <a:solidFill>
                  <a:srgbClr val="3C4043"/>
                </a:solidFill>
                <a:latin typeface="Nunito" pitchFamily="2" charset="0"/>
              </a:rPr>
              <a:t>improvement</a:t>
            </a:r>
            <a:r>
              <a:rPr lang="id-ID" sz="1400" dirty="0">
                <a:solidFill>
                  <a:srgbClr val="3C4043"/>
                </a:solidFill>
                <a:latin typeface="Nunito" pitchFamily="2" charset="0"/>
              </a:rPr>
              <a:t> </a:t>
            </a:r>
            <a:r>
              <a:rPr lang="id-ID" sz="1400" dirty="0" err="1">
                <a:solidFill>
                  <a:srgbClr val="3C4043"/>
                </a:solidFill>
                <a:latin typeface="Nunito" pitchFamily="2" charset="0"/>
              </a:rPr>
              <a:t>next</a:t>
            </a:r>
            <a:r>
              <a:rPr lang="id-ID" sz="1400" dirty="0">
                <a:solidFill>
                  <a:srgbClr val="3C4043"/>
                </a:solidFill>
                <a:latin typeface="Nunito" pitchFamily="2" charset="0"/>
              </a:rPr>
              <a:t> </a:t>
            </a:r>
            <a:r>
              <a:rPr lang="id-ID" sz="1400" dirty="0" err="1">
                <a:solidFill>
                  <a:srgbClr val="3C4043"/>
                </a:solidFill>
                <a:latin typeface="Nunito" pitchFamily="2" charset="0"/>
              </a:rPr>
              <a:t>time</a:t>
            </a:r>
            <a:r>
              <a:rPr lang="id-ID" sz="1400" dirty="0">
                <a:solidFill>
                  <a:srgbClr val="3C4043"/>
                </a:solidFill>
                <a:latin typeface="Nunito" pitchFamily="2" charset="0"/>
              </a:rPr>
              <a:t>!)</a:t>
            </a:r>
          </a:p>
          <a:p>
            <a:pPr algn="just"/>
            <a:r>
              <a:rPr lang="id-ID" sz="1400" dirty="0">
                <a:solidFill>
                  <a:srgbClr val="3C4043"/>
                </a:solidFill>
                <a:latin typeface="Nunito" pitchFamily="2" charset="0"/>
              </a:rPr>
              <a:t>In real </a:t>
            </a:r>
            <a:r>
              <a:rPr lang="id-ID" sz="1400" dirty="0" err="1">
                <a:solidFill>
                  <a:srgbClr val="3C4043"/>
                </a:solidFill>
                <a:latin typeface="Nunito" pitchFamily="2" charset="0"/>
              </a:rPr>
              <a:t>word</a:t>
            </a:r>
            <a:r>
              <a:rPr lang="id-ID" sz="1400" dirty="0">
                <a:solidFill>
                  <a:srgbClr val="3C4043"/>
                </a:solidFill>
                <a:latin typeface="Nunito" pitchFamily="2" charset="0"/>
              </a:rPr>
              <a:t> </a:t>
            </a:r>
            <a:r>
              <a:rPr lang="id-ID" sz="1400" dirty="0" err="1">
                <a:solidFill>
                  <a:srgbClr val="3C4043"/>
                </a:solidFill>
                <a:latin typeface="Nunito" pitchFamily="2" charset="0"/>
              </a:rPr>
              <a:t>scenario</a:t>
            </a:r>
            <a:r>
              <a:rPr lang="id-ID" sz="1400" dirty="0">
                <a:solidFill>
                  <a:srgbClr val="3C4043"/>
                </a:solidFill>
                <a:latin typeface="Nunito" pitchFamily="2" charset="0"/>
              </a:rPr>
              <a:t>, </a:t>
            </a:r>
            <a:r>
              <a:rPr lang="id-ID" sz="1400" dirty="0" err="1">
                <a:solidFill>
                  <a:srgbClr val="3C4043"/>
                </a:solidFill>
                <a:latin typeface="Nunito" pitchFamily="2" charset="0"/>
              </a:rPr>
              <a:t>Discuss</a:t>
            </a:r>
            <a:r>
              <a:rPr lang="id-ID" sz="1400" dirty="0">
                <a:solidFill>
                  <a:srgbClr val="3C4043"/>
                </a:solidFill>
                <a:latin typeface="Nunito" pitchFamily="2" charset="0"/>
              </a:rPr>
              <a:t> </a:t>
            </a:r>
            <a:r>
              <a:rPr lang="id-ID" sz="1400" dirty="0" err="1">
                <a:solidFill>
                  <a:srgbClr val="3C4043"/>
                </a:solidFill>
                <a:latin typeface="Nunito" pitchFamily="2" charset="0"/>
              </a:rPr>
              <a:t>more</a:t>
            </a:r>
            <a:r>
              <a:rPr lang="id-ID" sz="1400" dirty="0">
                <a:solidFill>
                  <a:srgbClr val="3C4043"/>
                </a:solidFill>
                <a:latin typeface="Nunito" pitchFamily="2" charset="0"/>
              </a:rPr>
              <a:t> </a:t>
            </a:r>
            <a:r>
              <a:rPr lang="id-ID" sz="1400" dirty="0" err="1">
                <a:solidFill>
                  <a:srgbClr val="3C4043"/>
                </a:solidFill>
                <a:latin typeface="Nunito" pitchFamily="2" charset="0"/>
              </a:rPr>
              <a:t>fitting</a:t>
            </a:r>
            <a:r>
              <a:rPr lang="id-ID" sz="1400" dirty="0">
                <a:solidFill>
                  <a:srgbClr val="3C4043"/>
                </a:solidFill>
                <a:latin typeface="Nunito" pitchFamily="2" charset="0"/>
              </a:rPr>
              <a:t> </a:t>
            </a:r>
            <a:r>
              <a:rPr lang="id-ID" sz="1400" dirty="0" err="1">
                <a:solidFill>
                  <a:srgbClr val="3C4043"/>
                </a:solidFill>
                <a:latin typeface="Nunito" pitchFamily="2" charset="0"/>
              </a:rPr>
              <a:t>scenario</a:t>
            </a:r>
            <a:r>
              <a:rPr lang="id-ID" sz="1400" dirty="0">
                <a:solidFill>
                  <a:srgbClr val="3C4043"/>
                </a:solidFill>
                <a:latin typeface="Nunito" pitchFamily="2" charset="0"/>
              </a:rPr>
              <a:t> </a:t>
            </a:r>
            <a:r>
              <a:rPr lang="id-ID" sz="1400" dirty="0" err="1">
                <a:solidFill>
                  <a:srgbClr val="3C4043"/>
                </a:solidFill>
                <a:latin typeface="Nunito" pitchFamily="2" charset="0"/>
              </a:rPr>
              <a:t>with</a:t>
            </a:r>
            <a:r>
              <a:rPr lang="id-ID" sz="1400" dirty="0">
                <a:solidFill>
                  <a:srgbClr val="3C4043"/>
                </a:solidFill>
                <a:latin typeface="Nunito" pitchFamily="2" charset="0"/>
              </a:rPr>
              <a:t> </a:t>
            </a:r>
            <a:r>
              <a:rPr lang="id-ID" sz="1400" dirty="0" err="1">
                <a:solidFill>
                  <a:srgbClr val="3C4043"/>
                </a:solidFill>
                <a:latin typeface="Nunito" pitchFamily="2" charset="0"/>
              </a:rPr>
              <a:t>business</a:t>
            </a:r>
            <a:r>
              <a:rPr lang="id-ID" sz="1400" dirty="0">
                <a:solidFill>
                  <a:srgbClr val="3C4043"/>
                </a:solidFill>
                <a:latin typeface="Nunito" pitchFamily="2" charset="0"/>
              </a:rPr>
              <a:t> </a:t>
            </a:r>
            <a:r>
              <a:rPr lang="id-ID" sz="1400" dirty="0" err="1">
                <a:solidFill>
                  <a:srgbClr val="3C4043"/>
                </a:solidFill>
                <a:latin typeface="Nunito" pitchFamily="2" charset="0"/>
              </a:rPr>
              <a:t>team</a:t>
            </a:r>
            <a:endParaRPr lang="id-ID" sz="1400" dirty="0">
              <a:solidFill>
                <a:srgbClr val="3C4043"/>
              </a:solidFill>
              <a:latin typeface="Nunito" pitchFamily="2" charset="0"/>
            </a:endParaRPr>
          </a:p>
        </p:txBody>
      </p:sp>
    </p:spTree>
    <p:extLst>
      <p:ext uri="{BB962C8B-B14F-4D97-AF65-F5344CB8AC3E}">
        <p14:creationId xmlns:p14="http://schemas.microsoft.com/office/powerpoint/2010/main" val="254692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8B539-E46C-0FD1-0523-8A563D86F9CE}"/>
            </a:ext>
          </a:extLst>
        </p:cNvPr>
        <p:cNvGrpSpPr/>
        <p:nvPr/>
      </p:nvGrpSpPr>
      <p:grpSpPr>
        <a:xfrm>
          <a:off x="0" y="0"/>
          <a:ext cx="0" cy="0"/>
          <a:chOff x="0" y="0"/>
          <a:chExt cx="0" cy="0"/>
        </a:xfrm>
      </p:grpSpPr>
      <p:sp>
        <p:nvSpPr>
          <p:cNvPr id="4" name="Google Shape;99;p20">
            <a:extLst>
              <a:ext uri="{FF2B5EF4-FFF2-40B4-BE49-F238E27FC236}">
                <a16:creationId xmlns:a16="http://schemas.microsoft.com/office/drawing/2014/main" id="{8D4FF505-1156-80FF-79B1-C087292C24E5}"/>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err="1">
                <a:latin typeface="Nunito"/>
                <a:ea typeface="Nunito"/>
                <a:cs typeface="Nunito"/>
                <a:sym typeface="Nunito"/>
              </a:rPr>
              <a:t>Evaluation</a:t>
            </a:r>
            <a:endParaRPr dirty="0">
              <a:latin typeface="Nunito"/>
              <a:ea typeface="Nunito"/>
              <a:cs typeface="Nunito"/>
              <a:sym typeface="Nunito"/>
            </a:endParaRPr>
          </a:p>
        </p:txBody>
      </p:sp>
      <p:pic>
        <p:nvPicPr>
          <p:cNvPr id="2" name="Picture 1">
            <a:extLst>
              <a:ext uri="{FF2B5EF4-FFF2-40B4-BE49-F238E27FC236}">
                <a16:creationId xmlns:a16="http://schemas.microsoft.com/office/drawing/2014/main" id="{D55E3B51-5E42-E9B6-E6AF-E57089D34707}"/>
              </a:ext>
            </a:extLst>
          </p:cNvPr>
          <p:cNvPicPr>
            <a:picLocks noChangeAspect="1"/>
          </p:cNvPicPr>
          <p:nvPr/>
        </p:nvPicPr>
        <p:blipFill>
          <a:blip r:embed="rId2"/>
          <a:srcRect l="65916" r="16753"/>
          <a:stretch/>
        </p:blipFill>
        <p:spPr>
          <a:xfrm>
            <a:off x="415600" y="1356967"/>
            <a:ext cx="1270000" cy="4318411"/>
          </a:xfrm>
          <a:prstGeom prst="rect">
            <a:avLst/>
          </a:prstGeom>
        </p:spPr>
      </p:pic>
      <p:sp>
        <p:nvSpPr>
          <p:cNvPr id="7" name="Rectangle 1">
            <a:extLst>
              <a:ext uri="{FF2B5EF4-FFF2-40B4-BE49-F238E27FC236}">
                <a16:creationId xmlns:a16="http://schemas.microsoft.com/office/drawing/2014/main" id="{5C75C74A-4FB2-DC06-1549-33D8568D58D6}"/>
              </a:ext>
            </a:extLst>
          </p:cNvPr>
          <p:cNvSpPr>
            <a:spLocks noChangeArrowheads="1"/>
          </p:cNvSpPr>
          <p:nvPr/>
        </p:nvSpPr>
        <p:spPr bwMode="auto">
          <a:xfrm>
            <a:off x="3184525" y="2424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9" name="Rectangle 3">
            <a:extLst>
              <a:ext uri="{FF2B5EF4-FFF2-40B4-BE49-F238E27FC236}">
                <a16:creationId xmlns:a16="http://schemas.microsoft.com/office/drawing/2014/main" id="{17B77AE4-B102-1B31-4B83-1AFE66C4D2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1900D0C-6765-B4CB-188A-8CC5488BF045}"/>
              </a:ext>
            </a:extLst>
          </p:cNvPr>
          <p:cNvSpPr txBox="1"/>
          <p:nvPr/>
        </p:nvSpPr>
        <p:spPr>
          <a:xfrm>
            <a:off x="2133354" y="1356967"/>
            <a:ext cx="8288867" cy="584775"/>
          </a:xfrm>
          <a:prstGeom prst="rect">
            <a:avLst/>
          </a:prstGeom>
          <a:noFill/>
        </p:spPr>
        <p:txBody>
          <a:bodyPr wrap="square">
            <a:spAutoFit/>
          </a:bodyPr>
          <a:lstStyle/>
          <a:p>
            <a:pPr algn="just"/>
            <a:r>
              <a:rPr lang="id-ID" dirty="0">
                <a:solidFill>
                  <a:srgbClr val="3C4043"/>
                </a:solidFill>
                <a:latin typeface="Nunito" pitchFamily="2" charset="0"/>
              </a:rPr>
              <a:t>ANOTHER SCENARIO:</a:t>
            </a:r>
          </a:p>
          <a:p>
            <a:pPr algn="just"/>
            <a:r>
              <a:rPr lang="id-ID" sz="1400" dirty="0" err="1">
                <a:solidFill>
                  <a:srgbClr val="3C4043"/>
                </a:solidFill>
                <a:latin typeface="Nunito" pitchFamily="2" charset="0"/>
              </a:rPr>
              <a:t>Another</a:t>
            </a:r>
            <a:r>
              <a:rPr lang="id-ID" sz="1400" dirty="0">
                <a:solidFill>
                  <a:srgbClr val="3C4043"/>
                </a:solidFill>
                <a:latin typeface="Nunito" pitchFamily="2" charset="0"/>
              </a:rPr>
              <a:t> </a:t>
            </a:r>
            <a:r>
              <a:rPr lang="id-ID" sz="1400" dirty="0" err="1">
                <a:solidFill>
                  <a:srgbClr val="3C4043"/>
                </a:solidFill>
                <a:latin typeface="Nunito" pitchFamily="2" charset="0"/>
              </a:rPr>
              <a:t>scenario</a:t>
            </a:r>
            <a:r>
              <a:rPr lang="id-ID" sz="1400" dirty="0">
                <a:solidFill>
                  <a:srgbClr val="3C4043"/>
                </a:solidFill>
                <a:latin typeface="Nunito" pitchFamily="2" charset="0"/>
              </a:rPr>
              <a:t> </a:t>
            </a:r>
            <a:r>
              <a:rPr lang="id-ID" sz="1400" dirty="0" err="1">
                <a:solidFill>
                  <a:srgbClr val="3C4043"/>
                </a:solidFill>
                <a:latin typeface="Nunito" pitchFamily="2" charset="0"/>
              </a:rPr>
              <a:t>that</a:t>
            </a:r>
            <a:r>
              <a:rPr lang="id-ID" sz="1400" dirty="0">
                <a:solidFill>
                  <a:srgbClr val="3C4043"/>
                </a:solidFill>
                <a:latin typeface="Nunito" pitchFamily="2" charset="0"/>
              </a:rPr>
              <a:t> </a:t>
            </a:r>
            <a:r>
              <a:rPr lang="id-ID" sz="1400" dirty="0" err="1">
                <a:solidFill>
                  <a:srgbClr val="3C4043"/>
                </a:solidFill>
                <a:latin typeface="Nunito" pitchFamily="2" charset="0"/>
              </a:rPr>
              <a:t>may</a:t>
            </a:r>
            <a:r>
              <a:rPr lang="id-ID" sz="1400" dirty="0">
                <a:solidFill>
                  <a:srgbClr val="3C4043"/>
                </a:solidFill>
                <a:latin typeface="Nunito" pitchFamily="2" charset="0"/>
              </a:rPr>
              <a:t> </a:t>
            </a:r>
            <a:r>
              <a:rPr lang="id-ID" sz="1400" dirty="0" err="1">
                <a:solidFill>
                  <a:srgbClr val="3C4043"/>
                </a:solidFill>
                <a:latin typeface="Nunito" pitchFamily="2" charset="0"/>
              </a:rPr>
              <a:t>be</a:t>
            </a:r>
            <a:r>
              <a:rPr lang="id-ID" sz="1400" dirty="0">
                <a:solidFill>
                  <a:srgbClr val="3C4043"/>
                </a:solidFill>
                <a:latin typeface="Nunito" pitchFamily="2" charset="0"/>
              </a:rPr>
              <a:t> </a:t>
            </a:r>
            <a:r>
              <a:rPr lang="id-ID" sz="1400" dirty="0" err="1">
                <a:solidFill>
                  <a:srgbClr val="3C4043"/>
                </a:solidFill>
                <a:latin typeface="Nunito" pitchFamily="2" charset="0"/>
              </a:rPr>
              <a:t>more</a:t>
            </a:r>
            <a:r>
              <a:rPr lang="id-ID" sz="1400" dirty="0">
                <a:solidFill>
                  <a:srgbClr val="3C4043"/>
                </a:solidFill>
                <a:latin typeface="Nunito" pitchFamily="2" charset="0"/>
              </a:rPr>
              <a:t> </a:t>
            </a:r>
            <a:r>
              <a:rPr lang="id-ID" sz="1400" dirty="0" err="1">
                <a:solidFill>
                  <a:srgbClr val="3C4043"/>
                </a:solidFill>
                <a:latin typeface="Nunito" pitchFamily="2" charset="0"/>
              </a:rPr>
              <a:t>fitting</a:t>
            </a:r>
            <a:r>
              <a:rPr lang="id-ID" sz="1400" dirty="0">
                <a:solidFill>
                  <a:srgbClr val="3C4043"/>
                </a:solidFill>
                <a:latin typeface="Nunito" pitchFamily="2" charset="0"/>
              </a:rPr>
              <a:t> </a:t>
            </a:r>
            <a:r>
              <a:rPr lang="id-ID" sz="1400" dirty="0" err="1">
                <a:solidFill>
                  <a:srgbClr val="3C4043"/>
                </a:solidFill>
                <a:latin typeface="Nunito" pitchFamily="2" charset="0"/>
              </a:rPr>
              <a:t>for</a:t>
            </a:r>
            <a:r>
              <a:rPr lang="id-ID" sz="1400" dirty="0">
                <a:solidFill>
                  <a:srgbClr val="3C4043"/>
                </a:solidFill>
                <a:latin typeface="Nunito" pitchFamily="2" charset="0"/>
              </a:rPr>
              <a:t> </a:t>
            </a:r>
            <a:r>
              <a:rPr lang="id-ID" sz="1400" dirty="0" err="1">
                <a:solidFill>
                  <a:srgbClr val="3C4043"/>
                </a:solidFill>
                <a:latin typeface="Nunito" pitchFamily="2" charset="0"/>
              </a:rPr>
              <a:t>business</a:t>
            </a:r>
            <a:r>
              <a:rPr lang="id-ID" sz="1400" dirty="0">
                <a:solidFill>
                  <a:srgbClr val="3C4043"/>
                </a:solidFill>
                <a:latin typeface="Nunito" pitchFamily="2" charset="0"/>
              </a:rPr>
              <a:t> </a:t>
            </a:r>
            <a:r>
              <a:rPr lang="id-ID" sz="1400" dirty="0" err="1">
                <a:solidFill>
                  <a:srgbClr val="3C4043"/>
                </a:solidFill>
                <a:latin typeface="Nunito" pitchFamily="2" charset="0"/>
              </a:rPr>
              <a:t>team</a:t>
            </a:r>
            <a:endParaRPr lang="id-ID" sz="1400" dirty="0">
              <a:solidFill>
                <a:srgbClr val="3C4043"/>
              </a:solidFill>
              <a:latin typeface="Nunito" pitchFamily="2" charset="0"/>
            </a:endParaRPr>
          </a:p>
        </p:txBody>
      </p:sp>
      <p:pic>
        <p:nvPicPr>
          <p:cNvPr id="6" name="Picture 5">
            <a:extLst>
              <a:ext uri="{FF2B5EF4-FFF2-40B4-BE49-F238E27FC236}">
                <a16:creationId xmlns:a16="http://schemas.microsoft.com/office/drawing/2014/main" id="{88F01630-B515-7DD6-4C54-538A6DA8CD24}"/>
              </a:ext>
            </a:extLst>
          </p:cNvPr>
          <p:cNvPicPr>
            <a:picLocks noChangeAspect="1"/>
          </p:cNvPicPr>
          <p:nvPr/>
        </p:nvPicPr>
        <p:blipFill>
          <a:blip r:embed="rId3"/>
          <a:stretch>
            <a:fillRect/>
          </a:stretch>
        </p:blipFill>
        <p:spPr>
          <a:xfrm>
            <a:off x="2133354" y="2337579"/>
            <a:ext cx="7292972" cy="2949196"/>
          </a:xfrm>
          <a:prstGeom prst="rect">
            <a:avLst/>
          </a:prstGeom>
        </p:spPr>
      </p:pic>
    </p:spTree>
    <p:extLst>
      <p:ext uri="{BB962C8B-B14F-4D97-AF65-F5344CB8AC3E}">
        <p14:creationId xmlns:p14="http://schemas.microsoft.com/office/powerpoint/2010/main" val="151684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58576-77CF-E225-A027-C081CDEF6013}"/>
            </a:ext>
          </a:extLst>
        </p:cNvPr>
        <p:cNvGrpSpPr/>
        <p:nvPr/>
      </p:nvGrpSpPr>
      <p:grpSpPr>
        <a:xfrm>
          <a:off x="0" y="0"/>
          <a:ext cx="0" cy="0"/>
          <a:chOff x="0" y="0"/>
          <a:chExt cx="0" cy="0"/>
        </a:xfrm>
      </p:grpSpPr>
      <p:sp>
        <p:nvSpPr>
          <p:cNvPr id="4" name="Google Shape;99;p20">
            <a:extLst>
              <a:ext uri="{FF2B5EF4-FFF2-40B4-BE49-F238E27FC236}">
                <a16:creationId xmlns:a16="http://schemas.microsoft.com/office/drawing/2014/main" id="{7E0DE7D2-E961-015A-EC17-0C2B72801162}"/>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err="1">
                <a:latin typeface="Nunito"/>
                <a:ea typeface="Nunito"/>
                <a:cs typeface="Nunito"/>
                <a:sym typeface="Nunito"/>
              </a:rPr>
              <a:t>Deployment</a:t>
            </a:r>
            <a:endParaRPr dirty="0">
              <a:latin typeface="Nunito"/>
              <a:ea typeface="Nunito"/>
              <a:cs typeface="Nunito"/>
              <a:sym typeface="Nunito"/>
            </a:endParaRPr>
          </a:p>
        </p:txBody>
      </p:sp>
      <p:sp>
        <p:nvSpPr>
          <p:cNvPr id="7" name="Rectangle 1">
            <a:extLst>
              <a:ext uri="{FF2B5EF4-FFF2-40B4-BE49-F238E27FC236}">
                <a16:creationId xmlns:a16="http://schemas.microsoft.com/office/drawing/2014/main" id="{1BDDE955-1C73-B2FA-5F9F-E527DB0F9E4D}"/>
              </a:ext>
            </a:extLst>
          </p:cNvPr>
          <p:cNvSpPr>
            <a:spLocks noChangeArrowheads="1"/>
          </p:cNvSpPr>
          <p:nvPr/>
        </p:nvSpPr>
        <p:spPr bwMode="auto">
          <a:xfrm>
            <a:off x="3184525" y="2424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3" name="Picture 2">
            <a:extLst>
              <a:ext uri="{FF2B5EF4-FFF2-40B4-BE49-F238E27FC236}">
                <a16:creationId xmlns:a16="http://schemas.microsoft.com/office/drawing/2014/main" id="{53A89150-AE1F-8EEC-2E6E-C129D95CE1CF}"/>
              </a:ext>
            </a:extLst>
          </p:cNvPr>
          <p:cNvPicPr>
            <a:picLocks noChangeAspect="1"/>
          </p:cNvPicPr>
          <p:nvPr/>
        </p:nvPicPr>
        <p:blipFill>
          <a:blip r:embed="rId2"/>
          <a:srcRect l="81973"/>
          <a:stretch/>
        </p:blipFill>
        <p:spPr>
          <a:xfrm>
            <a:off x="415600" y="1356967"/>
            <a:ext cx="1321042" cy="4318411"/>
          </a:xfrm>
          <a:prstGeom prst="rect">
            <a:avLst/>
          </a:prstGeom>
        </p:spPr>
      </p:pic>
      <p:sp>
        <p:nvSpPr>
          <p:cNvPr id="5" name="TextBox 4">
            <a:extLst>
              <a:ext uri="{FF2B5EF4-FFF2-40B4-BE49-F238E27FC236}">
                <a16:creationId xmlns:a16="http://schemas.microsoft.com/office/drawing/2014/main" id="{A07A4270-9DF2-3C46-81FA-2CCB736947A5}"/>
              </a:ext>
            </a:extLst>
          </p:cNvPr>
          <p:cNvSpPr txBox="1"/>
          <p:nvPr/>
        </p:nvSpPr>
        <p:spPr>
          <a:xfrm>
            <a:off x="2054978" y="1356967"/>
            <a:ext cx="8288867" cy="2369880"/>
          </a:xfrm>
          <a:prstGeom prst="rect">
            <a:avLst/>
          </a:prstGeom>
          <a:noFill/>
        </p:spPr>
        <p:txBody>
          <a:bodyPr wrap="square">
            <a:spAutoFit/>
          </a:bodyPr>
          <a:lstStyle/>
          <a:p>
            <a:pPr algn="just"/>
            <a:r>
              <a:rPr lang="id-ID" dirty="0">
                <a:solidFill>
                  <a:srgbClr val="3C4043"/>
                </a:solidFill>
                <a:latin typeface="Nunito" pitchFamily="2" charset="0"/>
              </a:rPr>
              <a:t>PLAN DEPLOYMENT:</a:t>
            </a:r>
          </a:p>
          <a:p>
            <a:pPr marL="285750" indent="-285750" algn="just">
              <a:buFont typeface="Arial" panose="020B0604020202020204" pitchFamily="34" charset="0"/>
              <a:buChar char="•"/>
            </a:pPr>
            <a:r>
              <a:rPr lang="id-ID" sz="1400" dirty="0">
                <a:solidFill>
                  <a:srgbClr val="3C4043"/>
                </a:solidFill>
                <a:latin typeface="Nunito" pitchFamily="2" charset="0"/>
              </a:rPr>
              <a:t>We </a:t>
            </a:r>
            <a:r>
              <a:rPr lang="id-ID" sz="1400" dirty="0" err="1">
                <a:solidFill>
                  <a:srgbClr val="3C4043"/>
                </a:solidFill>
                <a:latin typeface="Nunito" pitchFamily="2" charset="0"/>
              </a:rPr>
              <a:t>can</a:t>
            </a:r>
            <a:r>
              <a:rPr lang="id-ID" sz="1400" dirty="0">
                <a:solidFill>
                  <a:srgbClr val="3C4043"/>
                </a:solidFill>
                <a:latin typeface="Nunito" pitchFamily="2" charset="0"/>
              </a:rPr>
              <a:t> start </a:t>
            </a:r>
            <a:r>
              <a:rPr lang="id-ID" sz="1400" dirty="0" err="1">
                <a:solidFill>
                  <a:srgbClr val="3C4043"/>
                </a:solidFill>
                <a:latin typeface="Nunito" pitchFamily="2" charset="0"/>
              </a:rPr>
              <a:t>from</a:t>
            </a:r>
            <a:r>
              <a:rPr lang="id-ID" sz="1400" dirty="0">
                <a:solidFill>
                  <a:srgbClr val="3C4043"/>
                </a:solidFill>
                <a:latin typeface="Nunito" pitchFamily="2" charset="0"/>
              </a:rPr>
              <a:t> </a:t>
            </a:r>
            <a:r>
              <a:rPr lang="id-ID" sz="1400" dirty="0" err="1">
                <a:solidFill>
                  <a:srgbClr val="3C4043"/>
                </a:solidFill>
                <a:latin typeface="Nunito" pitchFamily="2" charset="0"/>
              </a:rPr>
              <a:t>estimating</a:t>
            </a:r>
            <a:r>
              <a:rPr lang="id-ID" sz="1400" dirty="0">
                <a:solidFill>
                  <a:srgbClr val="3C4043"/>
                </a:solidFill>
                <a:latin typeface="Nunito" pitchFamily="2" charset="0"/>
              </a:rPr>
              <a:t> </a:t>
            </a:r>
            <a:r>
              <a:rPr lang="id-ID" sz="1400" dirty="0" err="1">
                <a:solidFill>
                  <a:srgbClr val="3C4043"/>
                </a:solidFill>
                <a:latin typeface="Nunito" pitchFamily="2" charset="0"/>
              </a:rPr>
              <a:t>revenue</a:t>
            </a:r>
            <a:r>
              <a:rPr lang="id-ID" sz="1400" dirty="0">
                <a:solidFill>
                  <a:srgbClr val="3C4043"/>
                </a:solidFill>
                <a:latin typeface="Nunito" pitchFamily="2" charset="0"/>
              </a:rPr>
              <a:t> </a:t>
            </a:r>
            <a:r>
              <a:rPr lang="id-ID" sz="1400" dirty="0" err="1">
                <a:solidFill>
                  <a:srgbClr val="3C4043"/>
                </a:solidFill>
                <a:latin typeface="Nunito" pitchFamily="2" charset="0"/>
              </a:rPr>
              <a:t>loss</a:t>
            </a:r>
            <a:r>
              <a:rPr lang="id-ID" sz="1400" dirty="0">
                <a:solidFill>
                  <a:srgbClr val="3C4043"/>
                </a:solidFill>
                <a:latin typeface="Nunito" pitchFamily="2" charset="0"/>
              </a:rPr>
              <a:t> </a:t>
            </a:r>
            <a:r>
              <a:rPr lang="id-ID" sz="1400" dirty="0" err="1">
                <a:solidFill>
                  <a:srgbClr val="3C4043"/>
                </a:solidFill>
                <a:latin typeface="Nunito" pitchFamily="2" charset="0"/>
              </a:rPr>
              <a:t>that</a:t>
            </a:r>
            <a:r>
              <a:rPr lang="id-ID" sz="1400" dirty="0">
                <a:solidFill>
                  <a:srgbClr val="3C4043"/>
                </a:solidFill>
                <a:latin typeface="Nunito" pitchFamily="2" charset="0"/>
              </a:rPr>
              <a:t> </a:t>
            </a:r>
            <a:r>
              <a:rPr lang="id-ID" sz="1400" dirty="0" err="1">
                <a:solidFill>
                  <a:srgbClr val="3C4043"/>
                </a:solidFill>
                <a:latin typeface="Nunito" pitchFamily="2" charset="0"/>
              </a:rPr>
              <a:t>can</a:t>
            </a:r>
            <a:r>
              <a:rPr lang="id-ID" sz="1400" dirty="0">
                <a:solidFill>
                  <a:srgbClr val="3C4043"/>
                </a:solidFill>
                <a:latin typeface="Nunito" pitchFamily="2" charset="0"/>
              </a:rPr>
              <a:t> </a:t>
            </a:r>
            <a:r>
              <a:rPr lang="id-ID" sz="1400" dirty="0" err="1">
                <a:solidFill>
                  <a:srgbClr val="3C4043"/>
                </a:solidFill>
                <a:latin typeface="Nunito" pitchFamily="2" charset="0"/>
              </a:rPr>
              <a:t>be</a:t>
            </a:r>
            <a:r>
              <a:rPr lang="id-ID" sz="1400" dirty="0">
                <a:solidFill>
                  <a:srgbClr val="3C4043"/>
                </a:solidFill>
                <a:latin typeface="Nunito" pitchFamily="2" charset="0"/>
              </a:rPr>
              <a:t> </a:t>
            </a:r>
            <a:r>
              <a:rPr lang="id-ID" sz="1400" dirty="0" err="1">
                <a:solidFill>
                  <a:srgbClr val="3C4043"/>
                </a:solidFill>
                <a:latin typeface="Nunito" pitchFamily="2" charset="0"/>
              </a:rPr>
              <a:t>saved</a:t>
            </a:r>
            <a:r>
              <a:rPr lang="id-ID" sz="1400" dirty="0">
                <a:solidFill>
                  <a:srgbClr val="3C4043"/>
                </a:solidFill>
                <a:latin typeface="Nunito" pitchFamily="2" charset="0"/>
              </a:rPr>
              <a:t> </a:t>
            </a:r>
            <a:r>
              <a:rPr lang="id-ID" sz="1400" dirty="0" err="1">
                <a:solidFill>
                  <a:srgbClr val="3C4043"/>
                </a:solidFill>
                <a:latin typeface="Nunito" pitchFamily="2" charset="0"/>
              </a:rPr>
              <a:t>every</a:t>
            </a:r>
            <a:r>
              <a:rPr lang="id-ID" sz="1400" dirty="0">
                <a:solidFill>
                  <a:srgbClr val="3C4043"/>
                </a:solidFill>
                <a:latin typeface="Nunito" pitchFamily="2" charset="0"/>
              </a:rPr>
              <a:t> </a:t>
            </a:r>
            <a:r>
              <a:rPr lang="id-ID" sz="1400" dirty="0" err="1">
                <a:solidFill>
                  <a:srgbClr val="3C4043"/>
                </a:solidFill>
                <a:latin typeface="Nunito" pitchFamily="2" charset="0"/>
              </a:rPr>
              <a:t>month</a:t>
            </a:r>
            <a:endParaRPr lang="id-ID" sz="1400" dirty="0">
              <a:solidFill>
                <a:srgbClr val="3C4043"/>
              </a:solidFill>
              <a:latin typeface="Nunito" pitchFamily="2" charset="0"/>
            </a:endParaRPr>
          </a:p>
          <a:p>
            <a:pPr marL="285750" indent="-285750" algn="just">
              <a:buFont typeface="Arial" panose="020B0604020202020204" pitchFamily="34" charset="0"/>
              <a:buChar char="•"/>
            </a:pPr>
            <a:r>
              <a:rPr lang="id-ID" sz="1400" dirty="0" err="1">
                <a:solidFill>
                  <a:srgbClr val="3C4043"/>
                </a:solidFill>
                <a:latin typeface="Nunito" pitchFamily="2" charset="0"/>
              </a:rPr>
              <a:t>Then</a:t>
            </a:r>
            <a:r>
              <a:rPr lang="id-ID" sz="1400" dirty="0">
                <a:solidFill>
                  <a:srgbClr val="3C4043"/>
                </a:solidFill>
                <a:latin typeface="Nunito" pitchFamily="2" charset="0"/>
              </a:rPr>
              <a:t> </a:t>
            </a:r>
            <a:r>
              <a:rPr lang="id-ID" sz="1400" dirty="0" err="1">
                <a:solidFill>
                  <a:srgbClr val="3C4043"/>
                </a:solidFill>
                <a:latin typeface="Nunito" pitchFamily="2" charset="0"/>
              </a:rPr>
              <a:t>adjust</a:t>
            </a:r>
            <a:r>
              <a:rPr lang="id-ID" sz="1400" dirty="0">
                <a:solidFill>
                  <a:srgbClr val="3C4043"/>
                </a:solidFill>
                <a:latin typeface="Nunito" pitchFamily="2" charset="0"/>
              </a:rPr>
              <a:t> </a:t>
            </a:r>
            <a:r>
              <a:rPr lang="id-ID" sz="1400" dirty="0" err="1">
                <a:solidFill>
                  <a:srgbClr val="3C4043"/>
                </a:solidFill>
                <a:latin typeface="Nunito" pitchFamily="2" charset="0"/>
              </a:rPr>
              <a:t>the</a:t>
            </a:r>
            <a:r>
              <a:rPr lang="id-ID" sz="1400" dirty="0">
                <a:solidFill>
                  <a:srgbClr val="3C4043"/>
                </a:solidFill>
                <a:latin typeface="Nunito" pitchFamily="2" charset="0"/>
              </a:rPr>
              <a:t> </a:t>
            </a:r>
            <a:r>
              <a:rPr lang="id-ID" sz="1400" dirty="0" err="1">
                <a:solidFill>
                  <a:srgbClr val="3C4043"/>
                </a:solidFill>
                <a:latin typeface="Nunito" pitchFamily="2" charset="0"/>
              </a:rPr>
              <a:t>budget</a:t>
            </a:r>
            <a:r>
              <a:rPr lang="id-ID" sz="1400" dirty="0">
                <a:solidFill>
                  <a:srgbClr val="3C4043"/>
                </a:solidFill>
                <a:latin typeface="Nunito" pitchFamily="2" charset="0"/>
              </a:rPr>
              <a:t> </a:t>
            </a:r>
            <a:r>
              <a:rPr lang="id-ID" sz="1400" dirty="0" err="1">
                <a:solidFill>
                  <a:srgbClr val="3C4043"/>
                </a:solidFill>
                <a:latin typeface="Nunito" pitchFamily="2" charset="0"/>
              </a:rPr>
              <a:t>for</a:t>
            </a:r>
            <a:r>
              <a:rPr lang="id-ID" sz="1400" dirty="0">
                <a:solidFill>
                  <a:srgbClr val="3C4043"/>
                </a:solidFill>
                <a:latin typeface="Nunito" pitchFamily="2" charset="0"/>
              </a:rPr>
              <a:t> </a:t>
            </a:r>
            <a:r>
              <a:rPr lang="id-ID" sz="1400" dirty="0" err="1">
                <a:solidFill>
                  <a:srgbClr val="3C4043"/>
                </a:solidFill>
                <a:latin typeface="Nunito" pitchFamily="2" charset="0"/>
              </a:rPr>
              <a:t>development</a:t>
            </a:r>
            <a:r>
              <a:rPr lang="id-ID" sz="1400" dirty="0">
                <a:solidFill>
                  <a:srgbClr val="3C4043"/>
                </a:solidFill>
                <a:latin typeface="Nunito" pitchFamily="2" charset="0"/>
              </a:rPr>
              <a:t> </a:t>
            </a:r>
            <a:r>
              <a:rPr lang="id-ID" sz="1400" dirty="0" err="1">
                <a:solidFill>
                  <a:srgbClr val="3C4043"/>
                </a:solidFill>
                <a:latin typeface="Nunito" pitchFamily="2" charset="0"/>
              </a:rPr>
              <a:t>cost-benefit</a:t>
            </a:r>
            <a:r>
              <a:rPr lang="id-ID" sz="1400" dirty="0">
                <a:solidFill>
                  <a:srgbClr val="3C4043"/>
                </a:solidFill>
                <a:latin typeface="Nunito" pitchFamily="2" charset="0"/>
              </a:rPr>
              <a:t> </a:t>
            </a:r>
            <a:r>
              <a:rPr lang="id-ID" sz="1400" dirty="0" err="1">
                <a:solidFill>
                  <a:srgbClr val="3C4043"/>
                </a:solidFill>
                <a:latin typeface="Nunito" pitchFamily="2" charset="0"/>
              </a:rPr>
              <a:t>wise</a:t>
            </a:r>
            <a:r>
              <a:rPr lang="id-ID" sz="1400" dirty="0">
                <a:solidFill>
                  <a:srgbClr val="3C4043"/>
                </a:solidFill>
                <a:latin typeface="Nunito" pitchFamily="2" charset="0"/>
              </a:rPr>
              <a:t>.</a:t>
            </a:r>
          </a:p>
          <a:p>
            <a:pPr marL="285750" indent="-285750" algn="just">
              <a:buFont typeface="Arial" panose="020B0604020202020204" pitchFamily="34" charset="0"/>
              <a:buChar char="•"/>
            </a:pPr>
            <a:r>
              <a:rPr lang="id-ID" sz="1400" dirty="0" err="1">
                <a:solidFill>
                  <a:srgbClr val="3C4043"/>
                </a:solidFill>
                <a:latin typeface="Nunito" pitchFamily="2" charset="0"/>
              </a:rPr>
              <a:t>Whether</a:t>
            </a:r>
            <a:r>
              <a:rPr lang="id-ID" sz="1400" dirty="0">
                <a:solidFill>
                  <a:srgbClr val="3C4043"/>
                </a:solidFill>
                <a:latin typeface="Nunito" pitchFamily="2" charset="0"/>
              </a:rPr>
              <a:t> </a:t>
            </a:r>
            <a:r>
              <a:rPr lang="id-ID" sz="1400" dirty="0" err="1">
                <a:solidFill>
                  <a:srgbClr val="3C4043"/>
                </a:solidFill>
                <a:latin typeface="Nunito" pitchFamily="2" charset="0"/>
              </a:rPr>
              <a:t>it’s</a:t>
            </a:r>
            <a:r>
              <a:rPr lang="id-ID" sz="1400" dirty="0">
                <a:solidFill>
                  <a:srgbClr val="3C4043"/>
                </a:solidFill>
                <a:latin typeface="Nunito" pitchFamily="2" charset="0"/>
              </a:rPr>
              <a:t> </a:t>
            </a:r>
            <a:r>
              <a:rPr lang="id-ID" sz="1400" dirty="0" err="1">
                <a:solidFill>
                  <a:srgbClr val="3C4043"/>
                </a:solidFill>
                <a:latin typeface="Nunito" pitchFamily="2" charset="0"/>
              </a:rPr>
              <a:t>cloud</a:t>
            </a:r>
            <a:r>
              <a:rPr lang="id-ID" sz="1400" dirty="0">
                <a:solidFill>
                  <a:srgbClr val="3C4043"/>
                </a:solidFill>
                <a:latin typeface="Nunito" pitchFamily="2" charset="0"/>
              </a:rPr>
              <a:t> </a:t>
            </a:r>
            <a:r>
              <a:rPr lang="id-ID" sz="1400" dirty="0" err="1">
                <a:solidFill>
                  <a:srgbClr val="3C4043"/>
                </a:solidFill>
                <a:latin typeface="Nunito" pitchFamily="2" charset="0"/>
              </a:rPr>
              <a:t>base</a:t>
            </a:r>
            <a:r>
              <a:rPr lang="id-ID" sz="1400" dirty="0">
                <a:solidFill>
                  <a:srgbClr val="3C4043"/>
                </a:solidFill>
                <a:latin typeface="Nunito" pitchFamily="2" charset="0"/>
              </a:rPr>
              <a:t> </a:t>
            </a:r>
            <a:r>
              <a:rPr lang="id-ID" sz="1400" dirty="0" err="1">
                <a:solidFill>
                  <a:srgbClr val="3C4043"/>
                </a:solidFill>
                <a:latin typeface="Nunito" pitchFamily="2" charset="0"/>
              </a:rPr>
              <a:t>or</a:t>
            </a:r>
            <a:r>
              <a:rPr lang="id-ID" sz="1400" dirty="0">
                <a:solidFill>
                  <a:srgbClr val="3C4043"/>
                </a:solidFill>
                <a:latin typeface="Nunito" pitchFamily="2" charset="0"/>
              </a:rPr>
              <a:t> </a:t>
            </a:r>
            <a:r>
              <a:rPr lang="id-ID" sz="1400" dirty="0" err="1">
                <a:solidFill>
                  <a:srgbClr val="3C4043"/>
                </a:solidFill>
                <a:latin typeface="Nunito" pitchFamily="2" charset="0"/>
              </a:rPr>
              <a:t>on</a:t>
            </a:r>
            <a:r>
              <a:rPr lang="id-ID" sz="1400" dirty="0">
                <a:solidFill>
                  <a:srgbClr val="3C4043"/>
                </a:solidFill>
                <a:latin typeface="Nunito" pitchFamily="2" charset="0"/>
              </a:rPr>
              <a:t> </a:t>
            </a:r>
            <a:r>
              <a:rPr lang="id-ID" sz="1400" dirty="0" err="1">
                <a:solidFill>
                  <a:srgbClr val="3C4043"/>
                </a:solidFill>
                <a:latin typeface="Nunito" pitchFamily="2" charset="0"/>
              </a:rPr>
              <a:t>premise</a:t>
            </a:r>
            <a:endParaRPr lang="id-ID" sz="1400" dirty="0">
              <a:solidFill>
                <a:srgbClr val="3C4043"/>
              </a:solidFill>
              <a:latin typeface="Nunito" pitchFamily="2" charset="0"/>
            </a:endParaRPr>
          </a:p>
          <a:p>
            <a:pPr algn="just"/>
            <a:endParaRPr lang="id-ID" sz="1400" dirty="0">
              <a:solidFill>
                <a:srgbClr val="3C4043"/>
              </a:solidFill>
              <a:latin typeface="Nunito" pitchFamily="2" charset="0"/>
            </a:endParaRPr>
          </a:p>
          <a:p>
            <a:pPr algn="just"/>
            <a:r>
              <a:rPr lang="id-ID" dirty="0">
                <a:solidFill>
                  <a:srgbClr val="3C4043"/>
                </a:solidFill>
                <a:latin typeface="Nunito" pitchFamily="2" charset="0"/>
              </a:rPr>
              <a:t>PLAN MONIORING AND MAINTENANCE:</a:t>
            </a:r>
          </a:p>
          <a:p>
            <a:pPr marL="285750" indent="-285750" algn="just">
              <a:buFont typeface="Arial" panose="020B0604020202020204" pitchFamily="34" charset="0"/>
              <a:buChar char="•"/>
            </a:pPr>
            <a:r>
              <a:rPr lang="id-ID" sz="1400" dirty="0">
                <a:solidFill>
                  <a:srgbClr val="3C4043"/>
                </a:solidFill>
                <a:latin typeface="Nunito" pitchFamily="2" charset="0"/>
              </a:rPr>
              <a:t>Data </a:t>
            </a:r>
            <a:r>
              <a:rPr lang="id-ID" sz="1400" dirty="0" err="1">
                <a:solidFill>
                  <a:srgbClr val="3C4043"/>
                </a:solidFill>
                <a:latin typeface="Nunito" pitchFamily="2" charset="0"/>
              </a:rPr>
              <a:t>will</a:t>
            </a:r>
            <a:r>
              <a:rPr lang="id-ID" sz="1400" dirty="0">
                <a:solidFill>
                  <a:srgbClr val="3C4043"/>
                </a:solidFill>
                <a:latin typeface="Nunito" pitchFamily="2" charset="0"/>
              </a:rPr>
              <a:t> </a:t>
            </a:r>
            <a:r>
              <a:rPr lang="id-ID" sz="1400" dirty="0" err="1">
                <a:solidFill>
                  <a:srgbClr val="3C4043"/>
                </a:solidFill>
                <a:latin typeface="Nunito" pitchFamily="2" charset="0"/>
              </a:rPr>
              <a:t>be</a:t>
            </a:r>
            <a:r>
              <a:rPr lang="id-ID" sz="1400" dirty="0">
                <a:solidFill>
                  <a:srgbClr val="3C4043"/>
                </a:solidFill>
                <a:latin typeface="Nunito" pitchFamily="2" charset="0"/>
              </a:rPr>
              <a:t> </a:t>
            </a:r>
            <a:r>
              <a:rPr lang="id-ID" sz="1400" dirty="0" err="1">
                <a:solidFill>
                  <a:srgbClr val="3C4043"/>
                </a:solidFill>
                <a:latin typeface="Nunito" pitchFamily="2" charset="0"/>
              </a:rPr>
              <a:t>updated</a:t>
            </a:r>
            <a:r>
              <a:rPr lang="id-ID" sz="1400" dirty="0">
                <a:solidFill>
                  <a:srgbClr val="3C4043"/>
                </a:solidFill>
                <a:latin typeface="Nunito" pitchFamily="2" charset="0"/>
              </a:rPr>
              <a:t> </a:t>
            </a:r>
            <a:r>
              <a:rPr lang="id-ID" sz="1400" dirty="0" err="1">
                <a:solidFill>
                  <a:srgbClr val="3C4043"/>
                </a:solidFill>
                <a:latin typeface="Nunito" pitchFamily="2" charset="0"/>
              </a:rPr>
              <a:t>probably</a:t>
            </a:r>
            <a:r>
              <a:rPr lang="id-ID" sz="1400" dirty="0">
                <a:solidFill>
                  <a:srgbClr val="3C4043"/>
                </a:solidFill>
                <a:latin typeface="Nunito" pitchFamily="2" charset="0"/>
              </a:rPr>
              <a:t> </a:t>
            </a:r>
            <a:r>
              <a:rPr lang="id-ID" sz="1400" dirty="0" err="1">
                <a:solidFill>
                  <a:srgbClr val="3C4043"/>
                </a:solidFill>
                <a:latin typeface="Nunito" pitchFamily="2" charset="0"/>
              </a:rPr>
              <a:t>every</a:t>
            </a:r>
            <a:r>
              <a:rPr lang="id-ID" sz="1400" dirty="0">
                <a:solidFill>
                  <a:srgbClr val="3C4043"/>
                </a:solidFill>
                <a:latin typeface="Nunito" pitchFamily="2" charset="0"/>
              </a:rPr>
              <a:t> </a:t>
            </a:r>
            <a:r>
              <a:rPr lang="id-ID" sz="1400" dirty="0" err="1">
                <a:solidFill>
                  <a:srgbClr val="3C4043"/>
                </a:solidFill>
                <a:latin typeface="Nunito" pitchFamily="2" charset="0"/>
              </a:rPr>
              <a:t>month</a:t>
            </a:r>
            <a:endParaRPr lang="id-ID" sz="1400" dirty="0">
              <a:solidFill>
                <a:srgbClr val="3C4043"/>
              </a:solidFill>
              <a:latin typeface="Nunito" pitchFamily="2" charset="0"/>
            </a:endParaRPr>
          </a:p>
          <a:p>
            <a:pPr marL="285750" indent="-285750" algn="just">
              <a:buFont typeface="Arial" panose="020B0604020202020204" pitchFamily="34" charset="0"/>
              <a:buChar char="•"/>
            </a:pPr>
            <a:r>
              <a:rPr lang="id-ID" sz="1400" dirty="0">
                <a:solidFill>
                  <a:srgbClr val="3C4043"/>
                </a:solidFill>
                <a:latin typeface="Nunito" pitchFamily="2" charset="0"/>
              </a:rPr>
              <a:t>Data </a:t>
            </a:r>
            <a:r>
              <a:rPr lang="id-ID" sz="1400" dirty="0" err="1">
                <a:solidFill>
                  <a:srgbClr val="3C4043"/>
                </a:solidFill>
                <a:latin typeface="Nunito" pitchFamily="2" charset="0"/>
              </a:rPr>
              <a:t>structure</a:t>
            </a:r>
            <a:r>
              <a:rPr lang="id-ID" sz="1400" dirty="0">
                <a:solidFill>
                  <a:srgbClr val="3C4043"/>
                </a:solidFill>
                <a:latin typeface="Nunito" pitchFamily="2" charset="0"/>
              </a:rPr>
              <a:t> </a:t>
            </a:r>
            <a:r>
              <a:rPr lang="id-ID" sz="1400" dirty="0" err="1">
                <a:solidFill>
                  <a:srgbClr val="3C4043"/>
                </a:solidFill>
                <a:latin typeface="Nunito" pitchFamily="2" charset="0"/>
              </a:rPr>
              <a:t>can</a:t>
            </a:r>
            <a:r>
              <a:rPr lang="id-ID" sz="1400" dirty="0">
                <a:solidFill>
                  <a:srgbClr val="3C4043"/>
                </a:solidFill>
                <a:latin typeface="Nunito" pitchFamily="2" charset="0"/>
              </a:rPr>
              <a:t> </a:t>
            </a:r>
            <a:r>
              <a:rPr lang="id-ID" sz="1400" dirty="0" err="1">
                <a:solidFill>
                  <a:srgbClr val="3C4043"/>
                </a:solidFill>
                <a:latin typeface="Nunito" pitchFamily="2" charset="0"/>
              </a:rPr>
              <a:t>be</a:t>
            </a:r>
            <a:r>
              <a:rPr lang="id-ID" sz="1400" dirty="0">
                <a:solidFill>
                  <a:srgbClr val="3C4043"/>
                </a:solidFill>
                <a:latin typeface="Nunito" pitchFamily="2" charset="0"/>
              </a:rPr>
              <a:t> </a:t>
            </a:r>
            <a:r>
              <a:rPr lang="id-ID" sz="1400" dirty="0" err="1">
                <a:solidFill>
                  <a:srgbClr val="3C4043"/>
                </a:solidFill>
                <a:latin typeface="Nunito" pitchFamily="2" charset="0"/>
              </a:rPr>
              <a:t>changed</a:t>
            </a:r>
            <a:endParaRPr lang="id-ID" sz="1400" dirty="0">
              <a:solidFill>
                <a:srgbClr val="3C4043"/>
              </a:solidFill>
              <a:latin typeface="Nunito" pitchFamily="2" charset="0"/>
            </a:endParaRPr>
          </a:p>
          <a:p>
            <a:pPr marL="285750" indent="-285750" algn="just">
              <a:buFont typeface="Arial" panose="020B0604020202020204" pitchFamily="34" charset="0"/>
              <a:buChar char="•"/>
            </a:pPr>
            <a:r>
              <a:rPr lang="id-ID" sz="1400" dirty="0">
                <a:solidFill>
                  <a:srgbClr val="3C4043"/>
                </a:solidFill>
                <a:latin typeface="Nunito" pitchFamily="2" charset="0"/>
              </a:rPr>
              <a:t>New </a:t>
            </a:r>
            <a:r>
              <a:rPr lang="id-ID" sz="1400" dirty="0" err="1">
                <a:solidFill>
                  <a:srgbClr val="3C4043"/>
                </a:solidFill>
                <a:latin typeface="Nunito" pitchFamily="2" charset="0"/>
              </a:rPr>
              <a:t>variables</a:t>
            </a:r>
            <a:r>
              <a:rPr lang="id-ID" sz="1400" dirty="0">
                <a:solidFill>
                  <a:srgbClr val="3C4043"/>
                </a:solidFill>
                <a:latin typeface="Nunito" pitchFamily="2" charset="0"/>
              </a:rPr>
              <a:t> </a:t>
            </a:r>
            <a:r>
              <a:rPr lang="id-ID" sz="1400" dirty="0" err="1">
                <a:solidFill>
                  <a:srgbClr val="3C4043"/>
                </a:solidFill>
                <a:latin typeface="Nunito" pitchFamily="2" charset="0"/>
              </a:rPr>
              <a:t>probably</a:t>
            </a:r>
            <a:r>
              <a:rPr lang="id-ID" sz="1400" dirty="0">
                <a:solidFill>
                  <a:srgbClr val="3C4043"/>
                </a:solidFill>
                <a:latin typeface="Nunito" pitchFamily="2" charset="0"/>
              </a:rPr>
              <a:t> </a:t>
            </a:r>
            <a:r>
              <a:rPr lang="id-ID" sz="1400" dirty="0" err="1">
                <a:solidFill>
                  <a:srgbClr val="3C4043"/>
                </a:solidFill>
                <a:latin typeface="Nunito" pitchFamily="2" charset="0"/>
              </a:rPr>
              <a:t>coming</a:t>
            </a:r>
            <a:endParaRPr lang="id-ID" sz="1400" dirty="0">
              <a:solidFill>
                <a:srgbClr val="3C4043"/>
              </a:solidFill>
              <a:latin typeface="Nunito" pitchFamily="2" charset="0"/>
            </a:endParaRPr>
          </a:p>
          <a:p>
            <a:pPr marL="285750" indent="-285750" algn="just">
              <a:buFont typeface="Arial" panose="020B0604020202020204" pitchFamily="34" charset="0"/>
              <a:buChar char="•"/>
            </a:pPr>
            <a:r>
              <a:rPr lang="id-ID" sz="1400" dirty="0">
                <a:solidFill>
                  <a:srgbClr val="3C4043"/>
                </a:solidFill>
                <a:latin typeface="Nunito" pitchFamily="2" charset="0"/>
              </a:rPr>
              <a:t>Business </a:t>
            </a:r>
            <a:r>
              <a:rPr lang="id-ID" sz="1400" dirty="0" err="1">
                <a:solidFill>
                  <a:srgbClr val="3C4043"/>
                </a:solidFill>
                <a:latin typeface="Nunito" pitchFamily="2" charset="0"/>
              </a:rPr>
              <a:t>requirement</a:t>
            </a:r>
            <a:r>
              <a:rPr lang="id-ID" sz="1400" dirty="0">
                <a:solidFill>
                  <a:srgbClr val="3C4043"/>
                </a:solidFill>
                <a:latin typeface="Nunito" pitchFamily="2" charset="0"/>
              </a:rPr>
              <a:t> </a:t>
            </a:r>
            <a:r>
              <a:rPr lang="id-ID" sz="1400" dirty="0" err="1">
                <a:solidFill>
                  <a:srgbClr val="3C4043"/>
                </a:solidFill>
                <a:latin typeface="Nunito" pitchFamily="2" charset="0"/>
              </a:rPr>
              <a:t>can</a:t>
            </a:r>
            <a:r>
              <a:rPr lang="id-ID" sz="1400" dirty="0">
                <a:solidFill>
                  <a:srgbClr val="3C4043"/>
                </a:solidFill>
                <a:latin typeface="Nunito" pitchFamily="2" charset="0"/>
              </a:rPr>
              <a:t> </a:t>
            </a:r>
            <a:r>
              <a:rPr lang="id-ID" sz="1400" dirty="0" err="1">
                <a:solidFill>
                  <a:srgbClr val="3C4043"/>
                </a:solidFill>
                <a:latin typeface="Nunito" pitchFamily="2" charset="0"/>
              </a:rPr>
              <a:t>be</a:t>
            </a:r>
            <a:r>
              <a:rPr lang="id-ID" sz="1400" dirty="0">
                <a:solidFill>
                  <a:srgbClr val="3C4043"/>
                </a:solidFill>
                <a:latin typeface="Nunito" pitchFamily="2" charset="0"/>
              </a:rPr>
              <a:t> </a:t>
            </a:r>
            <a:r>
              <a:rPr lang="id-ID" sz="1400" dirty="0" err="1">
                <a:solidFill>
                  <a:srgbClr val="3C4043"/>
                </a:solidFill>
                <a:latin typeface="Nunito" pitchFamily="2" charset="0"/>
              </a:rPr>
              <a:t>different</a:t>
            </a:r>
            <a:r>
              <a:rPr lang="id-ID" sz="1400" dirty="0">
                <a:solidFill>
                  <a:srgbClr val="3C4043"/>
                </a:solidFill>
                <a:latin typeface="Nunito" pitchFamily="2" charset="0"/>
              </a:rPr>
              <a:t> </a:t>
            </a:r>
            <a:r>
              <a:rPr lang="id-ID" sz="1400" dirty="0" err="1">
                <a:solidFill>
                  <a:srgbClr val="3C4043"/>
                </a:solidFill>
                <a:latin typeface="Nunito" pitchFamily="2" charset="0"/>
              </a:rPr>
              <a:t>and</a:t>
            </a:r>
            <a:r>
              <a:rPr lang="id-ID" sz="1400" dirty="0">
                <a:solidFill>
                  <a:srgbClr val="3C4043"/>
                </a:solidFill>
                <a:latin typeface="Nunito" pitchFamily="2" charset="0"/>
              </a:rPr>
              <a:t> </a:t>
            </a:r>
            <a:r>
              <a:rPr lang="id-ID" sz="1400" dirty="0" err="1">
                <a:solidFill>
                  <a:srgbClr val="3C4043"/>
                </a:solidFill>
                <a:latin typeface="Nunito" pitchFamily="2" charset="0"/>
              </a:rPr>
              <a:t>affect</a:t>
            </a:r>
            <a:r>
              <a:rPr lang="id-ID" sz="1400" dirty="0">
                <a:solidFill>
                  <a:srgbClr val="3C4043"/>
                </a:solidFill>
                <a:latin typeface="Nunito" pitchFamily="2" charset="0"/>
              </a:rPr>
              <a:t> </a:t>
            </a:r>
            <a:r>
              <a:rPr lang="id-ID" sz="1400" dirty="0" err="1">
                <a:solidFill>
                  <a:srgbClr val="3C4043"/>
                </a:solidFill>
                <a:latin typeface="Nunito" pitchFamily="2" charset="0"/>
              </a:rPr>
              <a:t>relevancy</a:t>
            </a:r>
            <a:r>
              <a:rPr lang="id-ID" sz="1400" dirty="0">
                <a:solidFill>
                  <a:srgbClr val="3C4043"/>
                </a:solidFill>
                <a:latin typeface="Nunito" pitchFamily="2" charset="0"/>
              </a:rPr>
              <a:t> </a:t>
            </a:r>
            <a:r>
              <a:rPr lang="id-ID" sz="1400" dirty="0" err="1">
                <a:solidFill>
                  <a:srgbClr val="3C4043"/>
                </a:solidFill>
                <a:latin typeface="Nunito" pitchFamily="2" charset="0"/>
              </a:rPr>
              <a:t>of</a:t>
            </a:r>
            <a:r>
              <a:rPr lang="id-ID" sz="1400" dirty="0">
                <a:solidFill>
                  <a:srgbClr val="3C4043"/>
                </a:solidFill>
                <a:latin typeface="Nunito" pitchFamily="2" charset="0"/>
              </a:rPr>
              <a:t> </a:t>
            </a:r>
            <a:r>
              <a:rPr lang="id-ID" sz="1400" dirty="0" err="1">
                <a:solidFill>
                  <a:srgbClr val="3C4043"/>
                </a:solidFill>
                <a:latin typeface="Nunito" pitchFamily="2" charset="0"/>
              </a:rPr>
              <a:t>the</a:t>
            </a:r>
            <a:r>
              <a:rPr lang="id-ID" sz="1400" dirty="0">
                <a:solidFill>
                  <a:srgbClr val="3C4043"/>
                </a:solidFill>
                <a:latin typeface="Nunito" pitchFamily="2" charset="0"/>
              </a:rPr>
              <a:t> </a:t>
            </a:r>
            <a:r>
              <a:rPr lang="id-ID" sz="1400" dirty="0" err="1">
                <a:solidFill>
                  <a:srgbClr val="3C4043"/>
                </a:solidFill>
                <a:latin typeface="Nunito" pitchFamily="2" charset="0"/>
              </a:rPr>
              <a:t>solution</a:t>
            </a:r>
            <a:endParaRPr lang="id-ID" sz="1400" dirty="0">
              <a:solidFill>
                <a:srgbClr val="3C4043"/>
              </a:solidFill>
              <a:latin typeface="Nunito" pitchFamily="2" charset="0"/>
            </a:endParaRPr>
          </a:p>
        </p:txBody>
      </p:sp>
      <p:sp>
        <p:nvSpPr>
          <p:cNvPr id="8" name="Rectangle 7">
            <a:extLst>
              <a:ext uri="{FF2B5EF4-FFF2-40B4-BE49-F238E27FC236}">
                <a16:creationId xmlns:a16="http://schemas.microsoft.com/office/drawing/2014/main" id="{AF4A6A9E-4E61-F39B-24B8-F83F0E9B32B3}"/>
              </a:ext>
            </a:extLst>
          </p:cNvPr>
          <p:cNvSpPr/>
          <p:nvPr/>
        </p:nvSpPr>
        <p:spPr>
          <a:xfrm>
            <a:off x="415600" y="2120567"/>
            <a:ext cx="1274309" cy="88349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069848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7EDC4-C712-0A1C-2163-C9E910925165}"/>
            </a:ext>
          </a:extLst>
        </p:cNvPr>
        <p:cNvGrpSpPr/>
        <p:nvPr/>
      </p:nvGrpSpPr>
      <p:grpSpPr>
        <a:xfrm>
          <a:off x="0" y="0"/>
          <a:ext cx="0" cy="0"/>
          <a:chOff x="0" y="0"/>
          <a:chExt cx="0" cy="0"/>
        </a:xfrm>
      </p:grpSpPr>
      <p:sp>
        <p:nvSpPr>
          <p:cNvPr id="4" name="Google Shape;99;p20">
            <a:extLst>
              <a:ext uri="{FF2B5EF4-FFF2-40B4-BE49-F238E27FC236}">
                <a16:creationId xmlns:a16="http://schemas.microsoft.com/office/drawing/2014/main" id="{9210DF4F-42B2-6CD0-432D-82839055B167}"/>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err="1">
                <a:latin typeface="Nunito"/>
                <a:ea typeface="Nunito"/>
                <a:cs typeface="Nunito"/>
                <a:sym typeface="Nunito"/>
              </a:rPr>
              <a:t>Disclaimer</a:t>
            </a:r>
            <a:endParaRPr dirty="0">
              <a:latin typeface="Nunito"/>
              <a:ea typeface="Nunito"/>
              <a:cs typeface="Nunito"/>
              <a:sym typeface="Nunito"/>
            </a:endParaRPr>
          </a:p>
        </p:txBody>
      </p:sp>
      <p:sp>
        <p:nvSpPr>
          <p:cNvPr id="7" name="Rectangle 1">
            <a:extLst>
              <a:ext uri="{FF2B5EF4-FFF2-40B4-BE49-F238E27FC236}">
                <a16:creationId xmlns:a16="http://schemas.microsoft.com/office/drawing/2014/main" id="{DDC33906-35F2-5723-1023-ADE115AD7BD1}"/>
              </a:ext>
            </a:extLst>
          </p:cNvPr>
          <p:cNvSpPr>
            <a:spLocks noChangeArrowheads="1"/>
          </p:cNvSpPr>
          <p:nvPr/>
        </p:nvSpPr>
        <p:spPr bwMode="auto">
          <a:xfrm>
            <a:off x="3184525" y="24241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3" name="TextBox 2">
            <a:extLst>
              <a:ext uri="{FF2B5EF4-FFF2-40B4-BE49-F238E27FC236}">
                <a16:creationId xmlns:a16="http://schemas.microsoft.com/office/drawing/2014/main" id="{06526631-5049-DAAA-4015-0CE4FB184995}"/>
              </a:ext>
            </a:extLst>
          </p:cNvPr>
          <p:cNvSpPr txBox="1"/>
          <p:nvPr/>
        </p:nvSpPr>
        <p:spPr>
          <a:xfrm>
            <a:off x="415600" y="1565490"/>
            <a:ext cx="11071006" cy="2308324"/>
          </a:xfrm>
          <a:prstGeom prst="rect">
            <a:avLst/>
          </a:prstGeom>
          <a:noFill/>
        </p:spPr>
        <p:txBody>
          <a:bodyPr wrap="square">
            <a:spAutoFit/>
          </a:bodyPr>
          <a:lstStyle/>
          <a:p>
            <a:pPr marL="285750" indent="-285750" algn="just">
              <a:buFont typeface="Arial" panose="020B0604020202020204" pitchFamily="34" charset="0"/>
              <a:buChar char="•"/>
            </a:pPr>
            <a:r>
              <a:rPr lang="id-ID" dirty="0" err="1">
                <a:solidFill>
                  <a:srgbClr val="3C4043"/>
                </a:solidFill>
                <a:latin typeface="Nunito" pitchFamily="2" charset="0"/>
              </a:rPr>
              <a:t>I’m</a:t>
            </a:r>
            <a:r>
              <a:rPr lang="id-ID" dirty="0">
                <a:solidFill>
                  <a:srgbClr val="3C4043"/>
                </a:solidFill>
                <a:latin typeface="Nunito" pitchFamily="2" charset="0"/>
              </a:rPr>
              <a:t> </a:t>
            </a:r>
            <a:r>
              <a:rPr lang="id-ID" dirty="0" err="1">
                <a:solidFill>
                  <a:srgbClr val="3C4043"/>
                </a:solidFill>
                <a:latin typeface="Nunito" pitchFamily="2" charset="0"/>
              </a:rPr>
              <a:t>aware</a:t>
            </a:r>
            <a:r>
              <a:rPr lang="id-ID" dirty="0">
                <a:solidFill>
                  <a:srgbClr val="3C4043"/>
                </a:solidFill>
                <a:latin typeface="Nunito" pitchFamily="2" charset="0"/>
              </a:rPr>
              <a:t>, ML model </a:t>
            </a:r>
            <a:r>
              <a:rPr lang="id-ID" dirty="0" err="1">
                <a:solidFill>
                  <a:srgbClr val="3C4043"/>
                </a:solidFill>
                <a:latin typeface="Nunito" pitchFamily="2" charset="0"/>
              </a:rPr>
              <a:t>can</a:t>
            </a:r>
            <a:r>
              <a:rPr lang="id-ID" dirty="0">
                <a:solidFill>
                  <a:srgbClr val="3C4043"/>
                </a:solidFill>
                <a:latin typeface="Nunito" pitchFamily="2" charset="0"/>
              </a:rPr>
              <a:t> </a:t>
            </a:r>
            <a:r>
              <a:rPr lang="id-ID" dirty="0" err="1">
                <a:solidFill>
                  <a:srgbClr val="3C4043"/>
                </a:solidFill>
                <a:latin typeface="Nunito" pitchFamily="2" charset="0"/>
              </a:rPr>
              <a:t>still</a:t>
            </a:r>
            <a:r>
              <a:rPr lang="id-ID" dirty="0">
                <a:solidFill>
                  <a:srgbClr val="3C4043"/>
                </a:solidFill>
                <a:latin typeface="Nunito" pitchFamily="2" charset="0"/>
              </a:rPr>
              <a:t> </a:t>
            </a:r>
            <a:r>
              <a:rPr lang="id-ID" dirty="0" err="1">
                <a:solidFill>
                  <a:srgbClr val="3C4043"/>
                </a:solidFill>
                <a:latin typeface="Nunito" pitchFamily="2" charset="0"/>
              </a:rPr>
              <a:t>be</a:t>
            </a:r>
            <a:r>
              <a:rPr lang="id-ID" dirty="0">
                <a:solidFill>
                  <a:srgbClr val="3C4043"/>
                </a:solidFill>
                <a:latin typeface="Nunito" pitchFamily="2" charset="0"/>
              </a:rPr>
              <a:t> </a:t>
            </a:r>
            <a:r>
              <a:rPr lang="id-ID" dirty="0" err="1">
                <a:solidFill>
                  <a:srgbClr val="3C4043"/>
                </a:solidFill>
                <a:latin typeface="Nunito" pitchFamily="2" charset="0"/>
              </a:rPr>
              <a:t>optimized</a:t>
            </a:r>
            <a:r>
              <a:rPr lang="id-ID" dirty="0">
                <a:solidFill>
                  <a:srgbClr val="3C4043"/>
                </a:solidFill>
                <a:latin typeface="Nunito" pitchFamily="2" charset="0"/>
              </a:rPr>
              <a:t>. </a:t>
            </a:r>
            <a:r>
              <a:rPr lang="id-ID" dirty="0" err="1">
                <a:solidFill>
                  <a:srgbClr val="3C4043"/>
                </a:solidFill>
                <a:latin typeface="Nunito" pitchFamily="2" charset="0"/>
              </a:rPr>
              <a:t>It’s</a:t>
            </a:r>
            <a:r>
              <a:rPr lang="id-ID" dirty="0">
                <a:solidFill>
                  <a:srgbClr val="3C4043"/>
                </a:solidFill>
                <a:latin typeface="Nunito" pitchFamily="2" charset="0"/>
              </a:rPr>
              <a:t> </a:t>
            </a:r>
            <a:r>
              <a:rPr lang="id-ID" dirty="0" err="1">
                <a:solidFill>
                  <a:srgbClr val="3C4043"/>
                </a:solidFill>
                <a:latin typeface="Nunito" pitchFamily="2" charset="0"/>
              </a:rPr>
              <a:t>still</a:t>
            </a:r>
            <a:r>
              <a:rPr lang="id-ID" dirty="0">
                <a:solidFill>
                  <a:srgbClr val="3C4043"/>
                </a:solidFill>
                <a:latin typeface="Nunito" pitchFamily="2" charset="0"/>
              </a:rPr>
              <a:t> </a:t>
            </a:r>
            <a:r>
              <a:rPr lang="id-ID" dirty="0" err="1">
                <a:solidFill>
                  <a:srgbClr val="3C4043"/>
                </a:solidFill>
                <a:latin typeface="Nunito" pitchFamily="2" charset="0"/>
              </a:rPr>
              <a:t>an</a:t>
            </a:r>
            <a:r>
              <a:rPr lang="id-ID" dirty="0">
                <a:solidFill>
                  <a:srgbClr val="3C4043"/>
                </a:solidFill>
                <a:latin typeface="Nunito" pitchFamily="2" charset="0"/>
              </a:rPr>
              <a:t> MVP!</a:t>
            </a:r>
          </a:p>
          <a:p>
            <a:pPr marL="285750" indent="-285750" algn="just">
              <a:buFont typeface="Arial" panose="020B0604020202020204" pitchFamily="34" charset="0"/>
              <a:buChar char="•"/>
            </a:pPr>
            <a:r>
              <a:rPr lang="id-ID" dirty="0" err="1">
                <a:solidFill>
                  <a:srgbClr val="3C4043"/>
                </a:solidFill>
                <a:latin typeface="Nunito" pitchFamily="2" charset="0"/>
              </a:rPr>
              <a:t>Scenario</a:t>
            </a:r>
            <a:r>
              <a:rPr lang="id-ID" dirty="0">
                <a:solidFill>
                  <a:srgbClr val="3C4043"/>
                </a:solidFill>
                <a:latin typeface="Nunito" pitchFamily="2" charset="0"/>
              </a:rPr>
              <a:t> </a:t>
            </a:r>
            <a:r>
              <a:rPr lang="id-ID" dirty="0" err="1">
                <a:solidFill>
                  <a:srgbClr val="3C4043"/>
                </a:solidFill>
                <a:latin typeface="Nunito" pitchFamily="2" charset="0"/>
              </a:rPr>
              <a:t>could</a:t>
            </a:r>
            <a:r>
              <a:rPr lang="id-ID" dirty="0">
                <a:solidFill>
                  <a:srgbClr val="3C4043"/>
                </a:solidFill>
                <a:latin typeface="Nunito" pitchFamily="2" charset="0"/>
              </a:rPr>
              <a:t> </a:t>
            </a:r>
            <a:r>
              <a:rPr lang="id-ID" dirty="0" err="1">
                <a:solidFill>
                  <a:srgbClr val="3C4043"/>
                </a:solidFill>
                <a:latin typeface="Nunito" pitchFamily="2" charset="0"/>
              </a:rPr>
              <a:t>be</a:t>
            </a:r>
            <a:r>
              <a:rPr lang="id-ID" dirty="0">
                <a:solidFill>
                  <a:srgbClr val="3C4043"/>
                </a:solidFill>
                <a:latin typeface="Nunito" pitchFamily="2" charset="0"/>
              </a:rPr>
              <a:t> </a:t>
            </a:r>
            <a:r>
              <a:rPr lang="id-ID" dirty="0" err="1">
                <a:solidFill>
                  <a:srgbClr val="3C4043"/>
                </a:solidFill>
                <a:latin typeface="Nunito" pitchFamily="2" charset="0"/>
              </a:rPr>
              <a:t>different</a:t>
            </a:r>
            <a:endParaRPr lang="id-ID" dirty="0">
              <a:solidFill>
                <a:srgbClr val="3C4043"/>
              </a:solidFill>
              <a:latin typeface="Nunito" pitchFamily="2" charset="0"/>
            </a:endParaRPr>
          </a:p>
          <a:p>
            <a:pPr marL="285750" indent="-285750" algn="just">
              <a:buFont typeface="Arial" panose="020B0604020202020204" pitchFamily="34" charset="0"/>
              <a:buChar char="•"/>
            </a:pPr>
            <a:r>
              <a:rPr lang="id-ID" dirty="0" err="1">
                <a:solidFill>
                  <a:srgbClr val="3C4043"/>
                </a:solidFill>
                <a:latin typeface="Nunito" pitchFamily="2" charset="0"/>
              </a:rPr>
              <a:t>Still</a:t>
            </a:r>
            <a:r>
              <a:rPr lang="id-ID" dirty="0">
                <a:solidFill>
                  <a:srgbClr val="3C4043"/>
                </a:solidFill>
                <a:latin typeface="Nunito" pitchFamily="2" charset="0"/>
              </a:rPr>
              <a:t> </a:t>
            </a:r>
            <a:r>
              <a:rPr lang="id-ID" dirty="0" err="1">
                <a:solidFill>
                  <a:srgbClr val="3C4043"/>
                </a:solidFill>
                <a:latin typeface="Nunito" pitchFamily="2" charset="0"/>
              </a:rPr>
              <a:t>so</a:t>
            </a:r>
            <a:r>
              <a:rPr lang="id-ID" dirty="0">
                <a:solidFill>
                  <a:srgbClr val="3C4043"/>
                </a:solidFill>
                <a:latin typeface="Nunito" pitchFamily="2" charset="0"/>
              </a:rPr>
              <a:t> </a:t>
            </a:r>
            <a:r>
              <a:rPr lang="id-ID" dirty="0" err="1">
                <a:solidFill>
                  <a:srgbClr val="3C4043"/>
                </a:solidFill>
                <a:latin typeface="Nunito" pitchFamily="2" charset="0"/>
              </a:rPr>
              <a:t>many</a:t>
            </a:r>
            <a:r>
              <a:rPr lang="id-ID" dirty="0">
                <a:solidFill>
                  <a:srgbClr val="3C4043"/>
                </a:solidFill>
                <a:latin typeface="Nunito" pitchFamily="2" charset="0"/>
              </a:rPr>
              <a:t> </a:t>
            </a:r>
            <a:r>
              <a:rPr lang="id-ID" dirty="0" err="1">
                <a:solidFill>
                  <a:srgbClr val="3C4043"/>
                </a:solidFill>
                <a:latin typeface="Nunito" pitchFamily="2" charset="0"/>
              </a:rPr>
              <a:t>thing</a:t>
            </a:r>
            <a:r>
              <a:rPr lang="id-ID" dirty="0">
                <a:solidFill>
                  <a:srgbClr val="3C4043"/>
                </a:solidFill>
                <a:latin typeface="Nunito" pitchFamily="2" charset="0"/>
              </a:rPr>
              <a:t> </a:t>
            </a:r>
            <a:r>
              <a:rPr lang="id-ID" dirty="0" err="1">
                <a:solidFill>
                  <a:srgbClr val="3C4043"/>
                </a:solidFill>
                <a:latin typeface="Nunito" pitchFamily="2" charset="0"/>
              </a:rPr>
              <a:t>can</a:t>
            </a:r>
            <a:r>
              <a:rPr lang="id-ID" dirty="0">
                <a:solidFill>
                  <a:srgbClr val="3C4043"/>
                </a:solidFill>
                <a:latin typeface="Nunito" pitchFamily="2" charset="0"/>
              </a:rPr>
              <a:t> </a:t>
            </a:r>
            <a:r>
              <a:rPr lang="id-ID" dirty="0" err="1">
                <a:solidFill>
                  <a:srgbClr val="3C4043"/>
                </a:solidFill>
                <a:latin typeface="Nunito" pitchFamily="2" charset="0"/>
              </a:rPr>
              <a:t>be</a:t>
            </a:r>
            <a:r>
              <a:rPr lang="id-ID" dirty="0">
                <a:solidFill>
                  <a:srgbClr val="3C4043"/>
                </a:solidFill>
                <a:latin typeface="Nunito" pitchFamily="2" charset="0"/>
              </a:rPr>
              <a:t> </a:t>
            </a:r>
            <a:r>
              <a:rPr lang="id-ID" dirty="0" err="1">
                <a:solidFill>
                  <a:srgbClr val="3C4043"/>
                </a:solidFill>
                <a:latin typeface="Nunito" pitchFamily="2" charset="0"/>
              </a:rPr>
              <a:t>improved</a:t>
            </a:r>
            <a:r>
              <a:rPr lang="id-ID" dirty="0">
                <a:solidFill>
                  <a:srgbClr val="3C4043"/>
                </a:solidFill>
                <a:latin typeface="Nunito" pitchFamily="2" charset="0"/>
              </a:rPr>
              <a:t>. The </a:t>
            </a:r>
            <a:r>
              <a:rPr lang="id-ID" dirty="0" err="1">
                <a:solidFill>
                  <a:srgbClr val="3C4043"/>
                </a:solidFill>
                <a:latin typeface="Nunito" pitchFamily="2" charset="0"/>
              </a:rPr>
              <a:t>take</a:t>
            </a:r>
            <a:r>
              <a:rPr lang="id-ID" dirty="0">
                <a:solidFill>
                  <a:srgbClr val="3C4043"/>
                </a:solidFill>
                <a:latin typeface="Nunito" pitchFamily="2" charset="0"/>
              </a:rPr>
              <a:t> </a:t>
            </a:r>
            <a:r>
              <a:rPr lang="id-ID" dirty="0" err="1">
                <a:solidFill>
                  <a:srgbClr val="3C4043"/>
                </a:solidFill>
                <a:latin typeface="Nunito" pitchFamily="2" charset="0"/>
              </a:rPr>
              <a:t>away</a:t>
            </a:r>
            <a:r>
              <a:rPr lang="id-ID" dirty="0">
                <a:solidFill>
                  <a:srgbClr val="3C4043"/>
                </a:solidFill>
                <a:latin typeface="Nunito" pitchFamily="2" charset="0"/>
              </a:rPr>
              <a:t> </a:t>
            </a:r>
            <a:r>
              <a:rPr lang="id-ID" dirty="0" err="1">
                <a:solidFill>
                  <a:srgbClr val="3C4043"/>
                </a:solidFill>
                <a:latin typeface="Nunito" pitchFamily="2" charset="0"/>
              </a:rPr>
              <a:t>is</a:t>
            </a:r>
            <a:r>
              <a:rPr lang="id-ID" dirty="0">
                <a:solidFill>
                  <a:srgbClr val="3C4043"/>
                </a:solidFill>
                <a:latin typeface="Nunito" pitchFamily="2" charset="0"/>
              </a:rPr>
              <a:t> </a:t>
            </a:r>
            <a:r>
              <a:rPr lang="id-ID" dirty="0" err="1">
                <a:solidFill>
                  <a:srgbClr val="3C4043"/>
                </a:solidFill>
                <a:latin typeface="Nunito" pitchFamily="2" charset="0"/>
              </a:rPr>
              <a:t>how</a:t>
            </a:r>
            <a:r>
              <a:rPr lang="id-ID" dirty="0">
                <a:solidFill>
                  <a:srgbClr val="3C4043"/>
                </a:solidFill>
                <a:latin typeface="Nunito" pitchFamily="2" charset="0"/>
              </a:rPr>
              <a:t> </a:t>
            </a:r>
            <a:r>
              <a:rPr lang="id-ID" dirty="0" err="1">
                <a:solidFill>
                  <a:srgbClr val="3C4043"/>
                </a:solidFill>
                <a:latin typeface="Nunito" pitchFamily="2" charset="0"/>
              </a:rPr>
              <a:t>to</a:t>
            </a:r>
            <a:r>
              <a:rPr lang="id-ID" dirty="0">
                <a:solidFill>
                  <a:srgbClr val="3C4043"/>
                </a:solidFill>
                <a:latin typeface="Nunito" pitchFamily="2" charset="0"/>
              </a:rPr>
              <a:t> </a:t>
            </a:r>
            <a:r>
              <a:rPr lang="id-ID" dirty="0" err="1">
                <a:solidFill>
                  <a:srgbClr val="3C4043"/>
                </a:solidFill>
                <a:latin typeface="Nunito" pitchFamily="2" charset="0"/>
              </a:rPr>
              <a:t>translate</a:t>
            </a:r>
            <a:r>
              <a:rPr lang="id-ID" dirty="0">
                <a:solidFill>
                  <a:srgbClr val="3C4043"/>
                </a:solidFill>
                <a:latin typeface="Nunito" pitchFamily="2" charset="0"/>
              </a:rPr>
              <a:t> </a:t>
            </a:r>
            <a:r>
              <a:rPr lang="id-ID" dirty="0" err="1">
                <a:solidFill>
                  <a:srgbClr val="3C4043"/>
                </a:solidFill>
                <a:latin typeface="Nunito" pitchFamily="2" charset="0"/>
              </a:rPr>
              <a:t>business</a:t>
            </a:r>
            <a:r>
              <a:rPr lang="id-ID" dirty="0">
                <a:solidFill>
                  <a:srgbClr val="3C4043"/>
                </a:solidFill>
                <a:latin typeface="Nunito" pitchFamily="2" charset="0"/>
              </a:rPr>
              <a:t> problem </a:t>
            </a:r>
            <a:r>
              <a:rPr lang="id-ID" dirty="0" err="1">
                <a:solidFill>
                  <a:srgbClr val="3C4043"/>
                </a:solidFill>
                <a:latin typeface="Nunito" pitchFamily="2" charset="0"/>
              </a:rPr>
              <a:t>into</a:t>
            </a:r>
            <a:r>
              <a:rPr lang="id-ID" dirty="0">
                <a:solidFill>
                  <a:srgbClr val="3C4043"/>
                </a:solidFill>
                <a:latin typeface="Nunito" pitchFamily="2" charset="0"/>
              </a:rPr>
              <a:t> </a:t>
            </a:r>
            <a:r>
              <a:rPr lang="id-ID" dirty="0" err="1">
                <a:solidFill>
                  <a:srgbClr val="3C4043"/>
                </a:solidFill>
                <a:latin typeface="Nunito" pitchFamily="2" charset="0"/>
              </a:rPr>
              <a:t>solution</a:t>
            </a:r>
            <a:r>
              <a:rPr lang="id-ID" dirty="0">
                <a:solidFill>
                  <a:srgbClr val="3C4043"/>
                </a:solidFill>
                <a:latin typeface="Nunito" pitchFamily="2" charset="0"/>
              </a:rPr>
              <a:t>, </a:t>
            </a:r>
            <a:r>
              <a:rPr lang="id-ID" dirty="0" err="1">
                <a:solidFill>
                  <a:srgbClr val="3C4043"/>
                </a:solidFill>
                <a:latin typeface="Nunito" pitchFamily="2" charset="0"/>
              </a:rPr>
              <a:t>measure</a:t>
            </a:r>
            <a:r>
              <a:rPr lang="id-ID" dirty="0">
                <a:solidFill>
                  <a:srgbClr val="3C4043"/>
                </a:solidFill>
                <a:latin typeface="Nunito" pitchFamily="2" charset="0"/>
              </a:rPr>
              <a:t> </a:t>
            </a:r>
            <a:r>
              <a:rPr lang="id-ID" dirty="0" err="1">
                <a:solidFill>
                  <a:srgbClr val="3C4043"/>
                </a:solidFill>
                <a:latin typeface="Nunito" pitchFamily="2" charset="0"/>
              </a:rPr>
              <a:t>it’s</a:t>
            </a:r>
            <a:r>
              <a:rPr lang="id-ID" dirty="0">
                <a:solidFill>
                  <a:srgbClr val="3C4043"/>
                </a:solidFill>
                <a:latin typeface="Nunito" pitchFamily="2" charset="0"/>
              </a:rPr>
              <a:t> </a:t>
            </a:r>
            <a:r>
              <a:rPr lang="id-ID" dirty="0" err="1">
                <a:solidFill>
                  <a:srgbClr val="3C4043"/>
                </a:solidFill>
                <a:latin typeface="Nunito" pitchFamily="2" charset="0"/>
              </a:rPr>
              <a:t>impact</a:t>
            </a:r>
            <a:r>
              <a:rPr lang="id-ID" dirty="0">
                <a:solidFill>
                  <a:srgbClr val="3C4043"/>
                </a:solidFill>
                <a:latin typeface="Nunito" pitchFamily="2" charset="0"/>
              </a:rPr>
              <a:t>, </a:t>
            </a:r>
            <a:r>
              <a:rPr lang="id-ID" dirty="0" err="1">
                <a:solidFill>
                  <a:srgbClr val="3C4043"/>
                </a:solidFill>
                <a:latin typeface="Nunito" pitchFamily="2" charset="0"/>
              </a:rPr>
              <a:t>and</a:t>
            </a:r>
            <a:r>
              <a:rPr lang="id-ID" dirty="0">
                <a:solidFill>
                  <a:srgbClr val="3C4043"/>
                </a:solidFill>
                <a:latin typeface="Nunito" pitchFamily="2" charset="0"/>
              </a:rPr>
              <a:t> </a:t>
            </a:r>
            <a:r>
              <a:rPr lang="id-ID" dirty="0" err="1">
                <a:solidFill>
                  <a:srgbClr val="3C4043"/>
                </a:solidFill>
                <a:latin typeface="Nunito" pitchFamily="2" charset="0"/>
              </a:rPr>
              <a:t>structurize</a:t>
            </a:r>
            <a:r>
              <a:rPr lang="id-ID" dirty="0">
                <a:solidFill>
                  <a:srgbClr val="3C4043"/>
                </a:solidFill>
                <a:latin typeface="Nunito" pitchFamily="2" charset="0"/>
              </a:rPr>
              <a:t> </a:t>
            </a:r>
            <a:r>
              <a:rPr lang="id-ID" dirty="0" err="1">
                <a:solidFill>
                  <a:srgbClr val="3C4043"/>
                </a:solidFill>
                <a:latin typeface="Nunito" pitchFamily="2" charset="0"/>
              </a:rPr>
              <a:t>the</a:t>
            </a:r>
            <a:r>
              <a:rPr lang="id-ID" dirty="0">
                <a:solidFill>
                  <a:srgbClr val="3C4043"/>
                </a:solidFill>
                <a:latin typeface="Nunito" pitchFamily="2" charset="0"/>
              </a:rPr>
              <a:t> </a:t>
            </a:r>
            <a:r>
              <a:rPr lang="id-ID" dirty="0" err="1">
                <a:solidFill>
                  <a:srgbClr val="3C4043"/>
                </a:solidFill>
                <a:latin typeface="Nunito" pitchFamily="2" charset="0"/>
              </a:rPr>
              <a:t>use</a:t>
            </a:r>
            <a:r>
              <a:rPr lang="id-ID" dirty="0">
                <a:solidFill>
                  <a:srgbClr val="3C4043"/>
                </a:solidFill>
                <a:latin typeface="Nunito" pitchFamily="2" charset="0"/>
              </a:rPr>
              <a:t> </a:t>
            </a:r>
            <a:r>
              <a:rPr lang="id-ID" dirty="0" err="1">
                <a:solidFill>
                  <a:srgbClr val="3C4043"/>
                </a:solidFill>
                <a:latin typeface="Nunito" pitchFamily="2" charset="0"/>
              </a:rPr>
              <a:t>case</a:t>
            </a:r>
            <a:r>
              <a:rPr lang="id-ID" dirty="0">
                <a:solidFill>
                  <a:srgbClr val="3C4043"/>
                </a:solidFill>
                <a:latin typeface="Nunito" pitchFamily="2" charset="0"/>
              </a:rPr>
              <a:t> </a:t>
            </a:r>
            <a:r>
              <a:rPr lang="id-ID" dirty="0" err="1">
                <a:solidFill>
                  <a:srgbClr val="3C4043"/>
                </a:solidFill>
                <a:latin typeface="Nunito" pitchFamily="2" charset="0"/>
              </a:rPr>
              <a:t>using</a:t>
            </a:r>
            <a:r>
              <a:rPr lang="id-ID" dirty="0">
                <a:solidFill>
                  <a:srgbClr val="3C4043"/>
                </a:solidFill>
                <a:latin typeface="Nunito" pitchFamily="2" charset="0"/>
              </a:rPr>
              <a:t> CRIP-DM </a:t>
            </a:r>
            <a:r>
              <a:rPr lang="id-ID" dirty="0" err="1">
                <a:solidFill>
                  <a:srgbClr val="3C4043"/>
                </a:solidFill>
                <a:latin typeface="Nunito" pitchFamily="2" charset="0"/>
              </a:rPr>
              <a:t>framework</a:t>
            </a:r>
            <a:r>
              <a:rPr lang="id-ID" dirty="0">
                <a:solidFill>
                  <a:srgbClr val="3C4043"/>
                </a:solidFill>
                <a:latin typeface="Nunito" pitchFamily="2" charset="0"/>
              </a:rPr>
              <a:t>.</a:t>
            </a:r>
          </a:p>
          <a:p>
            <a:pPr marL="285750" indent="-285750" algn="just">
              <a:buFont typeface="Arial" panose="020B0604020202020204" pitchFamily="34" charset="0"/>
              <a:buChar char="•"/>
            </a:pPr>
            <a:r>
              <a:rPr lang="id-ID" dirty="0">
                <a:solidFill>
                  <a:srgbClr val="3C4043"/>
                </a:solidFill>
                <a:latin typeface="Nunito" pitchFamily="2" charset="0"/>
              </a:rPr>
              <a:t>We were </a:t>
            </a:r>
            <a:r>
              <a:rPr lang="id-ID" dirty="0" err="1">
                <a:solidFill>
                  <a:srgbClr val="3C4043"/>
                </a:solidFill>
                <a:latin typeface="Nunito" pitchFamily="2" charset="0"/>
              </a:rPr>
              <a:t>trying</a:t>
            </a:r>
            <a:r>
              <a:rPr lang="id-ID" dirty="0">
                <a:solidFill>
                  <a:srgbClr val="3C4043"/>
                </a:solidFill>
                <a:latin typeface="Nunito" pitchFamily="2" charset="0"/>
              </a:rPr>
              <a:t> </a:t>
            </a:r>
            <a:r>
              <a:rPr lang="id-ID" dirty="0" err="1">
                <a:solidFill>
                  <a:srgbClr val="3C4043"/>
                </a:solidFill>
                <a:latin typeface="Nunito" pitchFamily="2" charset="0"/>
              </a:rPr>
              <a:t>to</a:t>
            </a:r>
            <a:r>
              <a:rPr lang="id-ID" dirty="0">
                <a:solidFill>
                  <a:srgbClr val="3C4043"/>
                </a:solidFill>
                <a:latin typeface="Nunito" pitchFamily="2" charset="0"/>
              </a:rPr>
              <a:t> </a:t>
            </a:r>
            <a:r>
              <a:rPr lang="id-ID" dirty="0" err="1">
                <a:solidFill>
                  <a:srgbClr val="3C4043"/>
                </a:solidFill>
                <a:latin typeface="Nunito" pitchFamily="2" charset="0"/>
              </a:rPr>
              <a:t>understand</a:t>
            </a:r>
            <a:r>
              <a:rPr lang="id-ID" dirty="0">
                <a:solidFill>
                  <a:srgbClr val="3C4043"/>
                </a:solidFill>
                <a:latin typeface="Nunito" pitchFamily="2" charset="0"/>
              </a:rPr>
              <a:t> </a:t>
            </a:r>
            <a:r>
              <a:rPr lang="id-ID" dirty="0" err="1">
                <a:solidFill>
                  <a:srgbClr val="3C4043"/>
                </a:solidFill>
                <a:latin typeface="Nunito" pitchFamily="2" charset="0"/>
              </a:rPr>
              <a:t>the</a:t>
            </a:r>
            <a:r>
              <a:rPr lang="id-ID" dirty="0">
                <a:solidFill>
                  <a:srgbClr val="3C4043"/>
                </a:solidFill>
                <a:latin typeface="Nunito" pitchFamily="2" charset="0"/>
              </a:rPr>
              <a:t> </a:t>
            </a:r>
            <a:r>
              <a:rPr lang="id-ID" dirty="0" err="1">
                <a:solidFill>
                  <a:srgbClr val="3C4043"/>
                </a:solidFill>
                <a:latin typeface="Nunito" pitchFamily="2" charset="0"/>
              </a:rPr>
              <a:t>use</a:t>
            </a:r>
            <a:r>
              <a:rPr lang="id-ID" dirty="0">
                <a:solidFill>
                  <a:srgbClr val="3C4043"/>
                </a:solidFill>
                <a:latin typeface="Nunito" pitchFamily="2" charset="0"/>
              </a:rPr>
              <a:t> </a:t>
            </a:r>
            <a:r>
              <a:rPr lang="id-ID" dirty="0" err="1">
                <a:solidFill>
                  <a:srgbClr val="3C4043"/>
                </a:solidFill>
                <a:latin typeface="Nunito" pitchFamily="2" charset="0"/>
              </a:rPr>
              <a:t>case</a:t>
            </a:r>
            <a:r>
              <a:rPr lang="id-ID" dirty="0">
                <a:solidFill>
                  <a:srgbClr val="3C4043"/>
                </a:solidFill>
                <a:latin typeface="Nunito" pitchFamily="2" charset="0"/>
              </a:rPr>
              <a:t> </a:t>
            </a:r>
            <a:r>
              <a:rPr lang="id-ID" dirty="0" err="1">
                <a:solidFill>
                  <a:srgbClr val="3C4043"/>
                </a:solidFill>
                <a:latin typeface="Nunito" pitchFamily="2" charset="0"/>
              </a:rPr>
              <a:t>and</a:t>
            </a:r>
            <a:r>
              <a:rPr lang="id-ID" dirty="0">
                <a:solidFill>
                  <a:srgbClr val="3C4043"/>
                </a:solidFill>
                <a:latin typeface="Nunito" pitchFamily="2" charset="0"/>
              </a:rPr>
              <a:t> fit CRISP-DM </a:t>
            </a:r>
            <a:r>
              <a:rPr lang="id-ID" dirty="0" err="1">
                <a:solidFill>
                  <a:srgbClr val="3C4043"/>
                </a:solidFill>
                <a:latin typeface="Nunito" pitchFamily="2" charset="0"/>
              </a:rPr>
              <a:t>using</a:t>
            </a:r>
            <a:r>
              <a:rPr lang="id-ID" dirty="0">
                <a:solidFill>
                  <a:srgbClr val="3C4043"/>
                </a:solidFill>
                <a:latin typeface="Nunito" pitchFamily="2" charset="0"/>
              </a:rPr>
              <a:t> </a:t>
            </a:r>
            <a:r>
              <a:rPr lang="id-ID" dirty="0" err="1">
                <a:solidFill>
                  <a:srgbClr val="3C4043"/>
                </a:solidFill>
                <a:latin typeface="Nunito" pitchFamily="2" charset="0"/>
              </a:rPr>
              <a:t>the</a:t>
            </a:r>
            <a:r>
              <a:rPr lang="id-ID" dirty="0">
                <a:solidFill>
                  <a:srgbClr val="3C4043"/>
                </a:solidFill>
                <a:latin typeface="Nunito" pitchFamily="2" charset="0"/>
              </a:rPr>
              <a:t> </a:t>
            </a:r>
            <a:r>
              <a:rPr lang="id-ID" dirty="0" err="1">
                <a:solidFill>
                  <a:srgbClr val="3C4043"/>
                </a:solidFill>
                <a:latin typeface="Nunito" pitchFamily="2" charset="0"/>
              </a:rPr>
              <a:t>available</a:t>
            </a:r>
            <a:r>
              <a:rPr lang="id-ID" dirty="0">
                <a:solidFill>
                  <a:srgbClr val="3C4043"/>
                </a:solidFill>
                <a:latin typeface="Nunito" pitchFamily="2" charset="0"/>
              </a:rPr>
              <a:t> data. </a:t>
            </a:r>
            <a:r>
              <a:rPr lang="id-ID" dirty="0" err="1">
                <a:solidFill>
                  <a:srgbClr val="3C4043"/>
                </a:solidFill>
                <a:latin typeface="Nunito" pitchFamily="2" charset="0"/>
              </a:rPr>
              <a:t>Some</a:t>
            </a:r>
            <a:r>
              <a:rPr lang="id-ID" dirty="0">
                <a:solidFill>
                  <a:srgbClr val="3C4043"/>
                </a:solidFill>
                <a:latin typeface="Nunito" pitchFamily="2" charset="0"/>
              </a:rPr>
              <a:t> </a:t>
            </a:r>
            <a:r>
              <a:rPr lang="id-ID" dirty="0" err="1">
                <a:solidFill>
                  <a:srgbClr val="3C4043"/>
                </a:solidFill>
                <a:latin typeface="Nunito" pitchFamily="2" charset="0"/>
              </a:rPr>
              <a:t>information</a:t>
            </a:r>
            <a:r>
              <a:rPr lang="id-ID" dirty="0">
                <a:solidFill>
                  <a:srgbClr val="3C4043"/>
                </a:solidFill>
                <a:latin typeface="Nunito" pitchFamily="2" charset="0"/>
              </a:rPr>
              <a:t> </a:t>
            </a:r>
            <a:r>
              <a:rPr lang="id-ID" dirty="0" err="1">
                <a:solidFill>
                  <a:srgbClr val="3C4043"/>
                </a:solidFill>
                <a:latin typeface="Nunito" pitchFamily="2" charset="0"/>
              </a:rPr>
              <a:t>may</a:t>
            </a:r>
            <a:r>
              <a:rPr lang="id-ID" dirty="0">
                <a:solidFill>
                  <a:srgbClr val="3C4043"/>
                </a:solidFill>
                <a:latin typeface="Nunito" pitchFamily="2" charset="0"/>
              </a:rPr>
              <a:t> not </a:t>
            </a:r>
            <a:r>
              <a:rPr lang="id-ID" dirty="0" err="1">
                <a:solidFill>
                  <a:srgbClr val="3C4043"/>
                </a:solidFill>
                <a:latin typeface="Nunito" pitchFamily="2" charset="0"/>
              </a:rPr>
              <a:t>be</a:t>
            </a:r>
            <a:r>
              <a:rPr lang="id-ID" dirty="0">
                <a:solidFill>
                  <a:srgbClr val="3C4043"/>
                </a:solidFill>
                <a:latin typeface="Nunito" pitchFamily="2" charset="0"/>
              </a:rPr>
              <a:t> </a:t>
            </a:r>
            <a:r>
              <a:rPr lang="id-ID" dirty="0" err="1">
                <a:solidFill>
                  <a:srgbClr val="3C4043"/>
                </a:solidFill>
                <a:latin typeface="Nunito" pitchFamily="2" charset="0"/>
              </a:rPr>
              <a:t>available</a:t>
            </a:r>
            <a:r>
              <a:rPr lang="id-ID" dirty="0">
                <a:solidFill>
                  <a:srgbClr val="3C4043"/>
                </a:solidFill>
                <a:latin typeface="Nunito" pitchFamily="2" charset="0"/>
              </a:rPr>
              <a:t>.</a:t>
            </a:r>
          </a:p>
          <a:p>
            <a:pPr marL="285750" indent="-285750" algn="just">
              <a:buFont typeface="Arial" panose="020B0604020202020204" pitchFamily="34" charset="0"/>
              <a:buChar char="•"/>
            </a:pPr>
            <a:r>
              <a:rPr lang="id-ID" dirty="0">
                <a:solidFill>
                  <a:srgbClr val="3C4043"/>
                </a:solidFill>
                <a:latin typeface="Nunito" pitchFamily="2" charset="0"/>
              </a:rPr>
              <a:t>In </a:t>
            </a:r>
            <a:r>
              <a:rPr lang="id-ID" dirty="0" err="1">
                <a:solidFill>
                  <a:srgbClr val="3C4043"/>
                </a:solidFill>
                <a:latin typeface="Nunito" pitchFamily="2" charset="0"/>
              </a:rPr>
              <a:t>reality</a:t>
            </a:r>
            <a:r>
              <a:rPr lang="id-ID" dirty="0">
                <a:solidFill>
                  <a:srgbClr val="3C4043"/>
                </a:solidFill>
                <a:latin typeface="Nunito" pitchFamily="2" charset="0"/>
              </a:rPr>
              <a:t>, </a:t>
            </a:r>
            <a:r>
              <a:rPr lang="id-ID" dirty="0" err="1">
                <a:solidFill>
                  <a:srgbClr val="3C4043"/>
                </a:solidFill>
                <a:latin typeface="Nunito" pitchFamily="2" charset="0"/>
              </a:rPr>
              <a:t>this</a:t>
            </a:r>
            <a:r>
              <a:rPr lang="id-ID" dirty="0">
                <a:solidFill>
                  <a:srgbClr val="3C4043"/>
                </a:solidFill>
                <a:latin typeface="Nunito" pitchFamily="2" charset="0"/>
              </a:rPr>
              <a:t> </a:t>
            </a:r>
            <a:r>
              <a:rPr lang="id-ID" dirty="0" err="1">
                <a:solidFill>
                  <a:srgbClr val="3C4043"/>
                </a:solidFill>
                <a:latin typeface="Nunito" pitchFamily="2" charset="0"/>
              </a:rPr>
              <a:t>will</a:t>
            </a:r>
            <a:r>
              <a:rPr lang="id-ID" dirty="0">
                <a:solidFill>
                  <a:srgbClr val="3C4043"/>
                </a:solidFill>
                <a:latin typeface="Nunito" pitchFamily="2" charset="0"/>
              </a:rPr>
              <a:t> </a:t>
            </a:r>
            <a:r>
              <a:rPr lang="id-ID" dirty="0" err="1">
                <a:solidFill>
                  <a:srgbClr val="3C4043"/>
                </a:solidFill>
                <a:latin typeface="Nunito" pitchFamily="2" charset="0"/>
              </a:rPr>
              <a:t>be</a:t>
            </a:r>
            <a:r>
              <a:rPr lang="id-ID" dirty="0">
                <a:solidFill>
                  <a:srgbClr val="3C4043"/>
                </a:solidFill>
                <a:latin typeface="Nunito" pitchFamily="2" charset="0"/>
              </a:rPr>
              <a:t> </a:t>
            </a:r>
            <a:r>
              <a:rPr lang="id-ID" dirty="0" err="1">
                <a:solidFill>
                  <a:srgbClr val="3C4043"/>
                </a:solidFill>
                <a:latin typeface="Nunito" pitchFamily="2" charset="0"/>
              </a:rPr>
              <a:t>far</a:t>
            </a:r>
            <a:r>
              <a:rPr lang="id-ID" dirty="0">
                <a:solidFill>
                  <a:srgbClr val="3C4043"/>
                </a:solidFill>
                <a:latin typeface="Nunito" pitchFamily="2" charset="0"/>
              </a:rPr>
              <a:t> </a:t>
            </a:r>
            <a:r>
              <a:rPr lang="id-ID" dirty="0" err="1">
                <a:solidFill>
                  <a:srgbClr val="3C4043"/>
                </a:solidFill>
                <a:latin typeface="Nunito" pitchFamily="2" charset="0"/>
              </a:rPr>
              <a:t>more</a:t>
            </a:r>
            <a:r>
              <a:rPr lang="id-ID" dirty="0">
                <a:solidFill>
                  <a:srgbClr val="3C4043"/>
                </a:solidFill>
                <a:latin typeface="Nunito" pitchFamily="2" charset="0"/>
              </a:rPr>
              <a:t> </a:t>
            </a:r>
            <a:r>
              <a:rPr lang="id-ID" dirty="0" err="1">
                <a:solidFill>
                  <a:srgbClr val="3C4043"/>
                </a:solidFill>
                <a:latin typeface="Nunito" pitchFamily="2" charset="0"/>
              </a:rPr>
              <a:t>complex</a:t>
            </a:r>
            <a:r>
              <a:rPr lang="id-ID" dirty="0">
                <a:solidFill>
                  <a:srgbClr val="3C4043"/>
                </a:solidFill>
                <a:latin typeface="Nunito" pitchFamily="2" charset="0"/>
              </a:rPr>
              <a:t>. </a:t>
            </a:r>
            <a:r>
              <a:rPr lang="id-ID" dirty="0" err="1">
                <a:solidFill>
                  <a:srgbClr val="3C4043"/>
                </a:solidFill>
                <a:latin typeface="Nunito" pitchFamily="2" charset="0"/>
              </a:rPr>
              <a:t>I’m</a:t>
            </a:r>
            <a:r>
              <a:rPr lang="id-ID" dirty="0">
                <a:solidFill>
                  <a:srgbClr val="3C4043"/>
                </a:solidFill>
                <a:latin typeface="Nunito" pitchFamily="2" charset="0"/>
              </a:rPr>
              <a:t> </a:t>
            </a:r>
            <a:r>
              <a:rPr lang="id-ID" dirty="0" err="1">
                <a:solidFill>
                  <a:srgbClr val="3C4043"/>
                </a:solidFill>
                <a:latin typeface="Nunito" pitchFamily="2" charset="0"/>
              </a:rPr>
              <a:t>trying</a:t>
            </a:r>
            <a:r>
              <a:rPr lang="id-ID" dirty="0">
                <a:solidFill>
                  <a:srgbClr val="3C4043"/>
                </a:solidFill>
                <a:latin typeface="Nunito" pitchFamily="2" charset="0"/>
              </a:rPr>
              <a:t> </a:t>
            </a:r>
            <a:r>
              <a:rPr lang="id-ID" dirty="0" err="1">
                <a:solidFill>
                  <a:srgbClr val="3C4043"/>
                </a:solidFill>
                <a:latin typeface="Nunito" pitchFamily="2" charset="0"/>
              </a:rPr>
              <a:t>to</a:t>
            </a:r>
            <a:r>
              <a:rPr lang="id-ID" dirty="0">
                <a:solidFill>
                  <a:srgbClr val="3C4043"/>
                </a:solidFill>
                <a:latin typeface="Nunito" pitchFamily="2" charset="0"/>
              </a:rPr>
              <a:t> </a:t>
            </a:r>
            <a:r>
              <a:rPr lang="id-ID" dirty="0" err="1">
                <a:solidFill>
                  <a:srgbClr val="3C4043"/>
                </a:solidFill>
                <a:latin typeface="Nunito" pitchFamily="2" charset="0"/>
              </a:rPr>
              <a:t>simplify</a:t>
            </a:r>
            <a:r>
              <a:rPr lang="id-ID" dirty="0">
                <a:solidFill>
                  <a:srgbClr val="3C4043"/>
                </a:solidFill>
                <a:latin typeface="Nunito" pitchFamily="2" charset="0"/>
              </a:rPr>
              <a:t> </a:t>
            </a:r>
            <a:r>
              <a:rPr lang="id-ID" dirty="0" err="1">
                <a:solidFill>
                  <a:srgbClr val="3C4043"/>
                </a:solidFill>
                <a:latin typeface="Nunito" pitchFamily="2" charset="0"/>
              </a:rPr>
              <a:t>it</a:t>
            </a:r>
            <a:r>
              <a:rPr lang="id-ID" dirty="0">
                <a:solidFill>
                  <a:srgbClr val="3C4043"/>
                </a:solidFill>
                <a:latin typeface="Nunito" pitchFamily="2" charset="0"/>
              </a:rPr>
              <a:t>.</a:t>
            </a:r>
          </a:p>
          <a:p>
            <a:pPr algn="just"/>
            <a:endParaRPr lang="id-ID" dirty="0">
              <a:solidFill>
                <a:srgbClr val="3C4043"/>
              </a:solidFill>
              <a:latin typeface="Nunito" pitchFamily="2" charset="0"/>
            </a:endParaRPr>
          </a:p>
        </p:txBody>
      </p:sp>
    </p:spTree>
    <p:extLst>
      <p:ext uri="{BB962C8B-B14F-4D97-AF65-F5344CB8AC3E}">
        <p14:creationId xmlns:p14="http://schemas.microsoft.com/office/powerpoint/2010/main" val="345901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1E86D-EB8D-042B-1412-E030B72AD8E3}"/>
            </a:ext>
          </a:extLst>
        </p:cNvPr>
        <p:cNvGrpSpPr/>
        <p:nvPr/>
      </p:nvGrpSpPr>
      <p:grpSpPr>
        <a:xfrm>
          <a:off x="0" y="0"/>
          <a:ext cx="0" cy="0"/>
          <a:chOff x="0" y="0"/>
          <a:chExt cx="0" cy="0"/>
        </a:xfrm>
      </p:grpSpPr>
      <p:pic>
        <p:nvPicPr>
          <p:cNvPr id="4" name="Google Shape;97;p20">
            <a:extLst>
              <a:ext uri="{FF2B5EF4-FFF2-40B4-BE49-F238E27FC236}">
                <a16:creationId xmlns:a16="http://schemas.microsoft.com/office/drawing/2014/main" id="{D614AFF7-50C3-3635-B557-AB36E74886FB}"/>
              </a:ext>
            </a:extLst>
          </p:cNvPr>
          <p:cNvPicPr preferRelativeResize="0"/>
          <p:nvPr/>
        </p:nvPicPr>
        <p:blipFill rotWithShape="1">
          <a:blip r:embed="rId2">
            <a:alphaModFix/>
          </a:blip>
          <a:srcRect l="33242" t="3305" r="4262" b="2557"/>
          <a:stretch/>
        </p:blipFill>
        <p:spPr>
          <a:xfrm>
            <a:off x="211667" y="1439338"/>
            <a:ext cx="4440692" cy="4140195"/>
          </a:xfrm>
          <a:prstGeom prst="rect">
            <a:avLst/>
          </a:prstGeom>
          <a:noFill/>
          <a:ln>
            <a:noFill/>
          </a:ln>
        </p:spPr>
      </p:pic>
      <p:pic>
        <p:nvPicPr>
          <p:cNvPr id="5" name="Picture 4">
            <a:extLst>
              <a:ext uri="{FF2B5EF4-FFF2-40B4-BE49-F238E27FC236}">
                <a16:creationId xmlns:a16="http://schemas.microsoft.com/office/drawing/2014/main" id="{6A0B171B-6581-B620-251F-F1B548ACB1B3}"/>
              </a:ext>
            </a:extLst>
          </p:cNvPr>
          <p:cNvPicPr>
            <a:picLocks noChangeAspect="1"/>
          </p:cNvPicPr>
          <p:nvPr/>
        </p:nvPicPr>
        <p:blipFill>
          <a:blip r:embed="rId3"/>
          <a:stretch>
            <a:fillRect/>
          </a:stretch>
        </p:blipFill>
        <p:spPr>
          <a:xfrm>
            <a:off x="4652358" y="1356967"/>
            <a:ext cx="7327975" cy="4318411"/>
          </a:xfrm>
          <a:prstGeom prst="rect">
            <a:avLst/>
          </a:prstGeom>
        </p:spPr>
      </p:pic>
      <p:sp>
        <p:nvSpPr>
          <p:cNvPr id="6" name="Google Shape;99;p20">
            <a:extLst>
              <a:ext uri="{FF2B5EF4-FFF2-40B4-BE49-F238E27FC236}">
                <a16:creationId xmlns:a16="http://schemas.microsoft.com/office/drawing/2014/main" id="{A79684C5-6A99-7149-5524-F0F0B18E8359}"/>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a:latin typeface="Nunito"/>
                <a:ea typeface="Nunito"/>
                <a:cs typeface="Nunito"/>
                <a:sym typeface="Nunito"/>
              </a:rPr>
              <a:t>CRISP-DM </a:t>
            </a:r>
            <a:r>
              <a:rPr lang="id-ID" dirty="0" err="1">
                <a:latin typeface="Nunito"/>
                <a:ea typeface="Nunito"/>
                <a:cs typeface="Nunito"/>
                <a:sym typeface="Nunito"/>
              </a:rPr>
              <a:t>Framework</a:t>
            </a:r>
            <a:endParaRPr dirty="0">
              <a:latin typeface="Nunito"/>
              <a:ea typeface="Nunito"/>
              <a:cs typeface="Nunito"/>
              <a:sym typeface="Nunito"/>
            </a:endParaRPr>
          </a:p>
        </p:txBody>
      </p:sp>
      <p:sp>
        <p:nvSpPr>
          <p:cNvPr id="7" name="Google Shape;98;p20">
            <a:extLst>
              <a:ext uri="{FF2B5EF4-FFF2-40B4-BE49-F238E27FC236}">
                <a16:creationId xmlns:a16="http://schemas.microsoft.com/office/drawing/2014/main" id="{5387706C-4094-BEF6-ACA2-33C85D7C2154}"/>
              </a:ext>
            </a:extLst>
          </p:cNvPr>
          <p:cNvSpPr txBox="1"/>
          <p:nvPr/>
        </p:nvSpPr>
        <p:spPr>
          <a:xfrm>
            <a:off x="594700" y="6205634"/>
            <a:ext cx="6046000" cy="400069"/>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 sz="1000" u="sng" dirty="0">
                <a:solidFill>
                  <a:srgbClr val="0097A7"/>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https://www.datascience-pm.com/crisp-dm-2/</a:t>
            </a:r>
            <a:r>
              <a:rPr lang="en" sz="1000" dirty="0">
                <a:solidFill>
                  <a:srgbClr val="000000"/>
                </a:solidFill>
                <a:latin typeface="Arial"/>
                <a:ea typeface="Arial"/>
                <a:cs typeface="Arial"/>
                <a:sym typeface="Arial"/>
              </a:rPr>
              <a:t> </a:t>
            </a:r>
            <a:endParaRPr sz="1000"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D12624EB-189A-4EF4-5292-743D33715741}"/>
              </a:ext>
            </a:extLst>
          </p:cNvPr>
          <p:cNvSpPr/>
          <p:nvPr/>
        </p:nvSpPr>
        <p:spPr>
          <a:xfrm>
            <a:off x="4652358" y="2057400"/>
            <a:ext cx="1274309" cy="85513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2">
            <a:extLst>
              <a:ext uri="{FF2B5EF4-FFF2-40B4-BE49-F238E27FC236}">
                <a16:creationId xmlns:a16="http://schemas.microsoft.com/office/drawing/2014/main" id="{F34111B3-F25C-4770-DB1E-4F7C69E41D0A}"/>
              </a:ext>
            </a:extLst>
          </p:cNvPr>
          <p:cNvSpPr/>
          <p:nvPr/>
        </p:nvSpPr>
        <p:spPr>
          <a:xfrm>
            <a:off x="7128934" y="2057401"/>
            <a:ext cx="1117600" cy="2438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1CEC9550-9C46-B396-CAED-07DA48CE2D70}"/>
              </a:ext>
            </a:extLst>
          </p:cNvPr>
          <p:cNvSpPr/>
          <p:nvPr/>
        </p:nvSpPr>
        <p:spPr>
          <a:xfrm>
            <a:off x="8331200" y="2057400"/>
            <a:ext cx="1117600" cy="2438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CB006999-80F9-82A6-FE42-C9593A5F5FDB}"/>
              </a:ext>
            </a:extLst>
          </p:cNvPr>
          <p:cNvSpPr/>
          <p:nvPr/>
        </p:nvSpPr>
        <p:spPr>
          <a:xfrm>
            <a:off x="9533467" y="2057400"/>
            <a:ext cx="1117600" cy="1701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a:extLst>
              <a:ext uri="{FF2B5EF4-FFF2-40B4-BE49-F238E27FC236}">
                <a16:creationId xmlns:a16="http://schemas.microsoft.com/office/drawing/2014/main" id="{C9AD3B05-731D-E264-F252-D9E0D0AA6C4E}"/>
              </a:ext>
            </a:extLst>
          </p:cNvPr>
          <p:cNvSpPr/>
          <p:nvPr/>
        </p:nvSpPr>
        <p:spPr>
          <a:xfrm>
            <a:off x="4652358" y="4191000"/>
            <a:ext cx="1274309" cy="65193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859E90EA-5A89-BE70-7392-0D14BF71D1F1}"/>
              </a:ext>
            </a:extLst>
          </p:cNvPr>
          <p:cNvSpPr/>
          <p:nvPr/>
        </p:nvSpPr>
        <p:spPr>
          <a:xfrm>
            <a:off x="4652358" y="4927600"/>
            <a:ext cx="1274309" cy="65193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9DA28F37-BC1B-BCD3-24A9-16186D540E20}"/>
              </a:ext>
            </a:extLst>
          </p:cNvPr>
          <p:cNvSpPr/>
          <p:nvPr/>
        </p:nvSpPr>
        <p:spPr>
          <a:xfrm>
            <a:off x="4660825" y="3008811"/>
            <a:ext cx="1274309" cy="1097522"/>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62CB3087-5C15-F20D-1F4E-2F38984229DC}"/>
              </a:ext>
            </a:extLst>
          </p:cNvPr>
          <p:cNvSpPr/>
          <p:nvPr/>
        </p:nvSpPr>
        <p:spPr>
          <a:xfrm>
            <a:off x="5926667" y="2078249"/>
            <a:ext cx="1159933" cy="1791017"/>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a:extLst>
              <a:ext uri="{FF2B5EF4-FFF2-40B4-BE49-F238E27FC236}">
                <a16:creationId xmlns:a16="http://schemas.microsoft.com/office/drawing/2014/main" id="{493D05F8-5461-A6D1-52EA-D201BC8DEA83}"/>
              </a:ext>
            </a:extLst>
          </p:cNvPr>
          <p:cNvSpPr/>
          <p:nvPr/>
        </p:nvSpPr>
        <p:spPr>
          <a:xfrm>
            <a:off x="10723109" y="2057400"/>
            <a:ext cx="1159933" cy="1964267"/>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5986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9DAD0-3688-480C-AB01-1EDBDC49C573}"/>
            </a:ext>
          </a:extLst>
        </p:cNvPr>
        <p:cNvGrpSpPr/>
        <p:nvPr/>
      </p:nvGrpSpPr>
      <p:grpSpPr>
        <a:xfrm>
          <a:off x="0" y="0"/>
          <a:ext cx="0" cy="0"/>
          <a:chOff x="0" y="0"/>
          <a:chExt cx="0" cy="0"/>
        </a:xfrm>
      </p:grpSpPr>
      <p:sp>
        <p:nvSpPr>
          <p:cNvPr id="4" name="Google Shape;99;p20">
            <a:extLst>
              <a:ext uri="{FF2B5EF4-FFF2-40B4-BE49-F238E27FC236}">
                <a16:creationId xmlns:a16="http://schemas.microsoft.com/office/drawing/2014/main" id="{8BB77DDF-F393-F883-168A-BE43EDF18E8C}"/>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a:latin typeface="Nunito"/>
                <a:ea typeface="Nunito"/>
                <a:cs typeface="Nunito"/>
                <a:sym typeface="Nunito"/>
              </a:rPr>
              <a:t>Business </a:t>
            </a:r>
            <a:r>
              <a:rPr lang="id-ID" dirty="0" err="1">
                <a:latin typeface="Nunito"/>
                <a:ea typeface="Nunito"/>
                <a:cs typeface="Nunito"/>
                <a:sym typeface="Nunito"/>
              </a:rPr>
              <a:t>Understanding</a:t>
            </a:r>
            <a:endParaRPr dirty="0">
              <a:latin typeface="Nunito"/>
              <a:ea typeface="Nunito"/>
              <a:cs typeface="Nunito"/>
              <a:sym typeface="Nunito"/>
            </a:endParaRPr>
          </a:p>
        </p:txBody>
      </p:sp>
      <p:pic>
        <p:nvPicPr>
          <p:cNvPr id="2" name="Picture 1">
            <a:extLst>
              <a:ext uri="{FF2B5EF4-FFF2-40B4-BE49-F238E27FC236}">
                <a16:creationId xmlns:a16="http://schemas.microsoft.com/office/drawing/2014/main" id="{09021BC4-ACE8-3BF0-FCC1-2ABA973AF757}"/>
              </a:ext>
            </a:extLst>
          </p:cNvPr>
          <p:cNvPicPr>
            <a:picLocks noChangeAspect="1"/>
          </p:cNvPicPr>
          <p:nvPr/>
        </p:nvPicPr>
        <p:blipFill>
          <a:blip r:embed="rId2"/>
          <a:srcRect r="82264"/>
          <a:stretch/>
        </p:blipFill>
        <p:spPr>
          <a:xfrm>
            <a:off x="415600" y="1373901"/>
            <a:ext cx="1299709" cy="4318411"/>
          </a:xfrm>
          <a:prstGeom prst="rect">
            <a:avLst/>
          </a:prstGeom>
        </p:spPr>
      </p:pic>
      <p:sp>
        <p:nvSpPr>
          <p:cNvPr id="6" name="TextBox 5">
            <a:extLst>
              <a:ext uri="{FF2B5EF4-FFF2-40B4-BE49-F238E27FC236}">
                <a16:creationId xmlns:a16="http://schemas.microsoft.com/office/drawing/2014/main" id="{EB50337B-7D4D-4D48-706A-E1837F8E7C2D}"/>
              </a:ext>
            </a:extLst>
          </p:cNvPr>
          <p:cNvSpPr txBox="1"/>
          <p:nvPr/>
        </p:nvSpPr>
        <p:spPr>
          <a:xfrm>
            <a:off x="2142065" y="1373901"/>
            <a:ext cx="8288867" cy="4708981"/>
          </a:xfrm>
          <a:prstGeom prst="rect">
            <a:avLst/>
          </a:prstGeom>
          <a:noFill/>
        </p:spPr>
        <p:txBody>
          <a:bodyPr wrap="square">
            <a:spAutoFit/>
          </a:bodyPr>
          <a:lstStyle/>
          <a:p>
            <a:pPr algn="just"/>
            <a:r>
              <a:rPr lang="id-ID" dirty="0">
                <a:solidFill>
                  <a:srgbClr val="3C4043"/>
                </a:solidFill>
                <a:latin typeface="Nunito" pitchFamily="2" charset="0"/>
              </a:rPr>
              <a:t>BACKGROUND:</a:t>
            </a:r>
            <a:endParaRPr lang="id-ID" b="0" i="0" dirty="0">
              <a:solidFill>
                <a:srgbClr val="3C4043"/>
              </a:solidFill>
              <a:effectLst/>
              <a:latin typeface="Nunito" pitchFamily="2" charset="0"/>
            </a:endParaRPr>
          </a:p>
          <a:p>
            <a:pPr algn="just"/>
            <a:r>
              <a:rPr lang="en-US" sz="1400" b="0" i="0" dirty="0">
                <a:solidFill>
                  <a:srgbClr val="3C4043"/>
                </a:solidFill>
                <a:effectLst/>
                <a:latin typeface="Nunito" pitchFamily="2" charset="0"/>
              </a:rPr>
              <a:t>With the rapid development of telecommunication industry, the service providers are inclined more towards expansion of the subscriber base. To meet the need of surviving in the competitive environment, the retention of existing customers has become a huge challenge. It is stated that the cost of acquiring a new customer is far more than that for retaining the existing one. Therefore, it is imperative for the telecom industries to use advanced analytics to understand consumer behavior and in-turn predict the association of the customers as whether or not they will leave the company.</a:t>
            </a:r>
            <a:endParaRPr lang="id-ID" sz="1400" b="0" i="0" dirty="0">
              <a:solidFill>
                <a:srgbClr val="3C4043"/>
              </a:solidFill>
              <a:effectLst/>
              <a:latin typeface="Nunito" pitchFamily="2" charset="0"/>
            </a:endParaRPr>
          </a:p>
          <a:p>
            <a:pPr algn="just"/>
            <a:endParaRPr lang="id-ID" sz="1400" dirty="0">
              <a:solidFill>
                <a:srgbClr val="3C4043"/>
              </a:solidFill>
              <a:latin typeface="Nunito" pitchFamily="2" charset="0"/>
            </a:endParaRPr>
          </a:p>
          <a:p>
            <a:pPr algn="just"/>
            <a:r>
              <a:rPr lang="id-ID" sz="1400" dirty="0" err="1">
                <a:solidFill>
                  <a:srgbClr val="3C4043"/>
                </a:solidFill>
                <a:latin typeface="Nunito" pitchFamily="2" charset="0"/>
              </a:rPr>
              <a:t>Important</a:t>
            </a:r>
            <a:r>
              <a:rPr lang="id-ID" sz="1400" dirty="0">
                <a:solidFill>
                  <a:srgbClr val="3C4043"/>
                </a:solidFill>
                <a:latin typeface="Nunito" pitchFamily="2" charset="0"/>
              </a:rPr>
              <a:t> </a:t>
            </a:r>
            <a:r>
              <a:rPr lang="id-ID" sz="1400" dirty="0" err="1">
                <a:solidFill>
                  <a:srgbClr val="3C4043"/>
                </a:solidFill>
                <a:latin typeface="Nunito" pitchFamily="2" charset="0"/>
              </a:rPr>
              <a:t>points</a:t>
            </a:r>
            <a:endParaRPr lang="id-ID" sz="1400" dirty="0">
              <a:solidFill>
                <a:srgbClr val="3C4043"/>
              </a:solidFill>
              <a:latin typeface="Nunito" pitchFamily="2" charset="0"/>
            </a:endParaRPr>
          </a:p>
          <a:p>
            <a:pPr marL="285750" indent="-285750" algn="just">
              <a:buFont typeface="Arial" panose="020B0604020202020204" pitchFamily="34" charset="0"/>
              <a:buChar char="•"/>
            </a:pPr>
            <a:r>
              <a:rPr lang="id-ID" sz="1400" b="0" i="0" dirty="0" err="1">
                <a:solidFill>
                  <a:srgbClr val="3C4043"/>
                </a:solidFill>
                <a:effectLst/>
                <a:latin typeface="Nunito" pitchFamily="2" charset="0"/>
              </a:rPr>
              <a:t>Inclined</a:t>
            </a:r>
            <a:r>
              <a:rPr lang="id-ID" sz="1400" b="0" i="0" dirty="0">
                <a:solidFill>
                  <a:srgbClr val="3C4043"/>
                </a:solidFill>
                <a:effectLst/>
                <a:latin typeface="Nunito" pitchFamily="2" charset="0"/>
              </a:rPr>
              <a:t> </a:t>
            </a:r>
            <a:r>
              <a:rPr lang="id-ID" sz="1400" b="0" i="0" dirty="0" err="1">
                <a:solidFill>
                  <a:srgbClr val="3C4043"/>
                </a:solidFill>
                <a:effectLst/>
                <a:latin typeface="Nunito" pitchFamily="2" charset="0"/>
              </a:rPr>
              <a:t>customer</a:t>
            </a:r>
            <a:endParaRPr lang="id-ID" sz="1400" b="0" i="0" dirty="0">
              <a:solidFill>
                <a:srgbClr val="3C4043"/>
              </a:solidFill>
              <a:effectLst/>
              <a:latin typeface="Nunito" pitchFamily="2" charset="0"/>
            </a:endParaRPr>
          </a:p>
          <a:p>
            <a:pPr marL="285750" indent="-285750" algn="just">
              <a:buFont typeface="Arial" panose="020B0604020202020204" pitchFamily="34" charset="0"/>
              <a:buChar char="•"/>
            </a:pPr>
            <a:r>
              <a:rPr lang="id-ID" sz="1400" dirty="0" err="1">
                <a:solidFill>
                  <a:srgbClr val="3C4043"/>
                </a:solidFill>
                <a:latin typeface="Nunito" pitchFamily="2" charset="0"/>
              </a:rPr>
              <a:t>Competitive</a:t>
            </a:r>
            <a:r>
              <a:rPr lang="id-ID" sz="1400" dirty="0">
                <a:solidFill>
                  <a:srgbClr val="3C4043"/>
                </a:solidFill>
                <a:latin typeface="Nunito" pitchFamily="2" charset="0"/>
              </a:rPr>
              <a:t> </a:t>
            </a:r>
            <a:r>
              <a:rPr lang="id-ID" sz="1400" dirty="0" err="1">
                <a:solidFill>
                  <a:srgbClr val="3C4043"/>
                </a:solidFill>
                <a:latin typeface="Nunito" pitchFamily="2" charset="0"/>
              </a:rPr>
              <a:t>environtment</a:t>
            </a:r>
            <a:endParaRPr lang="id-ID" sz="1400" dirty="0">
              <a:solidFill>
                <a:srgbClr val="3C4043"/>
              </a:solidFill>
              <a:latin typeface="Nunito" pitchFamily="2" charset="0"/>
            </a:endParaRPr>
          </a:p>
          <a:p>
            <a:pPr marL="285750" indent="-285750" algn="just">
              <a:buFont typeface="Arial" panose="020B0604020202020204" pitchFamily="34" charset="0"/>
              <a:buChar char="•"/>
            </a:pPr>
            <a:r>
              <a:rPr lang="id-ID" sz="1400" dirty="0" err="1">
                <a:solidFill>
                  <a:srgbClr val="3C4043"/>
                </a:solidFill>
                <a:latin typeface="Nunito" pitchFamily="2" charset="0"/>
              </a:rPr>
              <a:t>Cost</a:t>
            </a:r>
            <a:r>
              <a:rPr lang="id-ID" sz="1400" dirty="0">
                <a:solidFill>
                  <a:srgbClr val="3C4043"/>
                </a:solidFill>
                <a:latin typeface="Nunito" pitchFamily="2" charset="0"/>
              </a:rPr>
              <a:t> </a:t>
            </a:r>
            <a:r>
              <a:rPr lang="id-ID" sz="1400" dirty="0" err="1">
                <a:solidFill>
                  <a:srgbClr val="3C4043"/>
                </a:solidFill>
                <a:latin typeface="Nunito" pitchFamily="2" charset="0"/>
              </a:rPr>
              <a:t>acquiring</a:t>
            </a:r>
            <a:r>
              <a:rPr lang="id-ID" sz="1400" dirty="0">
                <a:solidFill>
                  <a:srgbClr val="3C4043"/>
                </a:solidFill>
                <a:latin typeface="Nunito" pitchFamily="2" charset="0"/>
              </a:rPr>
              <a:t> </a:t>
            </a:r>
            <a:r>
              <a:rPr lang="id-ID" sz="1400" dirty="0" err="1">
                <a:solidFill>
                  <a:srgbClr val="3C4043"/>
                </a:solidFill>
                <a:latin typeface="Nunito" pitchFamily="2" charset="0"/>
              </a:rPr>
              <a:t>customer</a:t>
            </a:r>
            <a:r>
              <a:rPr lang="id-ID" sz="1400" dirty="0">
                <a:solidFill>
                  <a:srgbClr val="3C4043"/>
                </a:solidFill>
                <a:latin typeface="Nunito" pitchFamily="2" charset="0"/>
              </a:rPr>
              <a:t> &gt; </a:t>
            </a:r>
            <a:r>
              <a:rPr lang="id-ID" sz="1400" dirty="0" err="1">
                <a:solidFill>
                  <a:srgbClr val="3C4043"/>
                </a:solidFill>
                <a:latin typeface="Nunito" pitchFamily="2" charset="0"/>
              </a:rPr>
              <a:t>cost</a:t>
            </a:r>
            <a:r>
              <a:rPr lang="id-ID" sz="1400" dirty="0">
                <a:solidFill>
                  <a:srgbClr val="3C4043"/>
                </a:solidFill>
                <a:latin typeface="Nunito" pitchFamily="2" charset="0"/>
              </a:rPr>
              <a:t> </a:t>
            </a:r>
            <a:r>
              <a:rPr lang="id-ID" sz="1400" dirty="0" err="1">
                <a:solidFill>
                  <a:srgbClr val="3C4043"/>
                </a:solidFill>
                <a:latin typeface="Nunito" pitchFamily="2" charset="0"/>
              </a:rPr>
              <a:t>retaining</a:t>
            </a:r>
            <a:r>
              <a:rPr lang="id-ID" sz="1400" dirty="0">
                <a:solidFill>
                  <a:srgbClr val="3C4043"/>
                </a:solidFill>
                <a:latin typeface="Nunito" pitchFamily="2" charset="0"/>
              </a:rPr>
              <a:t> </a:t>
            </a:r>
            <a:r>
              <a:rPr lang="id-ID" sz="1400" dirty="0" err="1">
                <a:solidFill>
                  <a:srgbClr val="3C4043"/>
                </a:solidFill>
                <a:latin typeface="Nunito" pitchFamily="2" charset="0"/>
              </a:rPr>
              <a:t>customer</a:t>
            </a:r>
            <a:endParaRPr lang="id-ID" sz="1400" dirty="0">
              <a:solidFill>
                <a:srgbClr val="3C4043"/>
              </a:solidFill>
              <a:latin typeface="Nunito" pitchFamily="2" charset="0"/>
            </a:endParaRPr>
          </a:p>
          <a:p>
            <a:pPr marL="285750" indent="-285750" algn="just">
              <a:buFont typeface="Arial" panose="020B0604020202020204" pitchFamily="34" charset="0"/>
              <a:buChar char="•"/>
            </a:pPr>
            <a:r>
              <a:rPr lang="id-ID" sz="1400" b="0" i="0" dirty="0" err="1">
                <a:solidFill>
                  <a:srgbClr val="3C4043"/>
                </a:solidFill>
                <a:effectLst/>
                <a:latin typeface="Nunito" pitchFamily="2" charset="0"/>
              </a:rPr>
              <a:t>Leaving</a:t>
            </a:r>
            <a:r>
              <a:rPr lang="id-ID" sz="1400" b="0" i="0" dirty="0">
                <a:solidFill>
                  <a:srgbClr val="3C4043"/>
                </a:solidFill>
                <a:effectLst/>
                <a:latin typeface="Nunito" pitchFamily="2" charset="0"/>
              </a:rPr>
              <a:t> </a:t>
            </a:r>
            <a:r>
              <a:rPr lang="id-ID" sz="1400" b="0" i="0" dirty="0" err="1">
                <a:solidFill>
                  <a:srgbClr val="3C4043"/>
                </a:solidFill>
                <a:effectLst/>
                <a:latin typeface="Nunito" pitchFamily="2" charset="0"/>
              </a:rPr>
              <a:t>company</a:t>
            </a:r>
            <a:r>
              <a:rPr lang="id-ID" sz="1400" b="0" i="0" dirty="0">
                <a:solidFill>
                  <a:srgbClr val="3C4043"/>
                </a:solidFill>
                <a:effectLst/>
                <a:latin typeface="Nunito" pitchFamily="2" charset="0"/>
              </a:rPr>
              <a:t> </a:t>
            </a:r>
            <a:r>
              <a:rPr lang="id-ID" sz="1400" b="0" i="0" dirty="0" err="1">
                <a:solidFill>
                  <a:srgbClr val="3C4043"/>
                </a:solidFill>
                <a:effectLst/>
                <a:latin typeface="Nunito" pitchFamily="2" charset="0"/>
              </a:rPr>
              <a:t>means</a:t>
            </a:r>
            <a:r>
              <a:rPr lang="id-ID" sz="1400" b="0" i="0" dirty="0">
                <a:solidFill>
                  <a:srgbClr val="3C4043"/>
                </a:solidFill>
                <a:effectLst/>
                <a:latin typeface="Nunito" pitchFamily="2" charset="0"/>
              </a:rPr>
              <a:t> </a:t>
            </a:r>
            <a:r>
              <a:rPr lang="id-ID" sz="1400" b="0" i="0" dirty="0" err="1">
                <a:solidFill>
                  <a:srgbClr val="3C4043"/>
                </a:solidFill>
                <a:effectLst/>
                <a:latin typeface="Nunito" pitchFamily="2" charset="0"/>
              </a:rPr>
              <a:t>revenue</a:t>
            </a:r>
            <a:r>
              <a:rPr lang="id-ID" sz="1400" b="0" i="0" dirty="0">
                <a:solidFill>
                  <a:srgbClr val="3C4043"/>
                </a:solidFill>
                <a:effectLst/>
                <a:latin typeface="Nunito" pitchFamily="2" charset="0"/>
              </a:rPr>
              <a:t> </a:t>
            </a:r>
            <a:r>
              <a:rPr lang="id-ID" sz="1400" b="0" i="0" dirty="0" err="1">
                <a:solidFill>
                  <a:srgbClr val="3C4043"/>
                </a:solidFill>
                <a:effectLst/>
                <a:latin typeface="Nunito" pitchFamily="2" charset="0"/>
              </a:rPr>
              <a:t>loss</a:t>
            </a:r>
            <a:endParaRPr lang="id-ID" sz="1400" b="0" i="0" dirty="0">
              <a:solidFill>
                <a:srgbClr val="3C4043"/>
              </a:solidFill>
              <a:effectLst/>
              <a:latin typeface="Nunito" pitchFamily="2" charset="0"/>
            </a:endParaRPr>
          </a:p>
          <a:p>
            <a:pPr algn="just"/>
            <a:endParaRPr lang="id-ID" sz="1400" dirty="0">
              <a:solidFill>
                <a:srgbClr val="3C4043"/>
              </a:solidFill>
              <a:latin typeface="Nunito" pitchFamily="2" charset="0"/>
            </a:endParaRPr>
          </a:p>
          <a:p>
            <a:pPr algn="just"/>
            <a:r>
              <a:rPr lang="id-ID" sz="1400" b="1" dirty="0">
                <a:solidFill>
                  <a:srgbClr val="3C4043"/>
                </a:solidFill>
                <a:latin typeface="Nunito" pitchFamily="2" charset="0"/>
              </a:rPr>
              <a:t>Problem </a:t>
            </a:r>
            <a:r>
              <a:rPr lang="id-ID" sz="1400" b="1" dirty="0" err="1">
                <a:solidFill>
                  <a:srgbClr val="3C4043"/>
                </a:solidFill>
                <a:latin typeface="Nunito" pitchFamily="2" charset="0"/>
              </a:rPr>
              <a:t>statement</a:t>
            </a:r>
            <a:r>
              <a:rPr lang="id-ID" sz="1400" dirty="0">
                <a:solidFill>
                  <a:srgbClr val="3C4043"/>
                </a:solidFill>
                <a:latin typeface="Nunito" pitchFamily="2" charset="0"/>
              </a:rPr>
              <a:t> : </a:t>
            </a:r>
            <a:r>
              <a:rPr lang="id-ID" sz="1400" dirty="0" err="1">
                <a:solidFill>
                  <a:srgbClr val="3C4043"/>
                </a:solidFill>
                <a:latin typeface="Nunito" pitchFamily="2" charset="0"/>
              </a:rPr>
              <a:t>how</a:t>
            </a:r>
            <a:r>
              <a:rPr lang="id-ID" sz="1400" dirty="0">
                <a:solidFill>
                  <a:srgbClr val="3C4043"/>
                </a:solidFill>
                <a:latin typeface="Nunito" pitchFamily="2" charset="0"/>
              </a:rPr>
              <a:t> </a:t>
            </a:r>
            <a:r>
              <a:rPr lang="id-ID" sz="1400" dirty="0" err="1">
                <a:solidFill>
                  <a:srgbClr val="3C4043"/>
                </a:solidFill>
                <a:latin typeface="Nunito" pitchFamily="2" charset="0"/>
              </a:rPr>
              <a:t>might</a:t>
            </a:r>
            <a:r>
              <a:rPr lang="id-ID" sz="1400" dirty="0">
                <a:solidFill>
                  <a:srgbClr val="3C4043"/>
                </a:solidFill>
                <a:latin typeface="Nunito" pitchFamily="2" charset="0"/>
              </a:rPr>
              <a:t> </a:t>
            </a:r>
            <a:r>
              <a:rPr lang="id-ID" sz="1400" dirty="0" err="1">
                <a:solidFill>
                  <a:srgbClr val="3C4043"/>
                </a:solidFill>
                <a:latin typeface="Nunito" pitchFamily="2" charset="0"/>
              </a:rPr>
              <a:t>we</a:t>
            </a:r>
            <a:r>
              <a:rPr lang="id-ID" sz="1400" dirty="0">
                <a:solidFill>
                  <a:srgbClr val="3C4043"/>
                </a:solidFill>
                <a:latin typeface="Nunito" pitchFamily="2" charset="0"/>
              </a:rPr>
              <a:t> </a:t>
            </a:r>
            <a:r>
              <a:rPr lang="id-ID" sz="1400" dirty="0" err="1">
                <a:solidFill>
                  <a:srgbClr val="3C4043"/>
                </a:solidFill>
                <a:latin typeface="Nunito" pitchFamily="2" charset="0"/>
              </a:rPr>
              <a:t>retain</a:t>
            </a:r>
            <a:r>
              <a:rPr lang="id-ID" sz="1400" dirty="0">
                <a:solidFill>
                  <a:srgbClr val="3C4043"/>
                </a:solidFill>
                <a:latin typeface="Nunito" pitchFamily="2" charset="0"/>
              </a:rPr>
              <a:t> </a:t>
            </a:r>
            <a:r>
              <a:rPr lang="id-ID" sz="1400" dirty="0" err="1">
                <a:solidFill>
                  <a:srgbClr val="3C4043"/>
                </a:solidFill>
                <a:latin typeface="Nunito" pitchFamily="2" charset="0"/>
              </a:rPr>
              <a:t>customer</a:t>
            </a:r>
            <a:r>
              <a:rPr lang="id-ID" sz="1400" dirty="0">
                <a:solidFill>
                  <a:srgbClr val="3C4043"/>
                </a:solidFill>
                <a:latin typeface="Nunito" pitchFamily="2" charset="0"/>
              </a:rPr>
              <a:t> </a:t>
            </a:r>
            <a:r>
              <a:rPr lang="id-ID" sz="1400" dirty="0" err="1">
                <a:solidFill>
                  <a:srgbClr val="3C4043"/>
                </a:solidFill>
                <a:latin typeface="Nunito" pitchFamily="2" charset="0"/>
              </a:rPr>
              <a:t>with</a:t>
            </a:r>
            <a:r>
              <a:rPr lang="id-ID" sz="1400" dirty="0">
                <a:solidFill>
                  <a:srgbClr val="3C4043"/>
                </a:solidFill>
                <a:latin typeface="Nunito" pitchFamily="2" charset="0"/>
              </a:rPr>
              <a:t> </a:t>
            </a:r>
            <a:r>
              <a:rPr lang="id-ID" sz="1400" dirty="0" err="1">
                <a:solidFill>
                  <a:srgbClr val="3C4043"/>
                </a:solidFill>
                <a:latin typeface="Nunito" pitchFamily="2" charset="0"/>
              </a:rPr>
              <a:t>high</a:t>
            </a:r>
            <a:r>
              <a:rPr lang="id-ID" sz="1400" dirty="0">
                <a:solidFill>
                  <a:srgbClr val="3C4043"/>
                </a:solidFill>
                <a:latin typeface="Nunito" pitchFamily="2" charset="0"/>
              </a:rPr>
              <a:t> </a:t>
            </a:r>
            <a:r>
              <a:rPr lang="id-ID" sz="1400" dirty="0" err="1">
                <a:solidFill>
                  <a:srgbClr val="3C4043"/>
                </a:solidFill>
                <a:latin typeface="Nunito" pitchFamily="2" charset="0"/>
              </a:rPr>
              <a:t>churn</a:t>
            </a:r>
            <a:r>
              <a:rPr lang="id-ID" sz="1400" dirty="0">
                <a:solidFill>
                  <a:srgbClr val="3C4043"/>
                </a:solidFill>
                <a:latin typeface="Nunito" pitchFamily="2" charset="0"/>
              </a:rPr>
              <a:t> </a:t>
            </a:r>
            <a:r>
              <a:rPr lang="id-ID" sz="1400" dirty="0" err="1">
                <a:solidFill>
                  <a:srgbClr val="3C4043"/>
                </a:solidFill>
                <a:latin typeface="Nunito" pitchFamily="2" charset="0"/>
              </a:rPr>
              <a:t>risk</a:t>
            </a:r>
            <a:r>
              <a:rPr lang="id-ID" sz="1400" dirty="0">
                <a:solidFill>
                  <a:srgbClr val="3C4043"/>
                </a:solidFill>
                <a:latin typeface="Nunito" pitchFamily="2" charset="0"/>
              </a:rPr>
              <a:t> </a:t>
            </a:r>
            <a:r>
              <a:rPr lang="id-ID" sz="1400" dirty="0" err="1">
                <a:solidFill>
                  <a:srgbClr val="3C4043"/>
                </a:solidFill>
                <a:latin typeface="Nunito" pitchFamily="2" charset="0"/>
              </a:rPr>
              <a:t>so</a:t>
            </a:r>
            <a:r>
              <a:rPr lang="id-ID" sz="1400" dirty="0">
                <a:solidFill>
                  <a:srgbClr val="3C4043"/>
                </a:solidFill>
                <a:latin typeface="Nunito" pitchFamily="2" charset="0"/>
              </a:rPr>
              <a:t> </a:t>
            </a:r>
            <a:r>
              <a:rPr lang="id-ID" sz="1400" dirty="0" err="1">
                <a:solidFill>
                  <a:srgbClr val="3C4043"/>
                </a:solidFill>
                <a:latin typeface="Nunito" pitchFamily="2" charset="0"/>
              </a:rPr>
              <a:t>we</a:t>
            </a:r>
            <a:r>
              <a:rPr lang="id-ID" sz="1400" dirty="0">
                <a:solidFill>
                  <a:srgbClr val="3C4043"/>
                </a:solidFill>
                <a:latin typeface="Nunito" pitchFamily="2" charset="0"/>
              </a:rPr>
              <a:t> </a:t>
            </a:r>
            <a:r>
              <a:rPr lang="id-ID" sz="1400" dirty="0" err="1">
                <a:solidFill>
                  <a:srgbClr val="3C4043"/>
                </a:solidFill>
                <a:latin typeface="Nunito" pitchFamily="2" charset="0"/>
              </a:rPr>
              <a:t>can</a:t>
            </a:r>
            <a:r>
              <a:rPr lang="id-ID" sz="1400" dirty="0">
                <a:solidFill>
                  <a:srgbClr val="3C4043"/>
                </a:solidFill>
                <a:latin typeface="Nunito" pitchFamily="2" charset="0"/>
              </a:rPr>
              <a:t> </a:t>
            </a:r>
            <a:r>
              <a:rPr lang="id-ID" sz="1400" dirty="0" err="1">
                <a:solidFill>
                  <a:srgbClr val="3C4043"/>
                </a:solidFill>
                <a:latin typeface="Nunito" pitchFamily="2" charset="0"/>
              </a:rPr>
              <a:t>prevent</a:t>
            </a:r>
            <a:r>
              <a:rPr lang="id-ID" sz="1400" dirty="0">
                <a:solidFill>
                  <a:srgbClr val="3C4043"/>
                </a:solidFill>
                <a:latin typeface="Nunito" pitchFamily="2" charset="0"/>
              </a:rPr>
              <a:t> </a:t>
            </a:r>
            <a:r>
              <a:rPr lang="id-ID" sz="1400" dirty="0" err="1">
                <a:solidFill>
                  <a:srgbClr val="3C4043"/>
                </a:solidFill>
                <a:latin typeface="Nunito" pitchFamily="2" charset="0"/>
              </a:rPr>
              <a:t>revenue</a:t>
            </a:r>
            <a:r>
              <a:rPr lang="id-ID" sz="1400" dirty="0">
                <a:solidFill>
                  <a:srgbClr val="3C4043"/>
                </a:solidFill>
                <a:latin typeface="Nunito" pitchFamily="2" charset="0"/>
              </a:rPr>
              <a:t> </a:t>
            </a:r>
            <a:r>
              <a:rPr lang="id-ID" sz="1400" dirty="0" err="1">
                <a:solidFill>
                  <a:srgbClr val="3C4043"/>
                </a:solidFill>
                <a:latin typeface="Nunito" pitchFamily="2" charset="0"/>
              </a:rPr>
              <a:t>loss</a:t>
            </a:r>
            <a:r>
              <a:rPr lang="id-ID" sz="1400" dirty="0">
                <a:solidFill>
                  <a:srgbClr val="3C4043"/>
                </a:solidFill>
                <a:latin typeface="Nunito" pitchFamily="2" charset="0"/>
              </a:rPr>
              <a:t> ?</a:t>
            </a:r>
            <a:endParaRPr lang="id-ID" sz="1400" b="0" i="0" dirty="0">
              <a:solidFill>
                <a:srgbClr val="3C4043"/>
              </a:solidFill>
              <a:effectLst/>
              <a:latin typeface="Nunito" pitchFamily="2" charset="0"/>
            </a:endParaRPr>
          </a:p>
          <a:p>
            <a:pPr algn="just"/>
            <a:endParaRPr lang="id-ID" dirty="0">
              <a:solidFill>
                <a:srgbClr val="3C4043"/>
              </a:solidFill>
              <a:latin typeface="Nunito" pitchFamily="2" charset="0"/>
            </a:endParaRPr>
          </a:p>
          <a:p>
            <a:pPr algn="just"/>
            <a:r>
              <a:rPr lang="id-ID" dirty="0">
                <a:solidFill>
                  <a:srgbClr val="3C4043"/>
                </a:solidFill>
                <a:latin typeface="Nunito" pitchFamily="2" charset="0"/>
              </a:rPr>
              <a:t>SOME BUSINESS OBJECTIVE AND SUCCES CRITERIA:</a:t>
            </a:r>
          </a:p>
          <a:p>
            <a:pPr algn="just"/>
            <a:endParaRPr lang="id-ID" dirty="0">
              <a:solidFill>
                <a:srgbClr val="3C4043"/>
              </a:solidFill>
              <a:latin typeface="Nunito" pitchFamily="2" charset="0"/>
            </a:endParaRPr>
          </a:p>
          <a:p>
            <a:pPr algn="just"/>
            <a:endParaRPr lang="id-ID" dirty="0">
              <a:solidFill>
                <a:srgbClr val="3C4043"/>
              </a:solidFill>
              <a:latin typeface="Nunito" pitchFamily="2" charset="0"/>
            </a:endParaRPr>
          </a:p>
        </p:txBody>
      </p:sp>
      <p:sp>
        <p:nvSpPr>
          <p:cNvPr id="7" name="Rectangle 6">
            <a:extLst>
              <a:ext uri="{FF2B5EF4-FFF2-40B4-BE49-F238E27FC236}">
                <a16:creationId xmlns:a16="http://schemas.microsoft.com/office/drawing/2014/main" id="{DAADE825-CF80-A244-4013-631E56337C39}"/>
              </a:ext>
            </a:extLst>
          </p:cNvPr>
          <p:cNvSpPr/>
          <p:nvPr/>
        </p:nvSpPr>
        <p:spPr>
          <a:xfrm>
            <a:off x="415600" y="2150533"/>
            <a:ext cx="1274309" cy="7789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3" name="Table 2">
            <a:extLst>
              <a:ext uri="{FF2B5EF4-FFF2-40B4-BE49-F238E27FC236}">
                <a16:creationId xmlns:a16="http://schemas.microsoft.com/office/drawing/2014/main" id="{4FFC7840-C60A-571F-2B39-C5C30B5EE66A}"/>
              </a:ext>
            </a:extLst>
          </p:cNvPr>
          <p:cNvGraphicFramePr>
            <a:graphicFrameLocks noGrp="1"/>
          </p:cNvGraphicFramePr>
          <p:nvPr>
            <p:extLst>
              <p:ext uri="{D42A27DB-BD31-4B8C-83A1-F6EECF244321}">
                <p14:modId xmlns:p14="http://schemas.microsoft.com/office/powerpoint/2010/main" val="1041664800"/>
              </p:ext>
            </p:extLst>
          </p:nvPr>
        </p:nvGraphicFramePr>
        <p:xfrm>
          <a:off x="2142064" y="5484099"/>
          <a:ext cx="8288868" cy="1102360"/>
        </p:xfrm>
        <a:graphic>
          <a:graphicData uri="http://schemas.openxmlformats.org/drawingml/2006/table">
            <a:tbl>
              <a:tblPr firstRow="1" bandRow="1">
                <a:tableStyleId>{2D5ABB26-0587-4C30-8999-92F81FD0307C}</a:tableStyleId>
              </a:tblPr>
              <a:tblGrid>
                <a:gridCol w="4144434">
                  <a:extLst>
                    <a:ext uri="{9D8B030D-6E8A-4147-A177-3AD203B41FA5}">
                      <a16:colId xmlns:a16="http://schemas.microsoft.com/office/drawing/2014/main" val="4067910316"/>
                    </a:ext>
                  </a:extLst>
                </a:gridCol>
                <a:gridCol w="4144434">
                  <a:extLst>
                    <a:ext uri="{9D8B030D-6E8A-4147-A177-3AD203B41FA5}">
                      <a16:colId xmlns:a16="http://schemas.microsoft.com/office/drawing/2014/main" val="3763649583"/>
                    </a:ext>
                  </a:extLst>
                </a:gridCol>
              </a:tblGrid>
              <a:tr h="370840">
                <a:tc>
                  <a:txBody>
                    <a:bodyPr/>
                    <a:lstStyle/>
                    <a:p>
                      <a:r>
                        <a:rPr lang="id-ID" sz="1400" dirty="0"/>
                        <a:t>Business </a:t>
                      </a:r>
                      <a:r>
                        <a:rPr lang="id-ID" sz="1400" dirty="0" err="1"/>
                        <a:t>Objective</a:t>
                      </a:r>
                      <a:endParaRPr lang="id-ID" sz="1400" dirty="0"/>
                    </a:p>
                  </a:txBody>
                  <a:tcPr>
                    <a:lnB w="12700" cap="flat" cmpd="sng" algn="ctr">
                      <a:solidFill>
                        <a:schemeClr val="tx1"/>
                      </a:solidFill>
                      <a:prstDash val="solid"/>
                      <a:round/>
                      <a:headEnd type="none" w="med" len="med"/>
                      <a:tailEnd type="none" w="med" len="med"/>
                    </a:lnB>
                  </a:tcPr>
                </a:tc>
                <a:tc>
                  <a:txBody>
                    <a:bodyPr/>
                    <a:lstStyle/>
                    <a:p>
                      <a:r>
                        <a:rPr lang="id-ID" sz="1400" dirty="0" err="1"/>
                        <a:t>Success</a:t>
                      </a:r>
                      <a:r>
                        <a:rPr lang="id-ID" sz="1400" dirty="0"/>
                        <a:t> </a:t>
                      </a:r>
                      <a:r>
                        <a:rPr lang="id-ID" sz="1400" dirty="0" err="1"/>
                        <a:t>Criteria</a:t>
                      </a:r>
                      <a:endParaRPr lang="id-ID" sz="14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0189164"/>
                  </a:ext>
                </a:extLst>
              </a:tr>
              <a:tr h="370840">
                <a:tc>
                  <a:txBody>
                    <a:bodyPr/>
                    <a:lstStyle/>
                    <a:p>
                      <a:r>
                        <a:rPr lang="en-US" sz="1400" b="1" dirty="0"/>
                        <a:t>Prevent revenue loss</a:t>
                      </a:r>
                      <a:endParaRPr lang="id-ID" sz="1400" b="1" dirty="0"/>
                    </a:p>
                  </a:txBody>
                  <a:tcPr>
                    <a:lnT w="12700" cap="flat" cmpd="sng" algn="ctr">
                      <a:solidFill>
                        <a:schemeClr val="tx1"/>
                      </a:solidFill>
                      <a:prstDash val="solid"/>
                      <a:round/>
                      <a:headEnd type="none" w="med" len="med"/>
                      <a:tailEnd type="none" w="med" len="med"/>
                    </a:lnT>
                  </a:tcPr>
                </a:tc>
                <a:tc>
                  <a:txBody>
                    <a:bodyPr/>
                    <a:lstStyle/>
                    <a:p>
                      <a:pPr algn="just"/>
                      <a:r>
                        <a:rPr lang="id-ID" sz="1400" dirty="0"/>
                        <a:t>Save </a:t>
                      </a:r>
                      <a:r>
                        <a:rPr lang="id-ID" sz="1400" dirty="0" err="1"/>
                        <a:t>at</a:t>
                      </a:r>
                      <a:r>
                        <a:rPr lang="id-ID" sz="1400" dirty="0"/>
                        <a:t> </a:t>
                      </a:r>
                      <a:r>
                        <a:rPr lang="id-ID" sz="1400" dirty="0" err="1"/>
                        <a:t>least</a:t>
                      </a:r>
                      <a:r>
                        <a:rPr lang="id-ID" sz="1400" dirty="0"/>
                        <a:t> </a:t>
                      </a:r>
                      <a:r>
                        <a:rPr lang="en-US" sz="1400" dirty="0"/>
                        <a:t>at least</a:t>
                      </a:r>
                      <a:r>
                        <a:rPr lang="id-ID" sz="1400" dirty="0"/>
                        <a:t> 70% </a:t>
                      </a:r>
                      <a:r>
                        <a:rPr lang="id-ID" sz="1400" dirty="0" err="1"/>
                        <a:t>of</a:t>
                      </a:r>
                      <a:r>
                        <a:rPr lang="id-ID" sz="1400" dirty="0"/>
                        <a:t> </a:t>
                      </a:r>
                      <a:r>
                        <a:rPr lang="id-ID" sz="1400" dirty="0" err="1"/>
                        <a:t>revenue</a:t>
                      </a:r>
                      <a:r>
                        <a:rPr lang="id-ID" sz="1400" dirty="0"/>
                        <a:t> </a:t>
                      </a:r>
                      <a:r>
                        <a:rPr lang="id-ID" sz="1400" dirty="0" err="1"/>
                        <a:t>loss</a:t>
                      </a:r>
                      <a:r>
                        <a:rPr lang="en-US" sz="1400" dirty="0"/>
                        <a:t> over the next </a:t>
                      </a:r>
                      <a:r>
                        <a:rPr lang="id-ID" sz="1400" dirty="0" err="1"/>
                        <a:t>period</a:t>
                      </a:r>
                      <a:r>
                        <a:rPr lang="en-US" sz="1400" dirty="0"/>
                        <a:t> by retaining customers identified as </a:t>
                      </a:r>
                      <a:r>
                        <a:rPr lang="id-ID" sz="1400" dirty="0" err="1"/>
                        <a:t>high</a:t>
                      </a:r>
                      <a:r>
                        <a:rPr lang="id-ID" sz="1400" dirty="0"/>
                        <a:t> </a:t>
                      </a:r>
                      <a:r>
                        <a:rPr lang="id-ID" sz="1400" dirty="0" err="1"/>
                        <a:t>risk</a:t>
                      </a:r>
                      <a:r>
                        <a:rPr lang="id-ID" sz="1400" dirty="0"/>
                        <a:t> </a:t>
                      </a:r>
                      <a:r>
                        <a:rPr lang="en-US" sz="1400" dirty="0"/>
                        <a:t>churn</a:t>
                      </a:r>
                      <a:r>
                        <a:rPr lang="id-ID" sz="1400" dirty="0" err="1"/>
                        <a:t>ed</a:t>
                      </a:r>
                      <a:endParaRPr lang="id-ID" sz="14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15623320"/>
                  </a:ext>
                </a:extLst>
              </a:tr>
            </a:tbl>
          </a:graphicData>
        </a:graphic>
      </p:graphicFrame>
    </p:spTree>
    <p:extLst>
      <p:ext uri="{BB962C8B-B14F-4D97-AF65-F5344CB8AC3E}">
        <p14:creationId xmlns:p14="http://schemas.microsoft.com/office/powerpoint/2010/main" val="332624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DEE5B-537F-59F8-B4D6-F766D109ED37}"/>
            </a:ext>
          </a:extLst>
        </p:cNvPr>
        <p:cNvGrpSpPr/>
        <p:nvPr/>
      </p:nvGrpSpPr>
      <p:grpSpPr>
        <a:xfrm>
          <a:off x="0" y="0"/>
          <a:ext cx="0" cy="0"/>
          <a:chOff x="0" y="0"/>
          <a:chExt cx="0" cy="0"/>
        </a:xfrm>
      </p:grpSpPr>
      <p:sp>
        <p:nvSpPr>
          <p:cNvPr id="4" name="Google Shape;99;p20">
            <a:extLst>
              <a:ext uri="{FF2B5EF4-FFF2-40B4-BE49-F238E27FC236}">
                <a16:creationId xmlns:a16="http://schemas.microsoft.com/office/drawing/2014/main" id="{2663C1A3-07BC-3EB7-00A5-187BA5F19393}"/>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a:latin typeface="Nunito"/>
                <a:ea typeface="Nunito"/>
                <a:cs typeface="Nunito"/>
                <a:sym typeface="Nunito"/>
              </a:rPr>
              <a:t>Business </a:t>
            </a:r>
            <a:r>
              <a:rPr lang="id-ID" dirty="0" err="1">
                <a:latin typeface="Nunito"/>
                <a:ea typeface="Nunito"/>
                <a:cs typeface="Nunito"/>
                <a:sym typeface="Nunito"/>
              </a:rPr>
              <a:t>Understanding</a:t>
            </a:r>
            <a:endParaRPr dirty="0">
              <a:latin typeface="Nunito"/>
              <a:ea typeface="Nunito"/>
              <a:cs typeface="Nunito"/>
              <a:sym typeface="Nunito"/>
            </a:endParaRPr>
          </a:p>
        </p:txBody>
      </p:sp>
      <p:pic>
        <p:nvPicPr>
          <p:cNvPr id="2" name="Picture 1">
            <a:extLst>
              <a:ext uri="{FF2B5EF4-FFF2-40B4-BE49-F238E27FC236}">
                <a16:creationId xmlns:a16="http://schemas.microsoft.com/office/drawing/2014/main" id="{343B783C-A5A5-81C5-653B-95448FC76C0F}"/>
              </a:ext>
            </a:extLst>
          </p:cNvPr>
          <p:cNvPicPr>
            <a:picLocks noChangeAspect="1"/>
          </p:cNvPicPr>
          <p:nvPr/>
        </p:nvPicPr>
        <p:blipFill>
          <a:blip r:embed="rId2"/>
          <a:srcRect r="82264"/>
          <a:stretch/>
        </p:blipFill>
        <p:spPr>
          <a:xfrm>
            <a:off x="415600" y="1373901"/>
            <a:ext cx="1299709" cy="4318411"/>
          </a:xfrm>
          <a:prstGeom prst="rect">
            <a:avLst/>
          </a:prstGeom>
        </p:spPr>
      </p:pic>
      <p:graphicFrame>
        <p:nvGraphicFramePr>
          <p:cNvPr id="3" name="Table 2">
            <a:extLst>
              <a:ext uri="{FF2B5EF4-FFF2-40B4-BE49-F238E27FC236}">
                <a16:creationId xmlns:a16="http://schemas.microsoft.com/office/drawing/2014/main" id="{3ED34FAF-DDA5-B2F6-4937-D2E71DC3FF30}"/>
              </a:ext>
            </a:extLst>
          </p:cNvPr>
          <p:cNvGraphicFramePr>
            <a:graphicFrameLocks noGrp="1"/>
          </p:cNvGraphicFramePr>
          <p:nvPr>
            <p:extLst>
              <p:ext uri="{D42A27DB-BD31-4B8C-83A1-F6EECF244321}">
                <p14:modId xmlns:p14="http://schemas.microsoft.com/office/powerpoint/2010/main" val="380970983"/>
              </p:ext>
            </p:extLst>
          </p:nvPr>
        </p:nvGraphicFramePr>
        <p:xfrm>
          <a:off x="3033531" y="1761067"/>
          <a:ext cx="6124938" cy="2438400"/>
        </p:xfrm>
        <a:graphic>
          <a:graphicData uri="http://schemas.openxmlformats.org/drawingml/2006/table">
            <a:tbl>
              <a:tblPr/>
              <a:tblGrid>
                <a:gridCol w="2041646">
                  <a:extLst>
                    <a:ext uri="{9D8B030D-6E8A-4147-A177-3AD203B41FA5}">
                      <a16:colId xmlns:a16="http://schemas.microsoft.com/office/drawing/2014/main" val="3443243551"/>
                    </a:ext>
                  </a:extLst>
                </a:gridCol>
                <a:gridCol w="2041646">
                  <a:extLst>
                    <a:ext uri="{9D8B030D-6E8A-4147-A177-3AD203B41FA5}">
                      <a16:colId xmlns:a16="http://schemas.microsoft.com/office/drawing/2014/main" val="1376790724"/>
                    </a:ext>
                  </a:extLst>
                </a:gridCol>
                <a:gridCol w="2041646">
                  <a:extLst>
                    <a:ext uri="{9D8B030D-6E8A-4147-A177-3AD203B41FA5}">
                      <a16:colId xmlns:a16="http://schemas.microsoft.com/office/drawing/2014/main" val="2174417499"/>
                    </a:ext>
                  </a:extLst>
                </a:gridCol>
              </a:tblGrid>
              <a:tr h="228600">
                <a:tc rowSpan="2">
                  <a:txBody>
                    <a:bodyPr/>
                    <a:lstStyle/>
                    <a:p>
                      <a:pPr algn="ctr" rtl="0" fontAlgn="ctr">
                        <a:buNone/>
                      </a:pPr>
                      <a:r>
                        <a:rPr lang="id-ID" sz="1800" b="0" i="0" u="none" strike="noStrike" dirty="0" err="1">
                          <a:solidFill>
                            <a:srgbClr val="000000"/>
                          </a:solidFill>
                          <a:effectLst/>
                          <a:latin typeface="Nunito" pitchFamily="2" charset="0"/>
                        </a:rPr>
                        <a:t>True</a:t>
                      </a:r>
                      <a:endParaRPr lang="id-ID" sz="1800"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gridSpan="2">
                  <a:txBody>
                    <a:bodyPr/>
                    <a:lstStyle/>
                    <a:p>
                      <a:pPr algn="ctr" rtl="0" fontAlgn="t">
                        <a:buNone/>
                      </a:pPr>
                      <a:r>
                        <a:rPr lang="id-ID" sz="1800" b="0" i="0" u="none" strike="noStrike" dirty="0" err="1">
                          <a:solidFill>
                            <a:srgbClr val="000000"/>
                          </a:solidFill>
                          <a:effectLst/>
                          <a:latin typeface="Arial" panose="020B0604020202020204" pitchFamily="34" charset="0"/>
                        </a:rPr>
                        <a:t>Churn</a:t>
                      </a:r>
                      <a:r>
                        <a:rPr lang="id-ID" sz="1800" b="0" i="0" u="none" strike="noStrike" dirty="0">
                          <a:solidFill>
                            <a:srgbClr val="000000"/>
                          </a:solidFill>
                          <a:effectLst/>
                          <a:latin typeface="Arial" panose="020B0604020202020204" pitchFamily="34" charset="0"/>
                        </a:rPr>
                        <a:t> </a:t>
                      </a:r>
                      <a:r>
                        <a:rPr lang="id-ID" sz="1800" b="0" i="0" u="none" strike="noStrike" dirty="0" err="1">
                          <a:solidFill>
                            <a:srgbClr val="000000"/>
                          </a:solidFill>
                          <a:effectLst/>
                          <a:latin typeface="Arial" panose="020B0604020202020204" pitchFamily="34" charset="0"/>
                        </a:rPr>
                        <a:t>Prediction</a:t>
                      </a:r>
                      <a:r>
                        <a:rPr lang="id-ID" sz="1800" b="0" i="0" u="none" strike="noStrike" dirty="0">
                          <a:solidFill>
                            <a:srgbClr val="000000"/>
                          </a:solidFill>
                          <a:effectLst/>
                          <a:latin typeface="Arial" panose="020B0604020202020204" pitchFamily="34" charset="0"/>
                        </a:rPr>
                        <a:t> (</a:t>
                      </a:r>
                      <a:r>
                        <a:rPr lang="id-ID" sz="1800" b="0" i="0" u="none" strike="noStrike" dirty="0" err="1">
                          <a:solidFill>
                            <a:srgbClr val="000000"/>
                          </a:solidFill>
                          <a:effectLst/>
                          <a:latin typeface="Arial" panose="020B0604020202020204" pitchFamily="34" charset="0"/>
                        </a:rPr>
                        <a:t>proba</a:t>
                      </a:r>
                      <a:r>
                        <a:rPr lang="id-ID" sz="1800" b="0" i="0" u="none" strike="noStrike" dirty="0">
                          <a:solidFill>
                            <a:srgbClr val="000000"/>
                          </a:solidFill>
                          <a:effectLst/>
                          <a:latin typeface="Arial" panose="020B0604020202020204" pitchFamily="34" charset="0"/>
                        </a:rPr>
                        <a:t> &gt; </a:t>
                      </a:r>
                      <a:r>
                        <a:rPr lang="id-ID" sz="1800" b="0" i="0" u="none" strike="noStrike" dirty="0" err="1">
                          <a:solidFill>
                            <a:srgbClr val="000000"/>
                          </a:solidFill>
                          <a:effectLst/>
                          <a:latin typeface="Arial" panose="020B0604020202020204" pitchFamily="34" charset="0"/>
                        </a:rPr>
                        <a:t>threshold</a:t>
                      </a:r>
                      <a:r>
                        <a:rPr lang="id-ID" sz="1800" b="0" i="0" u="none" strike="noStrike" dirty="0">
                          <a:solidFill>
                            <a:srgbClr val="000000"/>
                          </a:solidFill>
                          <a:effectLst/>
                          <a:latin typeface="Arial" panose="020B0604020202020204" pitchFamily="34" charset="0"/>
                        </a:rPr>
                        <a:t>)</a:t>
                      </a:r>
                      <a:endParaRPr lang="id-ID" sz="18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hMerge="1">
                  <a:txBody>
                    <a:bodyPr/>
                    <a:lstStyle/>
                    <a:p>
                      <a:pPr algn="ctr" rtl="0" fontAlgn="t">
                        <a:buNone/>
                      </a:pPr>
                      <a:endParaRPr lang="id-ID"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381945498"/>
                  </a:ext>
                </a:extLst>
              </a:tr>
              <a:tr h="335280">
                <a:tc vMerge="1">
                  <a:txBody>
                    <a:bodyPr/>
                    <a:lstStyle/>
                    <a:p>
                      <a:endParaRPr lang="id-ID"/>
                    </a:p>
                  </a:txBody>
                  <a:tcPr/>
                </a:tc>
                <a:tc>
                  <a:txBody>
                    <a:bodyPr/>
                    <a:lstStyle/>
                    <a:p>
                      <a:pPr algn="ctr" rtl="0" fontAlgn="ctr">
                        <a:buNone/>
                      </a:pPr>
                      <a:r>
                        <a:rPr lang="id-ID" dirty="0">
                          <a:effectLst/>
                          <a:latin typeface="Nunito" pitchFamily="2" charset="0"/>
                        </a:rPr>
                        <a:t>Low </a:t>
                      </a:r>
                      <a:r>
                        <a:rPr lang="id-ID" dirty="0" err="1">
                          <a:effectLst/>
                          <a:latin typeface="Nunito" pitchFamily="2" charset="0"/>
                        </a:rPr>
                        <a:t>risk</a:t>
                      </a:r>
                      <a:r>
                        <a:rPr lang="id-ID" dirty="0">
                          <a:effectLst/>
                          <a:latin typeface="Nunito" pitchFamily="2" charset="0"/>
                        </a:rPr>
                        <a:t> </a:t>
                      </a:r>
                      <a:r>
                        <a:rPr lang="id-ID" dirty="0" err="1">
                          <a:effectLst/>
                          <a:latin typeface="Nunito" pitchFamily="2" charset="0"/>
                        </a:rPr>
                        <a:t>churn</a:t>
                      </a:r>
                      <a:endParaRPr lang="id-ID"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ctr">
                        <a:buNone/>
                      </a:pPr>
                      <a:r>
                        <a:rPr lang="id-ID" dirty="0" err="1">
                          <a:effectLst/>
                          <a:latin typeface="Nunito" pitchFamily="2" charset="0"/>
                        </a:rPr>
                        <a:t>High</a:t>
                      </a:r>
                      <a:r>
                        <a:rPr lang="id-ID" dirty="0">
                          <a:effectLst/>
                          <a:latin typeface="Nunito" pitchFamily="2" charset="0"/>
                        </a:rPr>
                        <a:t> </a:t>
                      </a:r>
                      <a:r>
                        <a:rPr lang="id-ID" dirty="0" err="1">
                          <a:effectLst/>
                          <a:latin typeface="Nunito" pitchFamily="2" charset="0"/>
                        </a:rPr>
                        <a:t>risk</a:t>
                      </a:r>
                      <a:r>
                        <a:rPr lang="id-ID" dirty="0">
                          <a:effectLst/>
                          <a:latin typeface="Nunito" pitchFamily="2" charset="0"/>
                        </a:rPr>
                        <a:t> </a:t>
                      </a:r>
                      <a:r>
                        <a:rPr lang="id-ID" dirty="0" err="1">
                          <a:effectLst/>
                          <a:latin typeface="Nunito" pitchFamily="2" charset="0"/>
                        </a:rPr>
                        <a:t>churn</a:t>
                      </a:r>
                      <a:endParaRPr lang="id-ID"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148789847"/>
                  </a:ext>
                </a:extLst>
              </a:tr>
              <a:tr h="662940">
                <a:tc>
                  <a:txBody>
                    <a:bodyPr/>
                    <a:lstStyle/>
                    <a:p>
                      <a:pPr algn="ctr" rtl="0" fontAlgn="ctr">
                        <a:buNone/>
                      </a:pPr>
                      <a:r>
                        <a:rPr lang="id-ID" sz="1800" b="0" i="0" u="none" strike="noStrike" dirty="0" err="1">
                          <a:solidFill>
                            <a:srgbClr val="000000"/>
                          </a:solidFill>
                          <a:effectLst/>
                          <a:latin typeface="Nunito" pitchFamily="2" charset="0"/>
                        </a:rPr>
                        <a:t>Stay</a:t>
                      </a:r>
                      <a:endParaRPr lang="id-ID" sz="1800"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ctr">
                        <a:buNone/>
                      </a:pPr>
                      <a:r>
                        <a:rPr lang="id-ID" dirty="0" err="1">
                          <a:effectLst/>
                          <a:latin typeface="Nunito" pitchFamily="2" charset="0"/>
                        </a:rPr>
                        <a:t>Staying</a:t>
                      </a:r>
                      <a:r>
                        <a:rPr lang="id-ID" dirty="0">
                          <a:effectLst/>
                          <a:latin typeface="Nunito" pitchFamily="2" charset="0"/>
                        </a:rPr>
                        <a:t> </a:t>
                      </a:r>
                      <a:r>
                        <a:rPr lang="id-ID" dirty="0" err="1">
                          <a:effectLst/>
                          <a:latin typeface="Nunito" pitchFamily="2" charset="0"/>
                        </a:rPr>
                        <a:t>Customer</a:t>
                      </a:r>
                      <a:endParaRPr lang="en-US"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accent6">
                        <a:lumMod val="40000"/>
                        <a:lumOff val="60000"/>
                      </a:schemeClr>
                    </a:solidFill>
                  </a:tcPr>
                </a:tc>
                <a:tc>
                  <a:txBody>
                    <a:bodyPr/>
                    <a:lstStyle/>
                    <a:p>
                      <a:pPr algn="ctr" rtl="0" fontAlgn="ctr">
                        <a:buNone/>
                      </a:pPr>
                      <a:r>
                        <a:rPr lang="id-ID" dirty="0" err="1">
                          <a:effectLst/>
                          <a:latin typeface="Nunito" pitchFamily="2" charset="0"/>
                        </a:rPr>
                        <a:t>Inacurate</a:t>
                      </a:r>
                      <a:r>
                        <a:rPr lang="id-ID" dirty="0">
                          <a:effectLst/>
                          <a:latin typeface="Nunito" pitchFamily="2" charset="0"/>
                        </a:rPr>
                        <a:t> </a:t>
                      </a:r>
                      <a:r>
                        <a:rPr lang="id-ID" dirty="0" err="1">
                          <a:effectLst/>
                          <a:latin typeface="Nunito" pitchFamily="2" charset="0"/>
                        </a:rPr>
                        <a:t>Retention</a:t>
                      </a:r>
                      <a:r>
                        <a:rPr lang="id-ID" dirty="0">
                          <a:effectLst/>
                          <a:latin typeface="Nunito" pitchFamily="2" charset="0"/>
                        </a:rPr>
                        <a:t> </a:t>
                      </a:r>
                      <a:r>
                        <a:rPr lang="id-ID" dirty="0" err="1">
                          <a:effectLst/>
                          <a:latin typeface="Nunito" pitchFamily="2" charset="0"/>
                        </a:rPr>
                        <a:t>Effort</a:t>
                      </a:r>
                      <a:endParaRPr lang="en-US"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EA9999"/>
                    </a:solidFill>
                  </a:tcPr>
                </a:tc>
                <a:extLst>
                  <a:ext uri="{0D108BD9-81ED-4DB2-BD59-A6C34878D82A}">
                    <a16:rowId xmlns:a16="http://schemas.microsoft.com/office/drawing/2014/main" val="3367998921"/>
                  </a:ext>
                </a:extLst>
              </a:tr>
              <a:tr h="883920">
                <a:tc>
                  <a:txBody>
                    <a:bodyPr/>
                    <a:lstStyle/>
                    <a:p>
                      <a:pPr algn="ctr" rtl="0" fontAlgn="ctr">
                        <a:buNone/>
                      </a:pPr>
                      <a:r>
                        <a:rPr lang="id-ID" sz="1800" b="0" i="0" u="none" strike="noStrike" dirty="0" err="1">
                          <a:solidFill>
                            <a:srgbClr val="000000"/>
                          </a:solidFill>
                          <a:effectLst/>
                          <a:latin typeface="Nunito" pitchFamily="2" charset="0"/>
                        </a:rPr>
                        <a:t>Churn</a:t>
                      </a:r>
                      <a:endParaRPr lang="id-ID" sz="1800"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ctr">
                        <a:buNone/>
                      </a:pPr>
                      <a:r>
                        <a:rPr lang="id-ID" dirty="0" err="1">
                          <a:effectLst/>
                          <a:latin typeface="Nunito" pitchFamily="2" charset="0"/>
                        </a:rPr>
                        <a:t>Undetected</a:t>
                      </a:r>
                      <a:r>
                        <a:rPr lang="id-ID" dirty="0">
                          <a:effectLst/>
                          <a:latin typeface="Nunito" pitchFamily="2" charset="0"/>
                        </a:rPr>
                        <a:t> </a:t>
                      </a:r>
                      <a:r>
                        <a:rPr lang="id-ID" dirty="0" err="1">
                          <a:effectLst/>
                          <a:latin typeface="Nunito" pitchFamily="2" charset="0"/>
                        </a:rPr>
                        <a:t>Churner</a:t>
                      </a:r>
                      <a:endParaRPr lang="en-US"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EA9999"/>
                    </a:solidFill>
                  </a:tcPr>
                </a:tc>
                <a:tc>
                  <a:txBody>
                    <a:bodyPr/>
                    <a:lstStyle/>
                    <a:p>
                      <a:pPr algn="ctr" rtl="0" fontAlgn="ctr">
                        <a:buNone/>
                      </a:pPr>
                      <a:r>
                        <a:rPr lang="id-ID" dirty="0" err="1">
                          <a:effectLst/>
                          <a:latin typeface="Nunito" pitchFamily="2" charset="0"/>
                        </a:rPr>
                        <a:t>Detected</a:t>
                      </a:r>
                      <a:r>
                        <a:rPr lang="id-ID" dirty="0">
                          <a:effectLst/>
                          <a:latin typeface="Nunito" pitchFamily="2" charset="0"/>
                        </a:rPr>
                        <a:t> </a:t>
                      </a:r>
                      <a:r>
                        <a:rPr lang="id-ID" dirty="0" err="1">
                          <a:effectLst/>
                          <a:latin typeface="Nunito" pitchFamily="2" charset="0"/>
                        </a:rPr>
                        <a:t>Churner</a:t>
                      </a:r>
                      <a:endParaRPr lang="en-US" dirty="0">
                        <a:effectLst/>
                        <a:latin typeface="Nunito" pitchFamily="2" charset="0"/>
                      </a:endParaRPr>
                    </a:p>
                  </a:txBody>
                  <a:tcPr marL="76200" marR="76200" marT="76200" marB="76200" anchor="ctr">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683940637"/>
                  </a:ext>
                </a:extLst>
              </a:tr>
            </a:tbl>
          </a:graphicData>
        </a:graphic>
      </p:graphicFrame>
      <p:sp>
        <p:nvSpPr>
          <p:cNvPr id="5" name="Rectangle 4">
            <a:extLst>
              <a:ext uri="{FF2B5EF4-FFF2-40B4-BE49-F238E27FC236}">
                <a16:creationId xmlns:a16="http://schemas.microsoft.com/office/drawing/2014/main" id="{B159A32E-5567-A10C-B27F-A5A56C8EA8B1}"/>
              </a:ext>
            </a:extLst>
          </p:cNvPr>
          <p:cNvSpPr/>
          <p:nvPr/>
        </p:nvSpPr>
        <p:spPr>
          <a:xfrm>
            <a:off x="415600" y="4199467"/>
            <a:ext cx="1274309" cy="65193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a:extLst>
              <a:ext uri="{FF2B5EF4-FFF2-40B4-BE49-F238E27FC236}">
                <a16:creationId xmlns:a16="http://schemas.microsoft.com/office/drawing/2014/main" id="{4D06297E-9967-155E-581E-77EA26D3FC93}"/>
              </a:ext>
            </a:extLst>
          </p:cNvPr>
          <p:cNvSpPr txBox="1"/>
          <p:nvPr/>
        </p:nvSpPr>
        <p:spPr>
          <a:xfrm>
            <a:off x="2142064" y="4525433"/>
            <a:ext cx="8288867" cy="1723549"/>
          </a:xfrm>
          <a:prstGeom prst="rect">
            <a:avLst/>
          </a:prstGeom>
          <a:noFill/>
        </p:spPr>
        <p:txBody>
          <a:bodyPr wrap="square">
            <a:spAutoFit/>
          </a:bodyPr>
          <a:lstStyle/>
          <a:p>
            <a:pPr algn="just"/>
            <a:r>
              <a:rPr lang="id-ID" dirty="0">
                <a:solidFill>
                  <a:srgbClr val="3C4043"/>
                </a:solidFill>
                <a:latin typeface="Nunito" pitchFamily="2" charset="0"/>
              </a:rPr>
              <a:t>DATA MINING GOALS:</a:t>
            </a:r>
          </a:p>
          <a:p>
            <a:pPr algn="just"/>
            <a:r>
              <a:rPr lang="id-ID" sz="1400" dirty="0" err="1">
                <a:solidFill>
                  <a:srgbClr val="3C4043"/>
                </a:solidFill>
                <a:latin typeface="Nunito" pitchFamily="2" charset="0"/>
              </a:rPr>
              <a:t>Minimize</a:t>
            </a:r>
            <a:r>
              <a:rPr lang="id-ID" sz="1400" dirty="0">
                <a:solidFill>
                  <a:srgbClr val="3C4043"/>
                </a:solidFill>
                <a:latin typeface="Nunito" pitchFamily="2" charset="0"/>
              </a:rPr>
              <a:t> (</a:t>
            </a:r>
            <a:r>
              <a:rPr lang="id-ID" sz="1400" dirty="0" err="1">
                <a:solidFill>
                  <a:srgbClr val="3C4043"/>
                </a:solidFill>
                <a:latin typeface="Nunito" pitchFamily="2" charset="0"/>
              </a:rPr>
              <a:t>Undetected</a:t>
            </a:r>
            <a:r>
              <a:rPr lang="id-ID" sz="1400" dirty="0">
                <a:solidFill>
                  <a:srgbClr val="3C4043"/>
                </a:solidFill>
                <a:latin typeface="Nunito" pitchFamily="2" charset="0"/>
              </a:rPr>
              <a:t> </a:t>
            </a:r>
            <a:r>
              <a:rPr lang="id-ID" sz="1400" dirty="0" err="1">
                <a:solidFill>
                  <a:srgbClr val="3C4043"/>
                </a:solidFill>
                <a:latin typeface="Nunito" pitchFamily="2" charset="0"/>
              </a:rPr>
              <a:t>Churner</a:t>
            </a:r>
            <a:r>
              <a:rPr lang="id-ID" sz="1400" dirty="0">
                <a:solidFill>
                  <a:srgbClr val="3C4043"/>
                </a:solidFill>
                <a:latin typeface="Nunito" pitchFamily="2" charset="0"/>
              </a:rPr>
              <a:t> + </a:t>
            </a:r>
            <a:r>
              <a:rPr lang="id-ID" sz="1400" dirty="0" err="1">
                <a:solidFill>
                  <a:srgbClr val="3C4043"/>
                </a:solidFill>
                <a:latin typeface="Nunito" pitchFamily="2" charset="0"/>
              </a:rPr>
              <a:t>Inacurate</a:t>
            </a:r>
            <a:r>
              <a:rPr lang="id-ID" sz="1400" dirty="0">
                <a:solidFill>
                  <a:srgbClr val="3C4043"/>
                </a:solidFill>
                <a:latin typeface="Nunito" pitchFamily="2" charset="0"/>
              </a:rPr>
              <a:t> </a:t>
            </a:r>
            <a:r>
              <a:rPr lang="id-ID" sz="1400" dirty="0" err="1">
                <a:solidFill>
                  <a:srgbClr val="3C4043"/>
                </a:solidFill>
                <a:latin typeface="Nunito" pitchFamily="2" charset="0"/>
              </a:rPr>
              <a:t>Retention</a:t>
            </a:r>
            <a:r>
              <a:rPr lang="id-ID" sz="1400" dirty="0">
                <a:solidFill>
                  <a:srgbClr val="3C4043"/>
                </a:solidFill>
                <a:latin typeface="Nunito" pitchFamily="2" charset="0"/>
              </a:rPr>
              <a:t> </a:t>
            </a:r>
            <a:r>
              <a:rPr lang="id-ID" sz="1400" dirty="0" err="1">
                <a:solidFill>
                  <a:srgbClr val="3C4043"/>
                </a:solidFill>
                <a:latin typeface="Nunito" pitchFamily="2" charset="0"/>
              </a:rPr>
              <a:t>Effort</a:t>
            </a:r>
            <a:r>
              <a:rPr lang="id-ID" sz="1400" dirty="0">
                <a:solidFill>
                  <a:srgbClr val="3C4043"/>
                </a:solidFill>
                <a:latin typeface="Nunito" pitchFamily="2" charset="0"/>
              </a:rPr>
              <a:t>)</a:t>
            </a:r>
          </a:p>
          <a:p>
            <a:pPr algn="just"/>
            <a:endParaRPr lang="id-ID" sz="1400" dirty="0">
              <a:solidFill>
                <a:srgbClr val="3C4043"/>
              </a:solidFill>
              <a:latin typeface="Nunito" pitchFamily="2" charset="0"/>
            </a:endParaRPr>
          </a:p>
          <a:p>
            <a:pPr algn="just"/>
            <a:r>
              <a:rPr lang="id-ID" dirty="0">
                <a:solidFill>
                  <a:srgbClr val="3C4043"/>
                </a:solidFill>
                <a:latin typeface="Nunito" pitchFamily="2" charset="0"/>
              </a:rPr>
              <a:t>DATA MINING SUCCES CRITERIA:</a:t>
            </a:r>
          </a:p>
          <a:p>
            <a:pPr algn="just"/>
            <a:r>
              <a:rPr lang="id-ID" sz="1400" dirty="0">
                <a:solidFill>
                  <a:srgbClr val="3C4043"/>
                </a:solidFill>
                <a:latin typeface="Nunito" pitchFamily="2" charset="0"/>
              </a:rPr>
              <a:t>We </a:t>
            </a:r>
            <a:r>
              <a:rPr lang="id-ID" sz="1400" dirty="0" err="1">
                <a:solidFill>
                  <a:srgbClr val="3C4043"/>
                </a:solidFill>
                <a:latin typeface="Nunito" pitchFamily="2" charset="0"/>
              </a:rPr>
              <a:t>can</a:t>
            </a:r>
            <a:r>
              <a:rPr lang="id-ID" sz="1400" dirty="0">
                <a:solidFill>
                  <a:srgbClr val="3C4043"/>
                </a:solidFill>
                <a:latin typeface="Nunito" pitchFamily="2" charset="0"/>
              </a:rPr>
              <a:t> </a:t>
            </a:r>
            <a:r>
              <a:rPr lang="id-ID" sz="1400" dirty="0" err="1">
                <a:solidFill>
                  <a:srgbClr val="3C4043"/>
                </a:solidFill>
                <a:latin typeface="Nunito" pitchFamily="2" charset="0"/>
              </a:rPr>
              <a:t>minimize</a:t>
            </a:r>
            <a:r>
              <a:rPr lang="id-ID" sz="1400" dirty="0">
                <a:solidFill>
                  <a:srgbClr val="3C4043"/>
                </a:solidFill>
                <a:latin typeface="Nunito" pitchFamily="2" charset="0"/>
              </a:rPr>
              <a:t> </a:t>
            </a:r>
            <a:r>
              <a:rPr lang="id-ID" sz="1400" dirty="0" err="1">
                <a:solidFill>
                  <a:srgbClr val="3C4043"/>
                </a:solidFill>
                <a:latin typeface="Nunito" pitchFamily="2" charset="0"/>
              </a:rPr>
              <a:t>both</a:t>
            </a:r>
            <a:r>
              <a:rPr lang="id-ID" sz="1400" dirty="0">
                <a:solidFill>
                  <a:srgbClr val="3C4043"/>
                </a:solidFill>
                <a:latin typeface="Nunito" pitchFamily="2" charset="0"/>
              </a:rPr>
              <a:t> “</a:t>
            </a:r>
            <a:r>
              <a:rPr lang="id-ID" sz="1400" dirty="0" err="1">
                <a:solidFill>
                  <a:srgbClr val="3C4043"/>
                </a:solidFill>
                <a:latin typeface="Nunito" pitchFamily="2" charset="0"/>
              </a:rPr>
              <a:t>Undetected</a:t>
            </a:r>
            <a:r>
              <a:rPr lang="id-ID" sz="1400" dirty="0">
                <a:solidFill>
                  <a:srgbClr val="3C4043"/>
                </a:solidFill>
                <a:latin typeface="Nunito" pitchFamily="2" charset="0"/>
              </a:rPr>
              <a:t> </a:t>
            </a:r>
            <a:r>
              <a:rPr lang="id-ID" sz="1400" dirty="0" err="1">
                <a:solidFill>
                  <a:srgbClr val="3C4043"/>
                </a:solidFill>
                <a:latin typeface="Nunito" pitchFamily="2" charset="0"/>
              </a:rPr>
              <a:t>Churner</a:t>
            </a:r>
            <a:r>
              <a:rPr lang="id-ID" sz="1400" dirty="0">
                <a:solidFill>
                  <a:srgbClr val="3C4043"/>
                </a:solidFill>
                <a:latin typeface="Nunito" pitchFamily="2" charset="0"/>
              </a:rPr>
              <a:t>” </a:t>
            </a:r>
            <a:r>
              <a:rPr lang="id-ID" sz="1400" dirty="0" err="1">
                <a:solidFill>
                  <a:srgbClr val="3C4043"/>
                </a:solidFill>
                <a:latin typeface="Nunito" pitchFamily="2" charset="0"/>
              </a:rPr>
              <a:t>and</a:t>
            </a:r>
            <a:r>
              <a:rPr lang="id-ID" sz="1400" dirty="0">
                <a:solidFill>
                  <a:srgbClr val="3C4043"/>
                </a:solidFill>
                <a:latin typeface="Nunito" pitchFamily="2" charset="0"/>
              </a:rPr>
              <a:t> “</a:t>
            </a:r>
            <a:r>
              <a:rPr lang="id-ID" sz="1400" dirty="0" err="1">
                <a:solidFill>
                  <a:srgbClr val="3C4043"/>
                </a:solidFill>
                <a:latin typeface="Nunito" pitchFamily="2" charset="0"/>
              </a:rPr>
              <a:t>Inacurate</a:t>
            </a:r>
            <a:r>
              <a:rPr lang="id-ID" sz="1400" dirty="0">
                <a:solidFill>
                  <a:srgbClr val="3C4043"/>
                </a:solidFill>
                <a:latin typeface="Nunito" pitchFamily="2" charset="0"/>
              </a:rPr>
              <a:t> </a:t>
            </a:r>
            <a:r>
              <a:rPr lang="id-ID" sz="1400" dirty="0" err="1">
                <a:solidFill>
                  <a:srgbClr val="3C4043"/>
                </a:solidFill>
                <a:latin typeface="Nunito" pitchFamily="2" charset="0"/>
              </a:rPr>
              <a:t>Retention</a:t>
            </a:r>
            <a:r>
              <a:rPr lang="id-ID" sz="1400" dirty="0">
                <a:solidFill>
                  <a:srgbClr val="3C4043"/>
                </a:solidFill>
                <a:latin typeface="Nunito" pitchFamily="2" charset="0"/>
              </a:rPr>
              <a:t> </a:t>
            </a:r>
            <a:r>
              <a:rPr lang="id-ID" sz="1400" dirty="0" err="1">
                <a:solidFill>
                  <a:srgbClr val="3C4043"/>
                </a:solidFill>
                <a:latin typeface="Nunito" pitchFamily="2" charset="0"/>
              </a:rPr>
              <a:t>Effort</a:t>
            </a:r>
            <a:r>
              <a:rPr lang="id-ID" sz="1400" dirty="0">
                <a:solidFill>
                  <a:srgbClr val="3C4043"/>
                </a:solidFill>
                <a:latin typeface="Nunito" pitchFamily="2" charset="0"/>
              </a:rPr>
              <a:t>” </a:t>
            </a:r>
            <a:r>
              <a:rPr lang="id-ID" sz="1400" dirty="0" err="1">
                <a:solidFill>
                  <a:srgbClr val="3C4043"/>
                </a:solidFill>
                <a:latin typeface="Nunito" pitchFamily="2" charset="0"/>
              </a:rPr>
              <a:t>using</a:t>
            </a:r>
            <a:r>
              <a:rPr lang="id-ID" sz="1400" dirty="0">
                <a:solidFill>
                  <a:srgbClr val="3C4043"/>
                </a:solidFill>
                <a:latin typeface="Nunito" pitchFamily="2" charset="0"/>
              </a:rPr>
              <a:t> </a:t>
            </a:r>
            <a:r>
              <a:rPr lang="id-ID" sz="1400" dirty="0" err="1">
                <a:solidFill>
                  <a:srgbClr val="3C4043"/>
                </a:solidFill>
                <a:latin typeface="Nunito" pitchFamily="2" charset="0"/>
              </a:rPr>
              <a:t>classification</a:t>
            </a:r>
            <a:r>
              <a:rPr lang="id-ID" sz="1400" dirty="0">
                <a:solidFill>
                  <a:srgbClr val="3C4043"/>
                </a:solidFill>
                <a:latin typeface="Nunito" pitchFamily="2" charset="0"/>
              </a:rPr>
              <a:t> </a:t>
            </a:r>
            <a:r>
              <a:rPr lang="id-ID" sz="1400" dirty="0" err="1">
                <a:solidFill>
                  <a:srgbClr val="3C4043"/>
                </a:solidFill>
                <a:latin typeface="Nunito" pitchFamily="2" charset="0"/>
              </a:rPr>
              <a:t>metrics</a:t>
            </a:r>
            <a:r>
              <a:rPr lang="id-ID" sz="1400" dirty="0">
                <a:solidFill>
                  <a:srgbClr val="3C4043"/>
                </a:solidFill>
                <a:latin typeface="Nunito" pitchFamily="2" charset="0"/>
              </a:rPr>
              <a:t> f1 </a:t>
            </a:r>
            <a:r>
              <a:rPr lang="id-ID" sz="1400" dirty="0" err="1">
                <a:solidFill>
                  <a:srgbClr val="3C4043"/>
                </a:solidFill>
                <a:latin typeface="Nunito" pitchFamily="2" charset="0"/>
              </a:rPr>
              <a:t>score</a:t>
            </a:r>
            <a:r>
              <a:rPr lang="id-ID" sz="1400" dirty="0">
                <a:solidFill>
                  <a:srgbClr val="3C4043"/>
                </a:solidFill>
                <a:latin typeface="Nunito" pitchFamily="2" charset="0"/>
              </a:rPr>
              <a:t>. By </a:t>
            </a:r>
            <a:r>
              <a:rPr lang="id-ID" sz="1400" dirty="0" err="1">
                <a:solidFill>
                  <a:srgbClr val="3C4043"/>
                </a:solidFill>
                <a:latin typeface="Nunito" pitchFamily="2" charset="0"/>
              </a:rPr>
              <a:t>using</a:t>
            </a:r>
            <a:r>
              <a:rPr lang="id-ID" sz="1400" dirty="0">
                <a:solidFill>
                  <a:srgbClr val="3C4043"/>
                </a:solidFill>
                <a:latin typeface="Nunito" pitchFamily="2" charset="0"/>
              </a:rPr>
              <a:t> </a:t>
            </a:r>
            <a:r>
              <a:rPr lang="id-ID" sz="1400" dirty="0" err="1">
                <a:solidFill>
                  <a:srgbClr val="3C4043"/>
                </a:solidFill>
                <a:latin typeface="Nunito" pitchFamily="2" charset="0"/>
              </a:rPr>
              <a:t>this</a:t>
            </a:r>
            <a:r>
              <a:rPr lang="id-ID" sz="1400" dirty="0">
                <a:solidFill>
                  <a:srgbClr val="3C4043"/>
                </a:solidFill>
                <a:latin typeface="Nunito" pitchFamily="2" charset="0"/>
              </a:rPr>
              <a:t> </a:t>
            </a:r>
            <a:r>
              <a:rPr lang="id-ID" sz="1400" dirty="0" err="1">
                <a:solidFill>
                  <a:srgbClr val="3C4043"/>
                </a:solidFill>
                <a:latin typeface="Nunito" pitchFamily="2" charset="0"/>
              </a:rPr>
              <a:t>criteria</a:t>
            </a:r>
            <a:r>
              <a:rPr lang="id-ID" sz="1400" dirty="0">
                <a:solidFill>
                  <a:srgbClr val="3C4043"/>
                </a:solidFill>
                <a:latin typeface="Nunito" pitchFamily="2" charset="0"/>
              </a:rPr>
              <a:t> in </a:t>
            </a:r>
            <a:r>
              <a:rPr lang="id-ID" sz="1400" dirty="0" err="1">
                <a:solidFill>
                  <a:srgbClr val="3C4043"/>
                </a:solidFill>
                <a:latin typeface="Nunito" pitchFamily="2" charset="0"/>
              </a:rPr>
              <a:t>the</a:t>
            </a:r>
            <a:r>
              <a:rPr lang="id-ID" sz="1400" dirty="0">
                <a:solidFill>
                  <a:srgbClr val="3C4043"/>
                </a:solidFill>
                <a:latin typeface="Nunito" pitchFamily="2" charset="0"/>
              </a:rPr>
              <a:t> </a:t>
            </a:r>
            <a:r>
              <a:rPr lang="id-ID" sz="1400" dirty="0" err="1">
                <a:solidFill>
                  <a:srgbClr val="3C4043"/>
                </a:solidFill>
                <a:latin typeface="Nunito" pitchFamily="2" charset="0"/>
              </a:rPr>
              <a:t>end</a:t>
            </a:r>
            <a:r>
              <a:rPr lang="id-ID" sz="1400" dirty="0">
                <a:solidFill>
                  <a:srgbClr val="3C4043"/>
                </a:solidFill>
                <a:latin typeface="Nunito" pitchFamily="2" charset="0"/>
              </a:rPr>
              <a:t> </a:t>
            </a:r>
            <a:r>
              <a:rPr lang="id-ID" sz="1400" dirty="0" err="1">
                <a:solidFill>
                  <a:srgbClr val="3C4043"/>
                </a:solidFill>
                <a:latin typeface="Nunito" pitchFamily="2" charset="0"/>
              </a:rPr>
              <a:t>we</a:t>
            </a:r>
            <a:r>
              <a:rPr lang="id-ID" sz="1400" dirty="0">
                <a:solidFill>
                  <a:srgbClr val="3C4043"/>
                </a:solidFill>
                <a:latin typeface="Nunito" pitchFamily="2" charset="0"/>
              </a:rPr>
              <a:t> </a:t>
            </a:r>
            <a:r>
              <a:rPr lang="id-ID" sz="1400" dirty="0" err="1">
                <a:solidFill>
                  <a:srgbClr val="3C4043"/>
                </a:solidFill>
                <a:latin typeface="Nunito" pitchFamily="2" charset="0"/>
              </a:rPr>
              <a:t>hope</a:t>
            </a:r>
            <a:r>
              <a:rPr lang="id-ID" sz="1400" dirty="0">
                <a:solidFill>
                  <a:srgbClr val="3C4043"/>
                </a:solidFill>
                <a:latin typeface="Nunito" pitchFamily="2" charset="0"/>
              </a:rPr>
              <a:t> </a:t>
            </a:r>
            <a:r>
              <a:rPr lang="id-ID" sz="1400" dirty="0" err="1">
                <a:solidFill>
                  <a:srgbClr val="3C4043"/>
                </a:solidFill>
                <a:latin typeface="Nunito" pitchFamily="2" charset="0"/>
              </a:rPr>
              <a:t>we</a:t>
            </a:r>
            <a:r>
              <a:rPr lang="id-ID" sz="1400" dirty="0">
                <a:solidFill>
                  <a:srgbClr val="3C4043"/>
                </a:solidFill>
                <a:latin typeface="Nunito" pitchFamily="2" charset="0"/>
              </a:rPr>
              <a:t> </a:t>
            </a:r>
            <a:r>
              <a:rPr lang="id-ID" sz="1400" dirty="0" err="1">
                <a:solidFill>
                  <a:srgbClr val="3C4043"/>
                </a:solidFill>
                <a:latin typeface="Nunito" pitchFamily="2" charset="0"/>
              </a:rPr>
              <a:t>can</a:t>
            </a:r>
            <a:r>
              <a:rPr lang="id-ID" sz="1400" dirty="0">
                <a:solidFill>
                  <a:srgbClr val="3C4043"/>
                </a:solidFill>
                <a:latin typeface="Nunito" pitchFamily="2" charset="0"/>
              </a:rPr>
              <a:t> </a:t>
            </a:r>
            <a:r>
              <a:rPr lang="id-ID" sz="1400" dirty="0" err="1">
                <a:solidFill>
                  <a:srgbClr val="3C4043"/>
                </a:solidFill>
                <a:latin typeface="Nunito" pitchFamily="2" charset="0"/>
              </a:rPr>
              <a:t>prevent</a:t>
            </a:r>
            <a:r>
              <a:rPr lang="id-ID" sz="1400" dirty="0">
                <a:solidFill>
                  <a:srgbClr val="3C4043"/>
                </a:solidFill>
                <a:latin typeface="Nunito" pitchFamily="2" charset="0"/>
              </a:rPr>
              <a:t> </a:t>
            </a:r>
            <a:r>
              <a:rPr lang="id-ID" sz="1400" dirty="0" err="1">
                <a:solidFill>
                  <a:srgbClr val="3C4043"/>
                </a:solidFill>
                <a:latin typeface="Nunito" pitchFamily="2" charset="0"/>
              </a:rPr>
              <a:t>revenue</a:t>
            </a:r>
            <a:r>
              <a:rPr lang="id-ID" sz="1400" dirty="0">
                <a:solidFill>
                  <a:srgbClr val="3C4043"/>
                </a:solidFill>
                <a:latin typeface="Nunito" pitchFamily="2" charset="0"/>
              </a:rPr>
              <a:t> </a:t>
            </a:r>
            <a:r>
              <a:rPr lang="id-ID" sz="1400" dirty="0" err="1">
                <a:solidFill>
                  <a:srgbClr val="3C4043"/>
                </a:solidFill>
                <a:latin typeface="Nunito" pitchFamily="2" charset="0"/>
              </a:rPr>
              <a:t>loss</a:t>
            </a:r>
            <a:r>
              <a:rPr lang="id-ID" sz="1400" dirty="0">
                <a:solidFill>
                  <a:srgbClr val="3C4043"/>
                </a:solidFill>
                <a:latin typeface="Nunito" pitchFamily="2" charset="0"/>
              </a:rPr>
              <a:t> as </a:t>
            </a:r>
            <a:r>
              <a:rPr lang="id-ID" sz="1400" dirty="0" err="1">
                <a:solidFill>
                  <a:srgbClr val="3C4043"/>
                </a:solidFill>
                <a:latin typeface="Nunito" pitchFamily="2" charset="0"/>
              </a:rPr>
              <a:t>much</a:t>
            </a:r>
            <a:r>
              <a:rPr lang="id-ID" sz="1400" dirty="0">
                <a:solidFill>
                  <a:srgbClr val="3C4043"/>
                </a:solidFill>
                <a:latin typeface="Nunito" pitchFamily="2" charset="0"/>
              </a:rPr>
              <a:t> as </a:t>
            </a:r>
            <a:r>
              <a:rPr lang="id-ID" sz="1400" dirty="0" err="1">
                <a:solidFill>
                  <a:srgbClr val="3C4043"/>
                </a:solidFill>
                <a:latin typeface="Nunito" pitchFamily="2" charset="0"/>
              </a:rPr>
              <a:t>possible</a:t>
            </a:r>
            <a:endParaRPr lang="id-ID" sz="1400" dirty="0">
              <a:solidFill>
                <a:srgbClr val="3C4043"/>
              </a:solidFill>
              <a:latin typeface="Nunito" pitchFamily="2" charset="0"/>
            </a:endParaRPr>
          </a:p>
        </p:txBody>
      </p:sp>
    </p:spTree>
    <p:extLst>
      <p:ext uri="{BB962C8B-B14F-4D97-AF65-F5344CB8AC3E}">
        <p14:creationId xmlns:p14="http://schemas.microsoft.com/office/powerpoint/2010/main" val="84826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78129-A17C-6593-CCCF-F322FD6559DC}"/>
            </a:ext>
          </a:extLst>
        </p:cNvPr>
        <p:cNvGrpSpPr/>
        <p:nvPr/>
      </p:nvGrpSpPr>
      <p:grpSpPr>
        <a:xfrm>
          <a:off x="0" y="0"/>
          <a:ext cx="0" cy="0"/>
          <a:chOff x="0" y="0"/>
          <a:chExt cx="0" cy="0"/>
        </a:xfrm>
      </p:grpSpPr>
      <p:sp>
        <p:nvSpPr>
          <p:cNvPr id="4" name="Google Shape;99;p20">
            <a:extLst>
              <a:ext uri="{FF2B5EF4-FFF2-40B4-BE49-F238E27FC236}">
                <a16:creationId xmlns:a16="http://schemas.microsoft.com/office/drawing/2014/main" id="{42657C8C-4685-BB2B-172F-9D1BA20F2BFB}"/>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a:latin typeface="Nunito"/>
                <a:ea typeface="Nunito"/>
                <a:cs typeface="Nunito"/>
                <a:sym typeface="Nunito"/>
              </a:rPr>
              <a:t>Business </a:t>
            </a:r>
            <a:r>
              <a:rPr lang="id-ID" dirty="0" err="1">
                <a:latin typeface="Nunito"/>
                <a:ea typeface="Nunito"/>
                <a:cs typeface="Nunito"/>
                <a:sym typeface="Nunito"/>
              </a:rPr>
              <a:t>Understanding</a:t>
            </a:r>
            <a:endParaRPr dirty="0">
              <a:latin typeface="Nunito"/>
              <a:ea typeface="Nunito"/>
              <a:cs typeface="Nunito"/>
              <a:sym typeface="Nunito"/>
            </a:endParaRPr>
          </a:p>
        </p:txBody>
      </p:sp>
      <p:pic>
        <p:nvPicPr>
          <p:cNvPr id="2" name="Picture 1">
            <a:extLst>
              <a:ext uri="{FF2B5EF4-FFF2-40B4-BE49-F238E27FC236}">
                <a16:creationId xmlns:a16="http://schemas.microsoft.com/office/drawing/2014/main" id="{BE419AF9-F0BC-42D1-A22B-E5CFC6E94D5E}"/>
              </a:ext>
            </a:extLst>
          </p:cNvPr>
          <p:cNvPicPr>
            <a:picLocks noChangeAspect="1"/>
          </p:cNvPicPr>
          <p:nvPr/>
        </p:nvPicPr>
        <p:blipFill>
          <a:blip r:embed="rId2"/>
          <a:srcRect r="82264"/>
          <a:stretch/>
        </p:blipFill>
        <p:spPr>
          <a:xfrm>
            <a:off x="415600" y="1373901"/>
            <a:ext cx="1299709" cy="4318411"/>
          </a:xfrm>
          <a:prstGeom prst="rect">
            <a:avLst/>
          </a:prstGeom>
        </p:spPr>
      </p:pic>
      <p:sp>
        <p:nvSpPr>
          <p:cNvPr id="5" name="Rectangle 4">
            <a:extLst>
              <a:ext uri="{FF2B5EF4-FFF2-40B4-BE49-F238E27FC236}">
                <a16:creationId xmlns:a16="http://schemas.microsoft.com/office/drawing/2014/main" id="{6FAC4C0A-4672-8478-749A-AE825693DCD5}"/>
              </a:ext>
            </a:extLst>
          </p:cNvPr>
          <p:cNvSpPr/>
          <p:nvPr/>
        </p:nvSpPr>
        <p:spPr>
          <a:xfrm>
            <a:off x="441000" y="3352800"/>
            <a:ext cx="1274309" cy="279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40FF6926-3462-CB3A-656D-9C17DE8ED5F9}"/>
              </a:ext>
            </a:extLst>
          </p:cNvPr>
          <p:cNvSpPr txBox="1"/>
          <p:nvPr/>
        </p:nvSpPr>
        <p:spPr>
          <a:xfrm>
            <a:off x="2142065" y="1373901"/>
            <a:ext cx="8288867" cy="1754326"/>
          </a:xfrm>
          <a:prstGeom prst="rect">
            <a:avLst/>
          </a:prstGeom>
          <a:noFill/>
        </p:spPr>
        <p:txBody>
          <a:bodyPr wrap="square">
            <a:spAutoFit/>
          </a:bodyPr>
          <a:lstStyle/>
          <a:p>
            <a:pPr algn="just"/>
            <a:r>
              <a:rPr lang="id-ID" dirty="0">
                <a:solidFill>
                  <a:srgbClr val="3C4043"/>
                </a:solidFill>
                <a:latin typeface="Nunito" pitchFamily="2" charset="0"/>
              </a:rPr>
              <a:t>ASSUMPTION:</a:t>
            </a:r>
          </a:p>
          <a:p>
            <a:pPr marL="285750" indent="-285750" algn="just">
              <a:buFont typeface="Arial" panose="020B0604020202020204" pitchFamily="34" charset="0"/>
              <a:buChar char="•"/>
            </a:pPr>
            <a:r>
              <a:rPr kumimoji="0" lang="id-ID" altLang="id-ID" sz="1800" b="0" i="0" u="none" strike="noStrike" cap="none" normalizeH="0" baseline="0" dirty="0" err="1">
                <a:ln>
                  <a:noFill/>
                </a:ln>
                <a:solidFill>
                  <a:schemeClr val="tx1"/>
                </a:solidFill>
                <a:effectLst/>
                <a:latin typeface="Nunito" pitchFamily="2" charset="0"/>
              </a:rPr>
              <a:t>retention</a:t>
            </a:r>
            <a:r>
              <a:rPr kumimoji="0" lang="id-ID" altLang="id-ID" sz="1800" b="0" i="0" u="none" strike="noStrike" cap="none" normalizeH="0" baseline="0" dirty="0">
                <a:ln>
                  <a:noFill/>
                </a:ln>
                <a:solidFill>
                  <a:schemeClr val="tx1"/>
                </a:solidFill>
                <a:effectLst/>
                <a:latin typeface="Nunito" pitchFamily="2" charset="0"/>
              </a:rPr>
              <a:t> </a:t>
            </a:r>
            <a:r>
              <a:rPr kumimoji="0" lang="id-ID" altLang="id-ID" sz="1800" b="0" i="0" u="none" strike="noStrike" cap="none" normalizeH="0" baseline="0" dirty="0" err="1">
                <a:ln>
                  <a:noFill/>
                </a:ln>
                <a:solidFill>
                  <a:schemeClr val="tx1"/>
                </a:solidFill>
                <a:effectLst/>
                <a:latin typeface="Nunito" pitchFamily="2" charset="0"/>
              </a:rPr>
              <a:t>cost</a:t>
            </a:r>
            <a:r>
              <a:rPr kumimoji="0" lang="id-ID" altLang="id-ID" sz="1800" b="0" i="0" u="none" strike="noStrike" cap="none" normalizeH="0" baseline="0" dirty="0">
                <a:ln>
                  <a:noFill/>
                </a:ln>
                <a:solidFill>
                  <a:schemeClr val="tx1"/>
                </a:solidFill>
                <a:effectLst/>
                <a:latin typeface="Nunito" pitchFamily="2" charset="0"/>
              </a:rPr>
              <a:t> </a:t>
            </a:r>
            <a:r>
              <a:rPr kumimoji="0" lang="id-ID" altLang="id-ID" sz="1800" b="0" i="0" u="none" strike="noStrike" cap="none" normalizeH="0" baseline="0" dirty="0" err="1">
                <a:ln>
                  <a:noFill/>
                </a:ln>
                <a:solidFill>
                  <a:schemeClr val="tx1"/>
                </a:solidFill>
                <a:effectLst/>
                <a:latin typeface="Nunito" pitchFamily="2" charset="0"/>
              </a:rPr>
              <a:t>take</a:t>
            </a:r>
            <a:r>
              <a:rPr kumimoji="0" lang="id-ID" altLang="id-ID" sz="1800" b="0" i="0" u="none" strike="noStrike" cap="none" normalizeH="0" baseline="0" dirty="0">
                <a:ln>
                  <a:noFill/>
                </a:ln>
                <a:solidFill>
                  <a:schemeClr val="tx1"/>
                </a:solidFill>
                <a:effectLst/>
                <a:latin typeface="Nunito" pitchFamily="2" charset="0"/>
              </a:rPr>
              <a:t> </a:t>
            </a:r>
            <a:r>
              <a:rPr kumimoji="0" lang="id-ID" altLang="id-ID" sz="1800" b="0" i="0" u="none" strike="noStrike" cap="none" normalizeH="0" baseline="0" dirty="0" err="1">
                <a:ln>
                  <a:noFill/>
                </a:ln>
                <a:solidFill>
                  <a:schemeClr val="tx1"/>
                </a:solidFill>
                <a:effectLst/>
                <a:latin typeface="Nunito" pitchFamily="2" charset="0"/>
              </a:rPr>
              <a:t>up</a:t>
            </a:r>
            <a:r>
              <a:rPr kumimoji="0" lang="id-ID" altLang="id-ID" sz="1800" b="0" i="0" u="none" strike="noStrike" cap="none" normalizeH="0" baseline="0" dirty="0">
                <a:ln>
                  <a:noFill/>
                </a:ln>
                <a:solidFill>
                  <a:schemeClr val="tx1"/>
                </a:solidFill>
                <a:effectLst/>
                <a:latin typeface="Nunito" pitchFamily="2" charset="0"/>
              </a:rPr>
              <a:t> 5% </a:t>
            </a:r>
            <a:r>
              <a:rPr kumimoji="0" lang="id-ID" altLang="id-ID" sz="1800" b="0" i="0" u="none" strike="noStrike" cap="none" normalizeH="0" baseline="0" dirty="0" err="1">
                <a:ln>
                  <a:noFill/>
                </a:ln>
                <a:solidFill>
                  <a:schemeClr val="tx1"/>
                </a:solidFill>
                <a:effectLst/>
                <a:latin typeface="Nunito" pitchFamily="2" charset="0"/>
              </a:rPr>
              <a:t>of</a:t>
            </a:r>
            <a:r>
              <a:rPr kumimoji="0" lang="id-ID" altLang="id-ID" sz="1800" b="0" i="0" u="none" strike="noStrike" cap="none" normalizeH="0" baseline="0" dirty="0">
                <a:ln>
                  <a:noFill/>
                </a:ln>
                <a:solidFill>
                  <a:schemeClr val="tx1"/>
                </a:solidFill>
                <a:effectLst/>
                <a:latin typeface="Nunito" pitchFamily="2" charset="0"/>
              </a:rPr>
              <a:t> </a:t>
            </a:r>
            <a:r>
              <a:rPr kumimoji="0" lang="id-ID" altLang="id-ID" sz="1800" b="0" i="0" u="none" strike="noStrike" cap="none" normalizeH="0" baseline="0" dirty="0" err="1">
                <a:ln>
                  <a:noFill/>
                </a:ln>
                <a:solidFill>
                  <a:schemeClr val="tx1"/>
                </a:solidFill>
                <a:effectLst/>
                <a:latin typeface="Nunito" pitchFamily="2" charset="0"/>
              </a:rPr>
              <a:t>monthly</a:t>
            </a:r>
            <a:r>
              <a:rPr kumimoji="0" lang="id-ID" altLang="id-ID" sz="1800" b="0" i="0" u="none" strike="noStrike" cap="none" normalizeH="0" baseline="0" dirty="0">
                <a:ln>
                  <a:noFill/>
                </a:ln>
                <a:solidFill>
                  <a:schemeClr val="tx1"/>
                </a:solidFill>
                <a:effectLst/>
                <a:latin typeface="Nunito" pitchFamily="2" charset="0"/>
              </a:rPr>
              <a:t> </a:t>
            </a:r>
            <a:r>
              <a:rPr kumimoji="0" lang="id-ID" altLang="id-ID" sz="1800" b="0" i="0" u="none" strike="noStrike" cap="none" normalizeH="0" baseline="0" dirty="0" err="1">
                <a:ln>
                  <a:noFill/>
                </a:ln>
                <a:solidFill>
                  <a:schemeClr val="tx1"/>
                </a:solidFill>
                <a:effectLst/>
                <a:latin typeface="Nunito" pitchFamily="2" charset="0"/>
              </a:rPr>
              <a:t>charges</a:t>
            </a:r>
            <a:r>
              <a:rPr kumimoji="0" lang="id-ID" altLang="id-ID" sz="1800" b="0" i="0" u="none" strike="noStrike" cap="none" normalizeH="0" baseline="0" dirty="0">
                <a:ln>
                  <a:noFill/>
                </a:ln>
                <a:solidFill>
                  <a:schemeClr val="tx1"/>
                </a:solidFill>
                <a:effectLst/>
                <a:latin typeface="Nunito" pitchFamily="2" charset="0"/>
              </a:rPr>
              <a:t> per </a:t>
            </a:r>
            <a:r>
              <a:rPr kumimoji="0" lang="id-ID" altLang="id-ID" sz="1800" b="0" i="0" u="none" strike="noStrike" cap="none" normalizeH="0" baseline="0" dirty="0" err="1">
                <a:ln>
                  <a:noFill/>
                </a:ln>
                <a:solidFill>
                  <a:schemeClr val="tx1"/>
                </a:solidFill>
                <a:effectLst/>
                <a:latin typeface="Nunito" pitchFamily="2" charset="0"/>
              </a:rPr>
              <a:t>customer</a:t>
            </a:r>
            <a:endParaRPr kumimoji="0" lang="id-ID" altLang="id-ID" sz="1800" b="0" i="0" u="none" strike="noStrike" cap="none" normalizeH="0" baseline="0" dirty="0">
              <a:ln>
                <a:noFill/>
              </a:ln>
              <a:solidFill>
                <a:schemeClr val="tx1"/>
              </a:solidFill>
              <a:effectLst/>
              <a:latin typeface="Nunito" pitchFamily="2" charset="0"/>
            </a:endParaRPr>
          </a:p>
          <a:p>
            <a:pPr marL="285750" indent="-285750" algn="just">
              <a:buFont typeface="Arial" panose="020B0604020202020204" pitchFamily="34" charset="0"/>
              <a:buChar char="•"/>
            </a:pPr>
            <a:r>
              <a:rPr kumimoji="0" lang="id-ID" altLang="id-ID" sz="1800" b="0" i="0" u="none" strike="noStrike" cap="none" normalizeH="0" baseline="0" dirty="0" err="1">
                <a:ln>
                  <a:noFill/>
                </a:ln>
                <a:solidFill>
                  <a:schemeClr val="tx1"/>
                </a:solidFill>
                <a:effectLst/>
                <a:latin typeface="Nunito" pitchFamily="2" charset="0"/>
              </a:rPr>
              <a:t>let's</a:t>
            </a:r>
            <a:r>
              <a:rPr kumimoji="0" lang="id-ID" altLang="id-ID" sz="1800" b="0" i="0" u="none" strike="noStrike" cap="none" normalizeH="0" baseline="0" dirty="0">
                <a:ln>
                  <a:noFill/>
                </a:ln>
                <a:solidFill>
                  <a:schemeClr val="tx1"/>
                </a:solidFill>
                <a:effectLst/>
                <a:latin typeface="Nunito" pitchFamily="2" charset="0"/>
              </a:rPr>
              <a:t> say </a:t>
            </a:r>
            <a:r>
              <a:rPr kumimoji="0" lang="id-ID" altLang="id-ID" sz="1800" b="0" i="0" u="none" strike="noStrike" cap="none" normalizeH="0" baseline="0" dirty="0" err="1">
                <a:ln>
                  <a:noFill/>
                </a:ln>
                <a:solidFill>
                  <a:schemeClr val="tx1"/>
                </a:solidFill>
                <a:effectLst/>
                <a:latin typeface="Nunito" pitchFamily="2" charset="0"/>
              </a:rPr>
              <a:t>we</a:t>
            </a:r>
            <a:r>
              <a:rPr kumimoji="0" lang="id-ID" altLang="id-ID" sz="1800" b="0" i="0" u="none" strike="noStrike" cap="none" normalizeH="0" baseline="0" dirty="0">
                <a:ln>
                  <a:noFill/>
                </a:ln>
                <a:solidFill>
                  <a:schemeClr val="tx1"/>
                </a:solidFill>
                <a:effectLst/>
                <a:latin typeface="Nunito" pitchFamily="2" charset="0"/>
              </a:rPr>
              <a:t> are </a:t>
            </a:r>
            <a:r>
              <a:rPr kumimoji="0" lang="id-ID" altLang="id-ID" sz="1800" b="0" i="0" u="none" strike="noStrike" cap="none" normalizeH="0" baseline="0" dirty="0" err="1">
                <a:ln>
                  <a:noFill/>
                </a:ln>
                <a:solidFill>
                  <a:schemeClr val="tx1"/>
                </a:solidFill>
                <a:effectLst/>
                <a:latin typeface="Nunito" pitchFamily="2" charset="0"/>
              </a:rPr>
              <a:t>doing</a:t>
            </a:r>
            <a:r>
              <a:rPr kumimoji="0" lang="id-ID" altLang="id-ID" sz="1800" b="0" i="0" u="none" strike="noStrike" cap="none" normalizeH="0" baseline="0" dirty="0">
                <a:ln>
                  <a:noFill/>
                </a:ln>
                <a:solidFill>
                  <a:schemeClr val="tx1"/>
                </a:solidFill>
                <a:effectLst/>
                <a:latin typeface="Nunito" pitchFamily="2" charset="0"/>
              </a:rPr>
              <a:t> </a:t>
            </a:r>
            <a:r>
              <a:rPr kumimoji="0" lang="id-ID" altLang="id-ID" sz="1800" b="0" i="0" u="none" strike="noStrike" cap="none" normalizeH="0" baseline="0" dirty="0" err="1">
                <a:ln>
                  <a:noFill/>
                </a:ln>
                <a:solidFill>
                  <a:schemeClr val="tx1"/>
                </a:solidFill>
                <a:effectLst/>
                <a:latin typeface="Nunito" pitchFamily="2" charset="0"/>
              </a:rPr>
              <a:t>some</a:t>
            </a:r>
            <a:r>
              <a:rPr kumimoji="0" lang="id-ID" altLang="id-ID" sz="1800" b="0" i="0" u="none" strike="noStrike" cap="none" normalizeH="0" baseline="0" dirty="0">
                <a:ln>
                  <a:noFill/>
                </a:ln>
                <a:solidFill>
                  <a:schemeClr val="tx1"/>
                </a:solidFill>
                <a:effectLst/>
                <a:latin typeface="Nunito" pitchFamily="2" charset="0"/>
              </a:rPr>
              <a:t> </a:t>
            </a:r>
            <a:r>
              <a:rPr kumimoji="0" lang="id-ID" altLang="id-ID" sz="1800" b="0" i="0" u="none" strike="noStrike" cap="none" normalizeH="0" baseline="0" dirty="0" err="1">
                <a:ln>
                  <a:noFill/>
                </a:ln>
                <a:solidFill>
                  <a:schemeClr val="tx1"/>
                </a:solidFill>
                <a:effectLst/>
                <a:latin typeface="Nunito" pitchFamily="2" charset="0"/>
              </a:rPr>
              <a:t>retention</a:t>
            </a:r>
            <a:r>
              <a:rPr kumimoji="0" lang="id-ID" altLang="id-ID" sz="1800" b="0" i="0" u="none" strike="noStrike" cap="none" normalizeH="0" baseline="0" dirty="0">
                <a:ln>
                  <a:noFill/>
                </a:ln>
                <a:solidFill>
                  <a:schemeClr val="tx1"/>
                </a:solidFill>
                <a:effectLst/>
                <a:latin typeface="Nunito" pitchFamily="2" charset="0"/>
              </a:rPr>
              <a:t> </a:t>
            </a:r>
            <a:r>
              <a:rPr kumimoji="0" lang="id-ID" altLang="id-ID" sz="1800" b="0" i="0" u="none" strike="noStrike" cap="none" normalizeH="0" baseline="0" dirty="0" err="1">
                <a:ln>
                  <a:noFill/>
                </a:ln>
                <a:solidFill>
                  <a:schemeClr val="tx1"/>
                </a:solidFill>
                <a:effectLst/>
                <a:latin typeface="Nunito" pitchFamily="2" charset="0"/>
              </a:rPr>
              <a:t>campaign</a:t>
            </a:r>
            <a:r>
              <a:rPr kumimoji="0" lang="id-ID" altLang="id-ID" sz="1800" b="0" i="0" u="none" strike="noStrike" cap="none" normalizeH="0" baseline="0" dirty="0">
                <a:ln>
                  <a:noFill/>
                </a:ln>
                <a:solidFill>
                  <a:schemeClr val="tx1"/>
                </a:solidFill>
                <a:effectLst/>
                <a:latin typeface="Nunito" pitchFamily="2" charset="0"/>
              </a:rPr>
              <a:t>. </a:t>
            </a:r>
            <a:r>
              <a:rPr kumimoji="0" lang="id-ID" altLang="id-ID" sz="1800" b="0" i="0" u="none" strike="noStrike" cap="none" normalizeH="0" baseline="0" dirty="0" err="1">
                <a:ln>
                  <a:noFill/>
                </a:ln>
                <a:solidFill>
                  <a:schemeClr val="tx1"/>
                </a:solidFill>
                <a:effectLst/>
                <a:latin typeface="Nunito" pitchFamily="2" charset="0"/>
              </a:rPr>
              <a:t>succes</a:t>
            </a:r>
            <a:r>
              <a:rPr kumimoji="0" lang="id-ID" altLang="id-ID" sz="1800" b="0" i="0" u="none" strike="noStrike" cap="none" normalizeH="0" baseline="0" dirty="0">
                <a:ln>
                  <a:noFill/>
                </a:ln>
                <a:solidFill>
                  <a:schemeClr val="tx1"/>
                </a:solidFill>
                <a:effectLst/>
                <a:latin typeface="Nunito" pitchFamily="2" charset="0"/>
              </a:rPr>
              <a:t> </a:t>
            </a:r>
            <a:r>
              <a:rPr kumimoji="0" lang="id-ID" altLang="id-ID" sz="1800" b="0" i="0" u="none" strike="noStrike" cap="none" normalizeH="0" baseline="0" dirty="0" err="1">
                <a:ln>
                  <a:noFill/>
                </a:ln>
                <a:solidFill>
                  <a:schemeClr val="tx1"/>
                </a:solidFill>
                <a:effectLst/>
                <a:latin typeface="Nunito" pitchFamily="2" charset="0"/>
              </a:rPr>
              <a:t>rate</a:t>
            </a:r>
            <a:r>
              <a:rPr kumimoji="0" lang="id-ID" altLang="id-ID" sz="1800" b="0" i="0" u="none" strike="noStrike" cap="none" normalizeH="0" baseline="0" dirty="0">
                <a:ln>
                  <a:noFill/>
                </a:ln>
                <a:solidFill>
                  <a:schemeClr val="tx1"/>
                </a:solidFill>
                <a:effectLst/>
                <a:latin typeface="Nunito" pitchFamily="2" charset="0"/>
              </a:rPr>
              <a:t> </a:t>
            </a:r>
            <a:r>
              <a:rPr kumimoji="0" lang="id-ID" altLang="id-ID" sz="1800" b="0" i="0" u="none" strike="noStrike" cap="none" normalizeH="0" baseline="0" dirty="0" err="1">
                <a:ln>
                  <a:noFill/>
                </a:ln>
                <a:solidFill>
                  <a:schemeClr val="tx1"/>
                </a:solidFill>
                <a:effectLst/>
                <a:latin typeface="Nunito" pitchFamily="2" charset="0"/>
              </a:rPr>
              <a:t>is</a:t>
            </a:r>
            <a:r>
              <a:rPr kumimoji="0" lang="id-ID" altLang="id-ID" sz="1800" b="0" i="0" u="none" strike="noStrike" cap="none" normalizeH="0" baseline="0" dirty="0">
                <a:ln>
                  <a:noFill/>
                </a:ln>
                <a:solidFill>
                  <a:schemeClr val="tx1"/>
                </a:solidFill>
                <a:effectLst/>
                <a:latin typeface="Nunito" pitchFamily="2" charset="0"/>
              </a:rPr>
              <a:t> 80%.</a:t>
            </a:r>
            <a:r>
              <a:rPr kumimoji="0" lang="id-ID" altLang="id-ID" sz="1600" b="0" i="0" u="none" strike="noStrike" cap="none" normalizeH="0" baseline="0" dirty="0">
                <a:ln>
                  <a:noFill/>
                </a:ln>
                <a:solidFill>
                  <a:schemeClr val="tx1"/>
                </a:solidFill>
                <a:effectLst/>
                <a:latin typeface="Nunito" pitchFamily="2" charset="0"/>
              </a:rPr>
              <a:t> </a:t>
            </a:r>
            <a:endParaRPr kumimoji="0" lang="id-ID" altLang="id-ID" sz="4400" b="0" i="0" u="none" strike="noStrike" cap="none" normalizeH="0" baseline="0" dirty="0">
              <a:ln>
                <a:noFill/>
              </a:ln>
              <a:solidFill>
                <a:schemeClr val="tx1"/>
              </a:solidFill>
              <a:effectLst/>
              <a:latin typeface="Nunito" pitchFamily="2" charset="0"/>
            </a:endParaRPr>
          </a:p>
          <a:p>
            <a:pPr algn="just"/>
            <a:endParaRPr lang="id-ID" b="0" i="0" dirty="0">
              <a:solidFill>
                <a:srgbClr val="3C4043"/>
              </a:solidFill>
              <a:effectLst/>
              <a:latin typeface="Nunito" pitchFamily="2" charset="0"/>
            </a:endParaRPr>
          </a:p>
          <a:p>
            <a:pPr algn="just"/>
            <a:endParaRPr lang="id-ID" dirty="0">
              <a:solidFill>
                <a:srgbClr val="3C4043"/>
              </a:solidFill>
              <a:latin typeface="Nunito" pitchFamily="2" charset="0"/>
            </a:endParaRPr>
          </a:p>
          <a:p>
            <a:pPr algn="just"/>
            <a:endParaRPr lang="id-ID" dirty="0">
              <a:solidFill>
                <a:srgbClr val="3C4043"/>
              </a:solidFill>
              <a:latin typeface="Nunito" pitchFamily="2" charset="0"/>
            </a:endParaRPr>
          </a:p>
        </p:txBody>
      </p:sp>
      <p:sp>
        <p:nvSpPr>
          <p:cNvPr id="8" name="Rectangle 2">
            <a:extLst>
              <a:ext uri="{FF2B5EF4-FFF2-40B4-BE49-F238E27FC236}">
                <a16:creationId xmlns:a16="http://schemas.microsoft.com/office/drawing/2014/main" id="{53ABC4DE-E7AE-A840-1A1B-5F92CA88029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085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79789-0202-52E8-BE22-6D4260E45B06}"/>
            </a:ext>
          </a:extLst>
        </p:cNvPr>
        <p:cNvGrpSpPr/>
        <p:nvPr/>
      </p:nvGrpSpPr>
      <p:grpSpPr>
        <a:xfrm>
          <a:off x="0" y="0"/>
          <a:ext cx="0" cy="0"/>
          <a:chOff x="0" y="0"/>
          <a:chExt cx="0" cy="0"/>
        </a:xfrm>
      </p:grpSpPr>
      <p:sp>
        <p:nvSpPr>
          <p:cNvPr id="4" name="Google Shape;99;p20">
            <a:extLst>
              <a:ext uri="{FF2B5EF4-FFF2-40B4-BE49-F238E27FC236}">
                <a16:creationId xmlns:a16="http://schemas.microsoft.com/office/drawing/2014/main" id="{ADF34408-5B53-42DA-1F28-467CC8153727}"/>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a:latin typeface="Nunito"/>
                <a:ea typeface="Nunito"/>
                <a:cs typeface="Nunito"/>
                <a:sym typeface="Nunito"/>
              </a:rPr>
              <a:t>Data </a:t>
            </a:r>
            <a:r>
              <a:rPr lang="id-ID" dirty="0" err="1">
                <a:latin typeface="Nunito"/>
                <a:ea typeface="Nunito"/>
                <a:cs typeface="Nunito"/>
                <a:sym typeface="Nunito"/>
              </a:rPr>
              <a:t>Understanding</a:t>
            </a:r>
            <a:endParaRPr dirty="0">
              <a:latin typeface="Nunito"/>
              <a:ea typeface="Nunito"/>
              <a:cs typeface="Nunito"/>
              <a:sym typeface="Nunito"/>
            </a:endParaRPr>
          </a:p>
        </p:txBody>
      </p:sp>
      <p:pic>
        <p:nvPicPr>
          <p:cNvPr id="3" name="Picture 2">
            <a:extLst>
              <a:ext uri="{FF2B5EF4-FFF2-40B4-BE49-F238E27FC236}">
                <a16:creationId xmlns:a16="http://schemas.microsoft.com/office/drawing/2014/main" id="{D8A05EEA-3250-E7A1-8524-3D89B405A4B5}"/>
              </a:ext>
            </a:extLst>
          </p:cNvPr>
          <p:cNvPicPr>
            <a:picLocks noChangeAspect="1"/>
          </p:cNvPicPr>
          <p:nvPr/>
        </p:nvPicPr>
        <p:blipFill>
          <a:blip r:embed="rId2"/>
          <a:srcRect l="17158" r="65742"/>
          <a:stretch/>
        </p:blipFill>
        <p:spPr>
          <a:xfrm>
            <a:off x="415600" y="1356967"/>
            <a:ext cx="1253067" cy="4318411"/>
          </a:xfrm>
          <a:prstGeom prst="rect">
            <a:avLst/>
          </a:prstGeom>
        </p:spPr>
      </p:pic>
      <p:sp>
        <p:nvSpPr>
          <p:cNvPr id="5" name="TextBox 4">
            <a:extLst>
              <a:ext uri="{FF2B5EF4-FFF2-40B4-BE49-F238E27FC236}">
                <a16:creationId xmlns:a16="http://schemas.microsoft.com/office/drawing/2014/main" id="{4D165FCE-B8FC-28F4-CFBE-D6BB4052F4F7}"/>
              </a:ext>
            </a:extLst>
          </p:cNvPr>
          <p:cNvSpPr txBox="1"/>
          <p:nvPr/>
        </p:nvSpPr>
        <p:spPr>
          <a:xfrm>
            <a:off x="2142065" y="1373901"/>
            <a:ext cx="8288867" cy="2215991"/>
          </a:xfrm>
          <a:prstGeom prst="rect">
            <a:avLst/>
          </a:prstGeom>
          <a:noFill/>
        </p:spPr>
        <p:txBody>
          <a:bodyPr wrap="square">
            <a:spAutoFit/>
          </a:bodyPr>
          <a:lstStyle/>
          <a:p>
            <a:pPr algn="just"/>
            <a:r>
              <a:rPr lang="id-ID" dirty="0">
                <a:solidFill>
                  <a:srgbClr val="3C4043"/>
                </a:solidFill>
                <a:latin typeface="Nunito" pitchFamily="2" charset="0"/>
              </a:rPr>
              <a:t>COLLECT INITIAL DATA:</a:t>
            </a:r>
          </a:p>
          <a:p>
            <a:pPr algn="just"/>
            <a:r>
              <a:rPr lang="id-ID" sz="1400" dirty="0">
                <a:solidFill>
                  <a:srgbClr val="3C4043"/>
                </a:solidFill>
                <a:latin typeface="Nunito" pitchFamily="2" charset="0"/>
              </a:rPr>
              <a:t>In </a:t>
            </a:r>
            <a:r>
              <a:rPr lang="id-ID" sz="1400" b="1" dirty="0">
                <a:solidFill>
                  <a:srgbClr val="3C4043"/>
                </a:solidFill>
                <a:latin typeface="Nunito" pitchFamily="2" charset="0"/>
              </a:rPr>
              <a:t>data </a:t>
            </a:r>
            <a:r>
              <a:rPr lang="id-ID" sz="1400" b="1" dirty="0" err="1">
                <a:solidFill>
                  <a:srgbClr val="3C4043"/>
                </a:solidFill>
                <a:latin typeface="Nunito" pitchFamily="2" charset="0"/>
              </a:rPr>
              <a:t>collection</a:t>
            </a:r>
            <a:r>
              <a:rPr lang="id-ID" sz="1400" b="1" dirty="0">
                <a:solidFill>
                  <a:srgbClr val="3C4043"/>
                </a:solidFill>
                <a:latin typeface="Nunito" pitchFamily="2" charset="0"/>
              </a:rPr>
              <a:t>,</a:t>
            </a:r>
            <a:r>
              <a:rPr lang="id-ID" sz="1400" dirty="0">
                <a:solidFill>
                  <a:srgbClr val="3C4043"/>
                </a:solidFill>
                <a:latin typeface="Nunito" pitchFamily="2" charset="0"/>
              </a:rPr>
              <a:t> data </a:t>
            </a:r>
            <a:r>
              <a:rPr lang="id-ID" sz="1400" dirty="0" err="1">
                <a:solidFill>
                  <a:srgbClr val="3C4043"/>
                </a:solidFill>
                <a:latin typeface="Nunito" pitchFamily="2" charset="0"/>
              </a:rPr>
              <a:t>was</a:t>
            </a:r>
            <a:r>
              <a:rPr lang="id-ID" sz="1400" dirty="0">
                <a:solidFill>
                  <a:srgbClr val="3C4043"/>
                </a:solidFill>
                <a:latin typeface="Nunito" pitchFamily="2" charset="0"/>
              </a:rPr>
              <a:t> </a:t>
            </a:r>
            <a:r>
              <a:rPr lang="id-ID" sz="1400" dirty="0" err="1">
                <a:solidFill>
                  <a:srgbClr val="3C4043"/>
                </a:solidFill>
                <a:latin typeface="Nunito" pitchFamily="2" charset="0"/>
              </a:rPr>
              <a:t>gathered</a:t>
            </a:r>
            <a:r>
              <a:rPr lang="id-ID" sz="1400" dirty="0">
                <a:solidFill>
                  <a:srgbClr val="3C4043"/>
                </a:solidFill>
                <a:latin typeface="Nunito" pitchFamily="2" charset="0"/>
              </a:rPr>
              <a:t> </a:t>
            </a:r>
            <a:r>
              <a:rPr lang="id-ID" sz="1400" dirty="0" err="1">
                <a:solidFill>
                  <a:srgbClr val="3C4043"/>
                </a:solidFill>
                <a:latin typeface="Nunito" pitchFamily="2" charset="0"/>
              </a:rPr>
              <a:t>from</a:t>
            </a:r>
            <a:r>
              <a:rPr lang="id-ID" sz="1400" dirty="0">
                <a:solidFill>
                  <a:srgbClr val="3C4043"/>
                </a:solidFill>
                <a:latin typeface="Nunito" pitchFamily="2" charset="0"/>
              </a:rPr>
              <a:t> </a:t>
            </a:r>
            <a:r>
              <a:rPr lang="id-ID" sz="1400" dirty="0" err="1">
                <a:solidFill>
                  <a:srgbClr val="3C4043"/>
                </a:solidFill>
                <a:latin typeface="Nunito" pitchFamily="2" charset="0"/>
              </a:rPr>
              <a:t>many</a:t>
            </a:r>
            <a:r>
              <a:rPr lang="id-ID" sz="1400" dirty="0">
                <a:solidFill>
                  <a:srgbClr val="3C4043"/>
                </a:solidFill>
                <a:latin typeface="Nunito" pitchFamily="2" charset="0"/>
              </a:rPr>
              <a:t> </a:t>
            </a:r>
            <a:r>
              <a:rPr lang="id-ID" sz="1400" dirty="0" err="1">
                <a:solidFill>
                  <a:srgbClr val="3C4043"/>
                </a:solidFill>
                <a:latin typeface="Nunito" pitchFamily="2" charset="0"/>
              </a:rPr>
              <a:t>sources</a:t>
            </a:r>
            <a:r>
              <a:rPr lang="id-ID" sz="1400" dirty="0">
                <a:solidFill>
                  <a:srgbClr val="3C4043"/>
                </a:solidFill>
                <a:latin typeface="Nunito" pitchFamily="2" charset="0"/>
              </a:rPr>
              <a:t> </a:t>
            </a:r>
            <a:r>
              <a:rPr lang="id-ID" sz="1400" dirty="0" err="1">
                <a:solidFill>
                  <a:srgbClr val="3C4043"/>
                </a:solidFill>
                <a:latin typeface="Nunito" pitchFamily="2" charset="0"/>
              </a:rPr>
              <a:t>such</a:t>
            </a:r>
            <a:r>
              <a:rPr lang="id-ID" sz="1400" dirty="0">
                <a:solidFill>
                  <a:srgbClr val="3C4043"/>
                </a:solidFill>
                <a:latin typeface="Nunito" pitchFamily="2" charset="0"/>
              </a:rPr>
              <a:t> as</a:t>
            </a:r>
          </a:p>
          <a:p>
            <a:pPr marL="285750" indent="-285750" algn="just">
              <a:buFontTx/>
              <a:buChar char="-"/>
            </a:pPr>
            <a:r>
              <a:rPr lang="id-ID" sz="1400" dirty="0" err="1">
                <a:solidFill>
                  <a:srgbClr val="3C4043"/>
                </a:solidFill>
                <a:latin typeface="Nunito" pitchFamily="2" charset="0"/>
              </a:rPr>
              <a:t>Geographic</a:t>
            </a:r>
            <a:endParaRPr lang="id-ID" sz="1400" dirty="0">
              <a:solidFill>
                <a:srgbClr val="3C4043"/>
              </a:solidFill>
              <a:latin typeface="Nunito" pitchFamily="2" charset="0"/>
            </a:endParaRPr>
          </a:p>
          <a:p>
            <a:pPr marL="285750" indent="-285750" algn="just">
              <a:buFontTx/>
              <a:buChar char="-"/>
            </a:pPr>
            <a:r>
              <a:rPr lang="id-ID" sz="1400" dirty="0" err="1">
                <a:solidFill>
                  <a:srgbClr val="3C4043"/>
                </a:solidFill>
                <a:latin typeface="Nunito" pitchFamily="2" charset="0"/>
              </a:rPr>
              <a:t>Demographic</a:t>
            </a:r>
            <a:endParaRPr lang="id-ID" sz="1400" dirty="0">
              <a:solidFill>
                <a:srgbClr val="3C4043"/>
              </a:solidFill>
              <a:latin typeface="Nunito" pitchFamily="2" charset="0"/>
            </a:endParaRPr>
          </a:p>
          <a:p>
            <a:pPr marL="285750" indent="-285750" algn="just">
              <a:buFontTx/>
              <a:buChar char="-"/>
            </a:pPr>
            <a:r>
              <a:rPr lang="id-ID" sz="1400" dirty="0" err="1">
                <a:solidFill>
                  <a:srgbClr val="3C4043"/>
                </a:solidFill>
                <a:latin typeface="Nunito" pitchFamily="2" charset="0"/>
              </a:rPr>
              <a:t>Customer</a:t>
            </a:r>
            <a:r>
              <a:rPr lang="id-ID" sz="1400" dirty="0">
                <a:solidFill>
                  <a:srgbClr val="3C4043"/>
                </a:solidFill>
                <a:latin typeface="Nunito" pitchFamily="2" charset="0"/>
              </a:rPr>
              <a:t> </a:t>
            </a:r>
            <a:r>
              <a:rPr lang="id-ID" sz="1400" dirty="0" err="1">
                <a:solidFill>
                  <a:srgbClr val="3C4043"/>
                </a:solidFill>
                <a:latin typeface="Nunito" pitchFamily="2" charset="0"/>
              </a:rPr>
              <a:t>service</a:t>
            </a:r>
            <a:r>
              <a:rPr lang="id-ID" sz="1400" dirty="0">
                <a:solidFill>
                  <a:srgbClr val="3C4043"/>
                </a:solidFill>
                <a:latin typeface="Nunito" pitchFamily="2" charset="0"/>
              </a:rPr>
              <a:t> </a:t>
            </a:r>
            <a:r>
              <a:rPr lang="id-ID" sz="1400" dirty="0" err="1">
                <a:solidFill>
                  <a:srgbClr val="3C4043"/>
                </a:solidFill>
                <a:latin typeface="Nunito" pitchFamily="2" charset="0"/>
              </a:rPr>
              <a:t>usage</a:t>
            </a:r>
            <a:endParaRPr lang="id-ID" sz="1400" dirty="0">
              <a:solidFill>
                <a:srgbClr val="3C4043"/>
              </a:solidFill>
              <a:latin typeface="Nunito" pitchFamily="2" charset="0"/>
            </a:endParaRPr>
          </a:p>
          <a:p>
            <a:pPr marL="285750" indent="-285750" algn="just">
              <a:buFontTx/>
              <a:buChar char="-"/>
            </a:pPr>
            <a:r>
              <a:rPr lang="id-ID" sz="1400" dirty="0" err="1">
                <a:solidFill>
                  <a:srgbClr val="3C4043"/>
                </a:solidFill>
                <a:latin typeface="Nunito" pitchFamily="2" charset="0"/>
              </a:rPr>
              <a:t>Csutomer</a:t>
            </a:r>
            <a:r>
              <a:rPr lang="id-ID" sz="1400" dirty="0">
                <a:solidFill>
                  <a:srgbClr val="3C4043"/>
                </a:solidFill>
                <a:latin typeface="Nunito" pitchFamily="2" charset="0"/>
              </a:rPr>
              <a:t> </a:t>
            </a:r>
            <a:r>
              <a:rPr lang="id-ID" sz="1400" dirty="0" err="1">
                <a:solidFill>
                  <a:srgbClr val="3C4043"/>
                </a:solidFill>
                <a:latin typeface="Nunito" pitchFamily="2" charset="0"/>
              </a:rPr>
              <a:t>current</a:t>
            </a:r>
            <a:r>
              <a:rPr lang="id-ID" sz="1400" dirty="0">
                <a:solidFill>
                  <a:srgbClr val="3C4043"/>
                </a:solidFill>
                <a:latin typeface="Nunito" pitchFamily="2" charset="0"/>
              </a:rPr>
              <a:t> </a:t>
            </a:r>
            <a:r>
              <a:rPr lang="id-ID" sz="1400" dirty="0" err="1">
                <a:solidFill>
                  <a:srgbClr val="3C4043"/>
                </a:solidFill>
                <a:latin typeface="Nunito" pitchFamily="2" charset="0"/>
              </a:rPr>
              <a:t>profile</a:t>
            </a:r>
            <a:endParaRPr lang="id-ID" sz="1400" dirty="0">
              <a:solidFill>
                <a:srgbClr val="3C4043"/>
              </a:solidFill>
              <a:latin typeface="Nunito" pitchFamily="2" charset="0"/>
            </a:endParaRPr>
          </a:p>
          <a:p>
            <a:pPr marL="285750" indent="-285750" algn="just">
              <a:buFontTx/>
              <a:buChar char="-"/>
            </a:pPr>
            <a:endParaRPr lang="id-ID" dirty="0">
              <a:solidFill>
                <a:srgbClr val="3C4043"/>
              </a:solidFill>
              <a:latin typeface="Nunito" pitchFamily="2" charset="0"/>
            </a:endParaRPr>
          </a:p>
          <a:p>
            <a:pPr algn="just"/>
            <a:r>
              <a:rPr lang="id-ID" dirty="0">
                <a:solidFill>
                  <a:srgbClr val="3C4043"/>
                </a:solidFill>
                <a:latin typeface="Nunito" pitchFamily="2" charset="0"/>
              </a:rPr>
              <a:t>DESCRIBE DATA:</a:t>
            </a:r>
          </a:p>
          <a:p>
            <a:pPr algn="just"/>
            <a:r>
              <a:rPr lang="id-ID" sz="1400" dirty="0" err="1">
                <a:solidFill>
                  <a:srgbClr val="3C4043"/>
                </a:solidFill>
                <a:latin typeface="Nunito" pitchFamily="2" charset="0"/>
              </a:rPr>
              <a:t>Some</a:t>
            </a:r>
            <a:r>
              <a:rPr lang="id-ID" sz="1400" dirty="0">
                <a:solidFill>
                  <a:srgbClr val="3C4043"/>
                </a:solidFill>
                <a:latin typeface="Nunito" pitchFamily="2" charset="0"/>
              </a:rPr>
              <a:t> data </a:t>
            </a:r>
            <a:r>
              <a:rPr lang="id-ID" sz="1400" dirty="0" err="1">
                <a:solidFill>
                  <a:srgbClr val="3C4043"/>
                </a:solidFill>
                <a:latin typeface="Nunito" pitchFamily="2" charset="0"/>
              </a:rPr>
              <a:t>description</a:t>
            </a:r>
            <a:endParaRPr lang="id-ID" sz="1400" dirty="0">
              <a:solidFill>
                <a:srgbClr val="3C4043"/>
              </a:solidFill>
              <a:latin typeface="Nunito" pitchFamily="2" charset="0"/>
            </a:endParaRPr>
          </a:p>
        </p:txBody>
      </p:sp>
      <p:pic>
        <p:nvPicPr>
          <p:cNvPr id="9" name="Picture 8">
            <a:extLst>
              <a:ext uri="{FF2B5EF4-FFF2-40B4-BE49-F238E27FC236}">
                <a16:creationId xmlns:a16="http://schemas.microsoft.com/office/drawing/2014/main" id="{55C679F9-D12A-0B8C-7B6D-36A8D53709CB}"/>
              </a:ext>
            </a:extLst>
          </p:cNvPr>
          <p:cNvPicPr>
            <a:picLocks noChangeAspect="1"/>
          </p:cNvPicPr>
          <p:nvPr/>
        </p:nvPicPr>
        <p:blipFill>
          <a:blip r:embed="rId3"/>
          <a:stretch>
            <a:fillRect/>
          </a:stretch>
        </p:blipFill>
        <p:spPr>
          <a:xfrm>
            <a:off x="2142065" y="4117761"/>
            <a:ext cx="4228587" cy="1696449"/>
          </a:xfrm>
          <a:prstGeom prst="rect">
            <a:avLst/>
          </a:prstGeom>
        </p:spPr>
      </p:pic>
      <p:pic>
        <p:nvPicPr>
          <p:cNvPr id="11" name="Picture 10">
            <a:extLst>
              <a:ext uri="{FF2B5EF4-FFF2-40B4-BE49-F238E27FC236}">
                <a16:creationId xmlns:a16="http://schemas.microsoft.com/office/drawing/2014/main" id="{9C62A65E-8259-4CE9-AC88-CB21DFD42F30}"/>
              </a:ext>
            </a:extLst>
          </p:cNvPr>
          <p:cNvPicPr>
            <a:picLocks noChangeAspect="1"/>
          </p:cNvPicPr>
          <p:nvPr/>
        </p:nvPicPr>
        <p:blipFill>
          <a:blip r:embed="rId4"/>
          <a:stretch>
            <a:fillRect/>
          </a:stretch>
        </p:blipFill>
        <p:spPr>
          <a:xfrm>
            <a:off x="6538959" y="3914561"/>
            <a:ext cx="4060280" cy="2292349"/>
          </a:xfrm>
          <a:prstGeom prst="rect">
            <a:avLst/>
          </a:prstGeom>
        </p:spPr>
      </p:pic>
      <p:sp>
        <p:nvSpPr>
          <p:cNvPr id="2" name="Rectangle 1">
            <a:extLst>
              <a:ext uri="{FF2B5EF4-FFF2-40B4-BE49-F238E27FC236}">
                <a16:creationId xmlns:a16="http://schemas.microsoft.com/office/drawing/2014/main" id="{BD8F4585-B063-050C-6F86-A536F592E321}"/>
              </a:ext>
            </a:extLst>
          </p:cNvPr>
          <p:cNvSpPr/>
          <p:nvPr/>
        </p:nvSpPr>
        <p:spPr>
          <a:xfrm>
            <a:off x="404978" y="2120567"/>
            <a:ext cx="1274309" cy="91219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0687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6F6DC-F4AB-129D-6AC1-ED73E2AFD716}"/>
            </a:ext>
          </a:extLst>
        </p:cNvPr>
        <p:cNvGrpSpPr/>
        <p:nvPr/>
      </p:nvGrpSpPr>
      <p:grpSpPr>
        <a:xfrm>
          <a:off x="0" y="0"/>
          <a:ext cx="0" cy="0"/>
          <a:chOff x="0" y="0"/>
          <a:chExt cx="0" cy="0"/>
        </a:xfrm>
      </p:grpSpPr>
      <p:sp>
        <p:nvSpPr>
          <p:cNvPr id="4" name="Google Shape;99;p20">
            <a:extLst>
              <a:ext uri="{FF2B5EF4-FFF2-40B4-BE49-F238E27FC236}">
                <a16:creationId xmlns:a16="http://schemas.microsoft.com/office/drawing/2014/main" id="{B530E8AF-CACA-0BEC-A329-3EC1800B936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a:latin typeface="Nunito"/>
                <a:ea typeface="Nunito"/>
                <a:cs typeface="Nunito"/>
                <a:sym typeface="Nunito"/>
              </a:rPr>
              <a:t>Data </a:t>
            </a:r>
            <a:r>
              <a:rPr lang="id-ID" dirty="0" err="1">
                <a:latin typeface="Nunito"/>
                <a:ea typeface="Nunito"/>
                <a:cs typeface="Nunito"/>
                <a:sym typeface="Nunito"/>
              </a:rPr>
              <a:t>Understanding</a:t>
            </a:r>
            <a:endParaRPr dirty="0">
              <a:latin typeface="Nunito"/>
              <a:ea typeface="Nunito"/>
              <a:cs typeface="Nunito"/>
              <a:sym typeface="Nunito"/>
            </a:endParaRPr>
          </a:p>
        </p:txBody>
      </p:sp>
      <p:pic>
        <p:nvPicPr>
          <p:cNvPr id="3" name="Picture 2">
            <a:extLst>
              <a:ext uri="{FF2B5EF4-FFF2-40B4-BE49-F238E27FC236}">
                <a16:creationId xmlns:a16="http://schemas.microsoft.com/office/drawing/2014/main" id="{3962674E-443F-6871-976C-C6CB9944D7FA}"/>
              </a:ext>
            </a:extLst>
          </p:cNvPr>
          <p:cNvPicPr>
            <a:picLocks noChangeAspect="1"/>
          </p:cNvPicPr>
          <p:nvPr/>
        </p:nvPicPr>
        <p:blipFill>
          <a:blip r:embed="rId2"/>
          <a:srcRect l="17158" r="65742"/>
          <a:stretch/>
        </p:blipFill>
        <p:spPr>
          <a:xfrm>
            <a:off x="415600" y="1356967"/>
            <a:ext cx="1253067" cy="4318411"/>
          </a:xfrm>
          <a:prstGeom prst="rect">
            <a:avLst/>
          </a:prstGeom>
        </p:spPr>
      </p:pic>
      <p:sp>
        <p:nvSpPr>
          <p:cNvPr id="2" name="Rectangle 1">
            <a:extLst>
              <a:ext uri="{FF2B5EF4-FFF2-40B4-BE49-F238E27FC236}">
                <a16:creationId xmlns:a16="http://schemas.microsoft.com/office/drawing/2014/main" id="{5E2233D6-F0BE-CDCF-EA03-A20A1C604D20}"/>
              </a:ext>
            </a:extLst>
          </p:cNvPr>
          <p:cNvSpPr/>
          <p:nvPr/>
        </p:nvSpPr>
        <p:spPr>
          <a:xfrm>
            <a:off x="394358" y="3031067"/>
            <a:ext cx="1274309" cy="88349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 name="Picture 6">
            <a:extLst>
              <a:ext uri="{FF2B5EF4-FFF2-40B4-BE49-F238E27FC236}">
                <a16:creationId xmlns:a16="http://schemas.microsoft.com/office/drawing/2014/main" id="{004CE1A3-A7F1-5639-092C-73D3561922CD}"/>
              </a:ext>
            </a:extLst>
          </p:cNvPr>
          <p:cNvPicPr>
            <a:picLocks noChangeAspect="1"/>
          </p:cNvPicPr>
          <p:nvPr/>
        </p:nvPicPr>
        <p:blipFill>
          <a:blip r:embed="rId3"/>
          <a:stretch>
            <a:fillRect/>
          </a:stretch>
        </p:blipFill>
        <p:spPr>
          <a:xfrm>
            <a:off x="2813281" y="2015298"/>
            <a:ext cx="2558780" cy="2442178"/>
          </a:xfrm>
          <a:prstGeom prst="rect">
            <a:avLst/>
          </a:prstGeom>
        </p:spPr>
      </p:pic>
      <p:sp>
        <p:nvSpPr>
          <p:cNvPr id="8" name="TextBox 7">
            <a:extLst>
              <a:ext uri="{FF2B5EF4-FFF2-40B4-BE49-F238E27FC236}">
                <a16:creationId xmlns:a16="http://schemas.microsoft.com/office/drawing/2014/main" id="{52078289-D2A9-A815-DCC1-FB4D3B3340C4}"/>
              </a:ext>
            </a:extLst>
          </p:cNvPr>
          <p:cNvSpPr txBox="1"/>
          <p:nvPr/>
        </p:nvSpPr>
        <p:spPr>
          <a:xfrm>
            <a:off x="3294789" y="1726623"/>
            <a:ext cx="1595765" cy="369332"/>
          </a:xfrm>
          <a:prstGeom prst="rect">
            <a:avLst/>
          </a:prstGeom>
          <a:noFill/>
        </p:spPr>
        <p:txBody>
          <a:bodyPr wrap="square">
            <a:spAutoFit/>
          </a:bodyPr>
          <a:lstStyle/>
          <a:p>
            <a:pPr algn="ctr"/>
            <a:r>
              <a:rPr lang="id-ID" dirty="0" err="1">
                <a:solidFill>
                  <a:srgbClr val="3C4043"/>
                </a:solidFill>
                <a:latin typeface="Nunito" pitchFamily="2" charset="0"/>
              </a:rPr>
              <a:t>Churn</a:t>
            </a:r>
            <a:r>
              <a:rPr lang="id-ID" dirty="0">
                <a:solidFill>
                  <a:srgbClr val="3C4043"/>
                </a:solidFill>
                <a:latin typeface="Nunito" pitchFamily="2" charset="0"/>
              </a:rPr>
              <a:t> ?</a:t>
            </a:r>
            <a:endParaRPr lang="id-ID" sz="1400" dirty="0">
              <a:solidFill>
                <a:srgbClr val="3C4043"/>
              </a:solidFill>
              <a:latin typeface="Nunito" pitchFamily="2" charset="0"/>
            </a:endParaRPr>
          </a:p>
        </p:txBody>
      </p:sp>
      <p:pic>
        <p:nvPicPr>
          <p:cNvPr id="12" name="Picture 11">
            <a:extLst>
              <a:ext uri="{FF2B5EF4-FFF2-40B4-BE49-F238E27FC236}">
                <a16:creationId xmlns:a16="http://schemas.microsoft.com/office/drawing/2014/main" id="{BD3C330D-6BF3-658C-7D8F-E1DE806D816A}"/>
              </a:ext>
            </a:extLst>
          </p:cNvPr>
          <p:cNvPicPr>
            <a:picLocks noChangeAspect="1"/>
          </p:cNvPicPr>
          <p:nvPr/>
        </p:nvPicPr>
        <p:blipFill>
          <a:blip r:embed="rId4"/>
          <a:stretch>
            <a:fillRect/>
          </a:stretch>
        </p:blipFill>
        <p:spPr>
          <a:xfrm>
            <a:off x="6663268" y="1793579"/>
            <a:ext cx="3383150" cy="2663897"/>
          </a:xfrm>
          <a:prstGeom prst="rect">
            <a:avLst/>
          </a:prstGeom>
        </p:spPr>
      </p:pic>
      <p:sp>
        <p:nvSpPr>
          <p:cNvPr id="15" name="TextBox 14">
            <a:extLst>
              <a:ext uri="{FF2B5EF4-FFF2-40B4-BE49-F238E27FC236}">
                <a16:creationId xmlns:a16="http://schemas.microsoft.com/office/drawing/2014/main" id="{20333184-90ED-215F-815A-3529D1BF35D3}"/>
              </a:ext>
            </a:extLst>
          </p:cNvPr>
          <p:cNvSpPr txBox="1"/>
          <p:nvPr/>
        </p:nvSpPr>
        <p:spPr>
          <a:xfrm>
            <a:off x="2133596" y="4619146"/>
            <a:ext cx="8966204" cy="1877437"/>
          </a:xfrm>
          <a:prstGeom prst="rect">
            <a:avLst/>
          </a:prstGeom>
          <a:noFill/>
        </p:spPr>
        <p:txBody>
          <a:bodyPr wrap="square">
            <a:spAutoFit/>
          </a:bodyPr>
          <a:lstStyle/>
          <a:p>
            <a:pPr algn="just"/>
            <a:r>
              <a:rPr lang="id-ID" dirty="0" err="1">
                <a:solidFill>
                  <a:srgbClr val="3C4043"/>
                </a:solidFill>
                <a:latin typeface="Nunito" pitchFamily="2" charset="0"/>
              </a:rPr>
              <a:t>Explore</a:t>
            </a:r>
            <a:r>
              <a:rPr lang="id-ID" dirty="0">
                <a:solidFill>
                  <a:srgbClr val="3C4043"/>
                </a:solidFill>
                <a:latin typeface="Nunito" pitchFamily="2" charset="0"/>
              </a:rPr>
              <a:t> Data:</a:t>
            </a:r>
          </a:p>
          <a:p>
            <a:pPr marL="285750" indent="-285750" algn="just">
              <a:buFont typeface="Arial" panose="020B0604020202020204" pitchFamily="34" charset="0"/>
              <a:buChar char="•"/>
            </a:pPr>
            <a:r>
              <a:rPr lang="id-ID" sz="1400" dirty="0">
                <a:solidFill>
                  <a:srgbClr val="3C4043"/>
                </a:solidFill>
                <a:latin typeface="Nunito" pitchFamily="2" charset="0"/>
              </a:rPr>
              <a:t>26.5% </a:t>
            </a:r>
            <a:r>
              <a:rPr lang="id-ID" sz="1400" dirty="0" err="1">
                <a:solidFill>
                  <a:srgbClr val="3C4043"/>
                </a:solidFill>
                <a:latin typeface="Nunito" pitchFamily="2" charset="0"/>
              </a:rPr>
              <a:t>customer</a:t>
            </a:r>
            <a:r>
              <a:rPr lang="id-ID" sz="1400" dirty="0">
                <a:solidFill>
                  <a:srgbClr val="3C4043"/>
                </a:solidFill>
                <a:latin typeface="Nunito" pitchFamily="2" charset="0"/>
              </a:rPr>
              <a:t> </a:t>
            </a:r>
            <a:r>
              <a:rPr lang="id-ID" sz="1400" dirty="0" err="1">
                <a:solidFill>
                  <a:srgbClr val="3C4043"/>
                </a:solidFill>
                <a:latin typeface="Nunito" pitchFamily="2" charset="0"/>
              </a:rPr>
              <a:t>labeled</a:t>
            </a:r>
            <a:r>
              <a:rPr lang="id-ID" sz="1400" dirty="0">
                <a:solidFill>
                  <a:srgbClr val="3C4043"/>
                </a:solidFill>
                <a:latin typeface="Nunito" pitchFamily="2" charset="0"/>
              </a:rPr>
              <a:t> as </a:t>
            </a:r>
            <a:r>
              <a:rPr lang="id-ID" sz="1400" dirty="0" err="1">
                <a:solidFill>
                  <a:srgbClr val="3C4043"/>
                </a:solidFill>
                <a:latin typeface="Nunito" pitchFamily="2" charset="0"/>
              </a:rPr>
              <a:t>churn</a:t>
            </a:r>
            <a:r>
              <a:rPr lang="id-ID" sz="1400" dirty="0">
                <a:solidFill>
                  <a:srgbClr val="3C4043"/>
                </a:solidFill>
                <a:latin typeface="Nunito" pitchFamily="2" charset="0"/>
              </a:rPr>
              <a:t>. </a:t>
            </a:r>
            <a:r>
              <a:rPr lang="id-ID" sz="1400" dirty="0" err="1">
                <a:solidFill>
                  <a:srgbClr val="3C4043"/>
                </a:solidFill>
                <a:latin typeface="Nunito" pitchFamily="2" charset="0"/>
              </a:rPr>
              <a:t>These</a:t>
            </a:r>
            <a:r>
              <a:rPr lang="id-ID" sz="1400" dirty="0">
                <a:solidFill>
                  <a:srgbClr val="3C4043"/>
                </a:solidFill>
                <a:latin typeface="Nunito" pitchFamily="2" charset="0"/>
              </a:rPr>
              <a:t> </a:t>
            </a:r>
            <a:r>
              <a:rPr lang="id-ID" sz="1400" dirty="0" err="1">
                <a:solidFill>
                  <a:srgbClr val="3C4043"/>
                </a:solidFill>
                <a:latin typeface="Nunito" pitchFamily="2" charset="0"/>
              </a:rPr>
              <a:t>customer</a:t>
            </a:r>
            <a:r>
              <a:rPr lang="id-ID" sz="1400" dirty="0">
                <a:solidFill>
                  <a:srgbClr val="3C4043"/>
                </a:solidFill>
                <a:latin typeface="Nunito" pitchFamily="2" charset="0"/>
              </a:rPr>
              <a:t> </a:t>
            </a:r>
            <a:r>
              <a:rPr lang="id-ID" sz="1400" dirty="0" err="1">
                <a:solidFill>
                  <a:srgbClr val="3C4043"/>
                </a:solidFill>
                <a:latin typeface="Nunito" pitchFamily="2" charset="0"/>
              </a:rPr>
              <a:t>can</a:t>
            </a:r>
            <a:r>
              <a:rPr lang="id-ID" sz="1400" dirty="0">
                <a:solidFill>
                  <a:srgbClr val="3C4043"/>
                </a:solidFill>
                <a:latin typeface="Nunito" pitchFamily="2" charset="0"/>
              </a:rPr>
              <a:t> </a:t>
            </a:r>
            <a:r>
              <a:rPr lang="id-ID" sz="1400" dirty="0" err="1">
                <a:solidFill>
                  <a:srgbClr val="3C4043"/>
                </a:solidFill>
                <a:latin typeface="Nunito" pitchFamily="2" charset="0"/>
              </a:rPr>
              <a:t>cause</a:t>
            </a:r>
            <a:r>
              <a:rPr lang="id-ID" sz="1400" dirty="0">
                <a:solidFill>
                  <a:srgbClr val="3C4043"/>
                </a:solidFill>
                <a:latin typeface="Nunito" pitchFamily="2" charset="0"/>
              </a:rPr>
              <a:t> </a:t>
            </a:r>
            <a:r>
              <a:rPr lang="id-ID" sz="1400" dirty="0" err="1">
                <a:solidFill>
                  <a:srgbClr val="3C4043"/>
                </a:solidFill>
                <a:latin typeface="Nunito" pitchFamily="2" charset="0"/>
              </a:rPr>
              <a:t>revenue</a:t>
            </a:r>
            <a:r>
              <a:rPr lang="id-ID" sz="1400" dirty="0">
                <a:solidFill>
                  <a:srgbClr val="3C4043"/>
                </a:solidFill>
                <a:latin typeface="Nunito" pitchFamily="2" charset="0"/>
              </a:rPr>
              <a:t> </a:t>
            </a:r>
            <a:r>
              <a:rPr lang="id-ID" sz="1400" dirty="0" err="1">
                <a:solidFill>
                  <a:srgbClr val="3C4043"/>
                </a:solidFill>
                <a:latin typeface="Nunito" pitchFamily="2" charset="0"/>
              </a:rPr>
              <a:t>loss</a:t>
            </a:r>
            <a:r>
              <a:rPr lang="id-ID" sz="1400" dirty="0">
                <a:solidFill>
                  <a:srgbClr val="3C4043"/>
                </a:solidFill>
                <a:latin typeface="Nunito" pitchFamily="2" charset="0"/>
              </a:rPr>
              <a:t> </a:t>
            </a:r>
            <a:r>
              <a:rPr lang="id-ID" sz="1400" dirty="0" err="1">
                <a:solidFill>
                  <a:srgbClr val="3C4043"/>
                </a:solidFill>
                <a:latin typeface="Nunito" pitchFamily="2" charset="0"/>
              </a:rPr>
              <a:t>for</a:t>
            </a:r>
            <a:r>
              <a:rPr lang="id-ID" sz="1400" dirty="0">
                <a:solidFill>
                  <a:srgbClr val="3C4043"/>
                </a:solidFill>
                <a:latin typeface="Nunito" pitchFamily="2" charset="0"/>
              </a:rPr>
              <a:t> </a:t>
            </a:r>
            <a:r>
              <a:rPr lang="id-ID" sz="1400" dirty="0" err="1">
                <a:solidFill>
                  <a:srgbClr val="3C4043"/>
                </a:solidFill>
                <a:latin typeface="Nunito" pitchFamily="2" charset="0"/>
              </a:rPr>
              <a:t>current</a:t>
            </a:r>
            <a:r>
              <a:rPr lang="id-ID" sz="1400" dirty="0">
                <a:solidFill>
                  <a:srgbClr val="3C4043"/>
                </a:solidFill>
                <a:latin typeface="Nunito" pitchFamily="2" charset="0"/>
              </a:rPr>
              <a:t> </a:t>
            </a:r>
            <a:r>
              <a:rPr lang="id-ID" sz="1400" dirty="0" err="1">
                <a:solidFill>
                  <a:srgbClr val="3C4043"/>
                </a:solidFill>
                <a:latin typeface="Nunito" pitchFamily="2" charset="0"/>
              </a:rPr>
              <a:t>period</a:t>
            </a:r>
            <a:r>
              <a:rPr lang="id-ID" sz="1400" dirty="0">
                <a:solidFill>
                  <a:srgbClr val="3C4043"/>
                </a:solidFill>
                <a:latin typeface="Nunito" pitchFamily="2" charset="0"/>
              </a:rPr>
              <a:t>.</a:t>
            </a:r>
          </a:p>
          <a:p>
            <a:pPr marL="285750" indent="-285750" algn="just">
              <a:buFont typeface="Arial" panose="020B0604020202020204" pitchFamily="34" charset="0"/>
              <a:buChar char="•"/>
            </a:pPr>
            <a:r>
              <a:rPr lang="id-ID" sz="1400" dirty="0" err="1">
                <a:solidFill>
                  <a:srgbClr val="3C4043"/>
                </a:solidFill>
                <a:latin typeface="Nunito" pitchFamily="2" charset="0"/>
              </a:rPr>
              <a:t>So</a:t>
            </a:r>
            <a:r>
              <a:rPr lang="id-ID" sz="1400" dirty="0">
                <a:solidFill>
                  <a:srgbClr val="3C4043"/>
                </a:solidFill>
                <a:latin typeface="Nunito" pitchFamily="2" charset="0"/>
              </a:rPr>
              <a:t> </a:t>
            </a:r>
            <a:r>
              <a:rPr lang="id-ID" sz="1400" dirty="0" err="1">
                <a:solidFill>
                  <a:srgbClr val="3C4043"/>
                </a:solidFill>
                <a:latin typeface="Nunito" pitchFamily="2" charset="0"/>
              </a:rPr>
              <a:t>many</a:t>
            </a:r>
            <a:r>
              <a:rPr lang="id-ID" sz="1400" dirty="0">
                <a:solidFill>
                  <a:srgbClr val="3C4043"/>
                </a:solidFill>
                <a:latin typeface="Nunito" pitchFamily="2" charset="0"/>
              </a:rPr>
              <a:t> </a:t>
            </a:r>
            <a:r>
              <a:rPr lang="id-ID" sz="1400" dirty="0" err="1">
                <a:solidFill>
                  <a:srgbClr val="3C4043"/>
                </a:solidFill>
                <a:latin typeface="Nunito" pitchFamily="2" charset="0"/>
              </a:rPr>
              <a:t>factor</a:t>
            </a:r>
            <a:r>
              <a:rPr lang="id-ID" sz="1400" dirty="0">
                <a:solidFill>
                  <a:srgbClr val="3C4043"/>
                </a:solidFill>
                <a:latin typeface="Nunito" pitchFamily="2" charset="0"/>
              </a:rPr>
              <a:t> </a:t>
            </a:r>
            <a:r>
              <a:rPr lang="id-ID" sz="1400" dirty="0" err="1">
                <a:solidFill>
                  <a:srgbClr val="3C4043"/>
                </a:solidFill>
                <a:latin typeface="Nunito" pitchFamily="2" charset="0"/>
              </a:rPr>
              <a:t>related</a:t>
            </a:r>
            <a:r>
              <a:rPr lang="id-ID" sz="1400" dirty="0">
                <a:solidFill>
                  <a:srgbClr val="3C4043"/>
                </a:solidFill>
                <a:latin typeface="Nunito" pitchFamily="2" charset="0"/>
              </a:rPr>
              <a:t> </a:t>
            </a:r>
            <a:r>
              <a:rPr lang="id-ID" sz="1400" dirty="0" err="1">
                <a:solidFill>
                  <a:srgbClr val="3C4043"/>
                </a:solidFill>
                <a:latin typeface="Nunito" pitchFamily="2" charset="0"/>
              </a:rPr>
              <a:t>to</a:t>
            </a:r>
            <a:r>
              <a:rPr lang="id-ID" sz="1400" dirty="0">
                <a:solidFill>
                  <a:srgbClr val="3C4043"/>
                </a:solidFill>
                <a:latin typeface="Nunito" pitchFamily="2" charset="0"/>
              </a:rPr>
              <a:t> </a:t>
            </a:r>
            <a:r>
              <a:rPr lang="id-ID" sz="1400" dirty="0" err="1">
                <a:solidFill>
                  <a:srgbClr val="3C4043"/>
                </a:solidFill>
                <a:latin typeface="Nunito" pitchFamily="2" charset="0"/>
              </a:rPr>
              <a:t>churn</a:t>
            </a:r>
            <a:r>
              <a:rPr lang="id-ID" sz="1400" dirty="0">
                <a:solidFill>
                  <a:srgbClr val="3C4043"/>
                </a:solidFill>
                <a:latin typeface="Nunito" pitchFamily="2" charset="0"/>
              </a:rPr>
              <a:t>. For </a:t>
            </a:r>
            <a:r>
              <a:rPr lang="id-ID" sz="1400" dirty="0" err="1">
                <a:solidFill>
                  <a:srgbClr val="3C4043"/>
                </a:solidFill>
                <a:latin typeface="Nunito" pitchFamily="2" charset="0"/>
              </a:rPr>
              <a:t>example</a:t>
            </a:r>
            <a:r>
              <a:rPr lang="id-ID" sz="1400" dirty="0">
                <a:solidFill>
                  <a:srgbClr val="3C4043"/>
                </a:solidFill>
                <a:latin typeface="Nunito" pitchFamily="2" charset="0"/>
              </a:rPr>
              <a:t>, </a:t>
            </a:r>
            <a:r>
              <a:rPr lang="id-ID" sz="1400" dirty="0" err="1">
                <a:solidFill>
                  <a:srgbClr val="3C4043"/>
                </a:solidFill>
                <a:latin typeface="Nunito" pitchFamily="2" charset="0"/>
              </a:rPr>
              <a:t>old</a:t>
            </a:r>
            <a:r>
              <a:rPr lang="id-ID" sz="1400" dirty="0">
                <a:solidFill>
                  <a:srgbClr val="3C4043"/>
                </a:solidFill>
                <a:latin typeface="Nunito" pitchFamily="2" charset="0"/>
              </a:rPr>
              <a:t> </a:t>
            </a:r>
            <a:r>
              <a:rPr lang="id-ID" sz="1400" dirty="0" err="1">
                <a:solidFill>
                  <a:srgbClr val="3C4043"/>
                </a:solidFill>
                <a:latin typeface="Nunito" pitchFamily="2" charset="0"/>
              </a:rPr>
              <a:t>customer</a:t>
            </a:r>
            <a:r>
              <a:rPr lang="id-ID" sz="1400" dirty="0">
                <a:solidFill>
                  <a:srgbClr val="3C4043"/>
                </a:solidFill>
                <a:latin typeface="Nunito" pitchFamily="2" charset="0"/>
              </a:rPr>
              <a:t> </a:t>
            </a:r>
            <a:r>
              <a:rPr lang="id-ID" sz="1400" dirty="0" err="1">
                <a:solidFill>
                  <a:srgbClr val="3C4043"/>
                </a:solidFill>
                <a:latin typeface="Nunito" pitchFamily="2" charset="0"/>
              </a:rPr>
              <a:t>tend</a:t>
            </a:r>
            <a:r>
              <a:rPr lang="id-ID" sz="1400" dirty="0">
                <a:solidFill>
                  <a:srgbClr val="3C4043"/>
                </a:solidFill>
                <a:latin typeface="Nunito" pitchFamily="2" charset="0"/>
              </a:rPr>
              <a:t> </a:t>
            </a:r>
            <a:r>
              <a:rPr lang="id-ID" sz="1400" dirty="0" err="1">
                <a:solidFill>
                  <a:srgbClr val="3C4043"/>
                </a:solidFill>
                <a:latin typeface="Nunito" pitchFamily="2" charset="0"/>
              </a:rPr>
              <a:t>to</a:t>
            </a:r>
            <a:r>
              <a:rPr lang="id-ID" sz="1400" dirty="0">
                <a:solidFill>
                  <a:srgbClr val="3C4043"/>
                </a:solidFill>
                <a:latin typeface="Nunito" pitchFamily="2" charset="0"/>
              </a:rPr>
              <a:t> </a:t>
            </a:r>
            <a:r>
              <a:rPr lang="id-ID" sz="1400" dirty="0" err="1">
                <a:solidFill>
                  <a:srgbClr val="3C4043"/>
                </a:solidFill>
                <a:latin typeface="Nunito" pitchFamily="2" charset="0"/>
              </a:rPr>
              <a:t>stay</a:t>
            </a:r>
            <a:r>
              <a:rPr lang="id-ID" sz="1400" dirty="0">
                <a:solidFill>
                  <a:srgbClr val="3C4043"/>
                </a:solidFill>
                <a:latin typeface="Nunito" pitchFamily="2" charset="0"/>
              </a:rPr>
              <a:t> </a:t>
            </a:r>
            <a:r>
              <a:rPr lang="id-ID" sz="1400" dirty="0" err="1">
                <a:solidFill>
                  <a:srgbClr val="3C4043"/>
                </a:solidFill>
                <a:latin typeface="Nunito" pitchFamily="2" charset="0"/>
              </a:rPr>
              <a:t>than</a:t>
            </a:r>
            <a:r>
              <a:rPr lang="id-ID" sz="1400" dirty="0">
                <a:solidFill>
                  <a:srgbClr val="3C4043"/>
                </a:solidFill>
                <a:latin typeface="Nunito" pitchFamily="2" charset="0"/>
              </a:rPr>
              <a:t> </a:t>
            </a:r>
            <a:r>
              <a:rPr lang="id-ID" sz="1400" dirty="0" err="1">
                <a:solidFill>
                  <a:srgbClr val="3C4043"/>
                </a:solidFill>
                <a:latin typeface="Nunito" pitchFamily="2" charset="0"/>
              </a:rPr>
              <a:t>churn</a:t>
            </a:r>
            <a:r>
              <a:rPr lang="id-ID" sz="1400" dirty="0">
                <a:solidFill>
                  <a:srgbClr val="3C4043"/>
                </a:solidFill>
                <a:latin typeface="Nunito" pitchFamily="2" charset="0"/>
              </a:rPr>
              <a:t>.</a:t>
            </a:r>
          </a:p>
          <a:p>
            <a:pPr algn="just"/>
            <a:endParaRPr lang="id-ID" sz="1400" dirty="0">
              <a:solidFill>
                <a:srgbClr val="3C4043"/>
              </a:solidFill>
              <a:latin typeface="Nunito" pitchFamily="2" charset="0"/>
            </a:endParaRPr>
          </a:p>
          <a:p>
            <a:pPr algn="just"/>
            <a:r>
              <a:rPr lang="id-ID" sz="1400" dirty="0" err="1">
                <a:solidFill>
                  <a:srgbClr val="3C4043"/>
                </a:solidFill>
                <a:latin typeface="Nunito" pitchFamily="2" charset="0"/>
              </a:rPr>
              <a:t>Monthly</a:t>
            </a:r>
            <a:r>
              <a:rPr lang="id-ID" sz="1400" dirty="0">
                <a:solidFill>
                  <a:srgbClr val="3C4043"/>
                </a:solidFill>
                <a:latin typeface="Nunito" pitchFamily="2" charset="0"/>
              </a:rPr>
              <a:t> </a:t>
            </a:r>
            <a:r>
              <a:rPr lang="id-ID" sz="1400" dirty="0" err="1">
                <a:solidFill>
                  <a:srgbClr val="3C4043"/>
                </a:solidFill>
                <a:latin typeface="Nunito" pitchFamily="2" charset="0"/>
              </a:rPr>
              <a:t>Charge</a:t>
            </a:r>
            <a:r>
              <a:rPr lang="id-ID" sz="1400" dirty="0">
                <a:solidFill>
                  <a:srgbClr val="3C4043"/>
                </a:solidFill>
                <a:latin typeface="Nunito" pitchFamily="2" charset="0"/>
              </a:rPr>
              <a:t> </a:t>
            </a:r>
            <a:r>
              <a:rPr lang="id-ID" sz="1400" dirty="0" err="1">
                <a:solidFill>
                  <a:srgbClr val="3C4043"/>
                </a:solidFill>
                <a:latin typeface="Nunito" pitchFamily="2" charset="0"/>
              </a:rPr>
              <a:t>Loss</a:t>
            </a:r>
            <a:r>
              <a:rPr lang="id-ID" sz="1400" dirty="0">
                <a:solidFill>
                  <a:srgbClr val="3C4043"/>
                </a:solidFill>
                <a:latin typeface="Nunito" pitchFamily="2" charset="0"/>
              </a:rPr>
              <a:t> </a:t>
            </a:r>
            <a:r>
              <a:rPr lang="id-ID" sz="1400" dirty="0" err="1">
                <a:solidFill>
                  <a:srgbClr val="3C4043"/>
                </a:solidFill>
                <a:latin typeface="Nunito" pitchFamily="2" charset="0"/>
              </a:rPr>
              <a:t>According</a:t>
            </a:r>
            <a:r>
              <a:rPr lang="id-ID" sz="1400" dirty="0">
                <a:solidFill>
                  <a:srgbClr val="3C4043"/>
                </a:solidFill>
                <a:latin typeface="Nunito" pitchFamily="2" charset="0"/>
              </a:rPr>
              <a:t> </a:t>
            </a:r>
            <a:r>
              <a:rPr lang="id-ID" sz="1400" dirty="0" err="1">
                <a:solidFill>
                  <a:srgbClr val="3C4043"/>
                </a:solidFill>
                <a:latin typeface="Nunito" pitchFamily="2" charset="0"/>
              </a:rPr>
              <a:t>to</a:t>
            </a:r>
            <a:r>
              <a:rPr lang="id-ID" sz="1400" dirty="0">
                <a:solidFill>
                  <a:srgbClr val="3C4043"/>
                </a:solidFill>
                <a:latin typeface="Nunito" pitchFamily="2" charset="0"/>
              </a:rPr>
              <a:t> </a:t>
            </a:r>
            <a:r>
              <a:rPr lang="id-ID" sz="1400" dirty="0" err="1">
                <a:solidFill>
                  <a:srgbClr val="3C4043"/>
                </a:solidFill>
                <a:latin typeface="Nunito" pitchFamily="2" charset="0"/>
              </a:rPr>
              <a:t>Current</a:t>
            </a:r>
            <a:r>
              <a:rPr lang="id-ID" sz="1400" dirty="0">
                <a:solidFill>
                  <a:srgbClr val="3C4043"/>
                </a:solidFill>
                <a:latin typeface="Nunito" pitchFamily="2" charset="0"/>
              </a:rPr>
              <a:t> data:</a:t>
            </a:r>
          </a:p>
          <a:p>
            <a:pPr marL="285750" indent="-285750" algn="just">
              <a:buFont typeface="Arial" panose="020B0604020202020204" pitchFamily="34" charset="0"/>
              <a:buChar char="•"/>
            </a:pPr>
            <a:r>
              <a:rPr lang="id-ID" sz="1400" b="0" i="0" dirty="0" err="1">
                <a:solidFill>
                  <a:srgbClr val="3C4043"/>
                </a:solidFill>
                <a:effectLst/>
                <a:latin typeface="Nunito" pitchFamily="2" charset="0"/>
              </a:rPr>
              <a:t>T</a:t>
            </a:r>
            <a:r>
              <a:rPr lang="id-ID" sz="1400" dirty="0" err="1">
                <a:solidFill>
                  <a:srgbClr val="3C4043"/>
                </a:solidFill>
                <a:latin typeface="Nunito" pitchFamily="2" charset="0"/>
              </a:rPr>
              <a:t>here</a:t>
            </a:r>
            <a:r>
              <a:rPr lang="id-ID" sz="1400" dirty="0">
                <a:solidFill>
                  <a:srgbClr val="3C4043"/>
                </a:solidFill>
                <a:latin typeface="Nunito" pitchFamily="2" charset="0"/>
              </a:rPr>
              <a:t> are 7043 </a:t>
            </a:r>
            <a:r>
              <a:rPr lang="id-ID" sz="1400" dirty="0" err="1">
                <a:solidFill>
                  <a:srgbClr val="3C4043"/>
                </a:solidFill>
                <a:latin typeface="Nunito" pitchFamily="2" charset="0"/>
              </a:rPr>
              <a:t>customer</a:t>
            </a:r>
            <a:r>
              <a:rPr lang="id-ID" sz="1400" dirty="0">
                <a:solidFill>
                  <a:srgbClr val="3C4043"/>
                </a:solidFill>
                <a:latin typeface="Nunito" pitchFamily="2" charset="0"/>
              </a:rPr>
              <a:t> in </a:t>
            </a:r>
            <a:r>
              <a:rPr lang="id-ID" sz="1400" dirty="0" err="1">
                <a:solidFill>
                  <a:srgbClr val="3C4043"/>
                </a:solidFill>
                <a:latin typeface="Nunito" pitchFamily="2" charset="0"/>
              </a:rPr>
              <a:t>current</a:t>
            </a:r>
            <a:r>
              <a:rPr lang="id-ID" sz="1400" dirty="0">
                <a:solidFill>
                  <a:srgbClr val="3C4043"/>
                </a:solidFill>
                <a:latin typeface="Nunito" pitchFamily="2" charset="0"/>
              </a:rPr>
              <a:t> </a:t>
            </a:r>
            <a:r>
              <a:rPr lang="id-ID" sz="1400" dirty="0" err="1">
                <a:solidFill>
                  <a:srgbClr val="3C4043"/>
                </a:solidFill>
                <a:latin typeface="Nunito" pitchFamily="2" charset="0"/>
              </a:rPr>
              <a:t>month</a:t>
            </a:r>
            <a:r>
              <a:rPr lang="id-ID" sz="1400" dirty="0">
                <a:solidFill>
                  <a:srgbClr val="3C4043"/>
                </a:solidFill>
                <a:latin typeface="Nunito" pitchFamily="2" charset="0"/>
              </a:rPr>
              <a:t> : 1869 (26.5%) </a:t>
            </a:r>
            <a:r>
              <a:rPr lang="id-ID" sz="1400" dirty="0" err="1">
                <a:solidFill>
                  <a:srgbClr val="3C4043"/>
                </a:solidFill>
                <a:latin typeface="Nunito" pitchFamily="2" charset="0"/>
              </a:rPr>
              <a:t>labeled</a:t>
            </a:r>
            <a:r>
              <a:rPr lang="id-ID" sz="1400" dirty="0">
                <a:solidFill>
                  <a:srgbClr val="3C4043"/>
                </a:solidFill>
                <a:latin typeface="Nunito" pitchFamily="2" charset="0"/>
              </a:rPr>
              <a:t> as </a:t>
            </a:r>
            <a:r>
              <a:rPr lang="id-ID" sz="1400" dirty="0" err="1">
                <a:solidFill>
                  <a:srgbClr val="3C4043"/>
                </a:solidFill>
                <a:latin typeface="Nunito" pitchFamily="2" charset="0"/>
              </a:rPr>
              <a:t>churn</a:t>
            </a:r>
            <a:r>
              <a:rPr lang="id-ID" sz="1400" dirty="0">
                <a:solidFill>
                  <a:srgbClr val="3C4043"/>
                </a:solidFill>
                <a:latin typeface="Nunito" pitchFamily="2" charset="0"/>
              </a:rPr>
              <a:t> </a:t>
            </a:r>
            <a:r>
              <a:rPr lang="id-ID" sz="1400" dirty="0" err="1">
                <a:solidFill>
                  <a:srgbClr val="3C4043"/>
                </a:solidFill>
                <a:latin typeface="Nunito" pitchFamily="2" charset="0"/>
              </a:rPr>
              <a:t>and</a:t>
            </a:r>
            <a:r>
              <a:rPr lang="id-ID" sz="1400" dirty="0">
                <a:solidFill>
                  <a:srgbClr val="3C4043"/>
                </a:solidFill>
                <a:latin typeface="Nunito" pitchFamily="2" charset="0"/>
              </a:rPr>
              <a:t> 5174 (73.5%) </a:t>
            </a:r>
            <a:r>
              <a:rPr lang="id-ID" sz="1400" dirty="0" err="1">
                <a:solidFill>
                  <a:srgbClr val="3C4043"/>
                </a:solidFill>
                <a:latin typeface="Nunito" pitchFamily="2" charset="0"/>
              </a:rPr>
              <a:t>labeled</a:t>
            </a:r>
            <a:r>
              <a:rPr lang="id-ID" sz="1400" dirty="0">
                <a:solidFill>
                  <a:srgbClr val="3C4043"/>
                </a:solidFill>
                <a:latin typeface="Nunito" pitchFamily="2" charset="0"/>
              </a:rPr>
              <a:t> as non </a:t>
            </a:r>
            <a:r>
              <a:rPr lang="id-ID" sz="1400" dirty="0" err="1">
                <a:solidFill>
                  <a:srgbClr val="3C4043"/>
                </a:solidFill>
                <a:latin typeface="Nunito" pitchFamily="2" charset="0"/>
              </a:rPr>
              <a:t>churn</a:t>
            </a:r>
            <a:endParaRPr lang="id-ID" sz="1400" dirty="0">
              <a:solidFill>
                <a:srgbClr val="3C4043"/>
              </a:solidFill>
              <a:latin typeface="Nunito" pitchFamily="2" charset="0"/>
            </a:endParaRPr>
          </a:p>
          <a:p>
            <a:pPr marL="285750" indent="-285750" algn="just">
              <a:buFont typeface="Arial" panose="020B0604020202020204" pitchFamily="34" charset="0"/>
              <a:buChar char="•"/>
            </a:pPr>
            <a:r>
              <a:rPr lang="id-ID" sz="1400" dirty="0" err="1">
                <a:solidFill>
                  <a:srgbClr val="3C4043"/>
                </a:solidFill>
                <a:latin typeface="Nunito" pitchFamily="2" charset="0"/>
              </a:rPr>
              <a:t>From</a:t>
            </a:r>
            <a:r>
              <a:rPr lang="id-ID" sz="1400" dirty="0">
                <a:solidFill>
                  <a:srgbClr val="3C4043"/>
                </a:solidFill>
                <a:latin typeface="Nunito" pitchFamily="2" charset="0"/>
              </a:rPr>
              <a:t> 1869 </a:t>
            </a:r>
            <a:r>
              <a:rPr lang="id-ID" sz="1400" dirty="0" err="1">
                <a:solidFill>
                  <a:srgbClr val="3C4043"/>
                </a:solidFill>
                <a:latin typeface="Nunito" pitchFamily="2" charset="0"/>
              </a:rPr>
              <a:t>churn</a:t>
            </a:r>
            <a:r>
              <a:rPr lang="id-ID" sz="1400" dirty="0">
                <a:solidFill>
                  <a:srgbClr val="3C4043"/>
                </a:solidFill>
                <a:latin typeface="Nunito" pitchFamily="2" charset="0"/>
              </a:rPr>
              <a:t> </a:t>
            </a:r>
            <a:r>
              <a:rPr lang="id-ID" sz="1400" dirty="0" err="1">
                <a:solidFill>
                  <a:srgbClr val="3C4043"/>
                </a:solidFill>
                <a:latin typeface="Nunito" pitchFamily="2" charset="0"/>
              </a:rPr>
              <a:t>customer</a:t>
            </a:r>
            <a:r>
              <a:rPr lang="id-ID" sz="1400" dirty="0">
                <a:solidFill>
                  <a:srgbClr val="3C4043"/>
                </a:solidFill>
                <a:latin typeface="Nunito" pitchFamily="2" charset="0"/>
              </a:rPr>
              <a:t>, </a:t>
            </a:r>
            <a:r>
              <a:rPr lang="id-ID" sz="1400" dirty="0" err="1">
                <a:solidFill>
                  <a:srgbClr val="3C4043"/>
                </a:solidFill>
                <a:latin typeface="Nunito" pitchFamily="2" charset="0"/>
              </a:rPr>
              <a:t>company</a:t>
            </a:r>
            <a:r>
              <a:rPr lang="id-ID" sz="1400" dirty="0">
                <a:solidFill>
                  <a:srgbClr val="3C4043"/>
                </a:solidFill>
                <a:latin typeface="Nunito" pitchFamily="2" charset="0"/>
              </a:rPr>
              <a:t> </a:t>
            </a:r>
            <a:r>
              <a:rPr lang="id-ID" sz="1400" dirty="0" err="1">
                <a:solidFill>
                  <a:srgbClr val="3C4043"/>
                </a:solidFill>
                <a:latin typeface="Nunito" pitchFamily="2" charset="0"/>
              </a:rPr>
              <a:t>will</a:t>
            </a:r>
            <a:r>
              <a:rPr lang="id-ID" sz="1400" dirty="0">
                <a:solidFill>
                  <a:srgbClr val="3C4043"/>
                </a:solidFill>
                <a:latin typeface="Nunito" pitchFamily="2" charset="0"/>
              </a:rPr>
              <a:t> lose US$456,116 </a:t>
            </a:r>
            <a:r>
              <a:rPr lang="id-ID" sz="1400" dirty="0" err="1">
                <a:solidFill>
                  <a:srgbClr val="3C4043"/>
                </a:solidFill>
                <a:latin typeface="Nunito" pitchFamily="2" charset="0"/>
              </a:rPr>
              <a:t>this</a:t>
            </a:r>
            <a:r>
              <a:rPr lang="id-ID" sz="1400" dirty="0">
                <a:solidFill>
                  <a:srgbClr val="3C4043"/>
                </a:solidFill>
                <a:latin typeface="Nunito" pitchFamily="2" charset="0"/>
              </a:rPr>
              <a:t> </a:t>
            </a:r>
            <a:r>
              <a:rPr lang="id-ID" sz="1400" dirty="0" err="1">
                <a:solidFill>
                  <a:srgbClr val="3C4043"/>
                </a:solidFill>
                <a:latin typeface="Nunito" pitchFamily="2" charset="0"/>
              </a:rPr>
              <a:t>month</a:t>
            </a:r>
            <a:r>
              <a:rPr lang="id-ID" sz="1400" dirty="0">
                <a:solidFill>
                  <a:srgbClr val="3C4043"/>
                </a:solidFill>
                <a:latin typeface="Nunito" pitchFamily="2" charset="0"/>
              </a:rPr>
              <a:t>. We </a:t>
            </a:r>
            <a:r>
              <a:rPr lang="id-ID" sz="1400" dirty="0" err="1">
                <a:solidFill>
                  <a:srgbClr val="3C4043"/>
                </a:solidFill>
                <a:latin typeface="Nunito" pitchFamily="2" charset="0"/>
              </a:rPr>
              <a:t>aim</a:t>
            </a:r>
            <a:r>
              <a:rPr lang="id-ID" sz="1400" dirty="0">
                <a:solidFill>
                  <a:srgbClr val="3C4043"/>
                </a:solidFill>
                <a:latin typeface="Nunito" pitchFamily="2" charset="0"/>
              </a:rPr>
              <a:t> </a:t>
            </a:r>
            <a:r>
              <a:rPr lang="id-ID" sz="1400" dirty="0" err="1">
                <a:solidFill>
                  <a:srgbClr val="3C4043"/>
                </a:solidFill>
                <a:latin typeface="Nunito" pitchFamily="2" charset="0"/>
              </a:rPr>
              <a:t>to</a:t>
            </a:r>
            <a:r>
              <a:rPr lang="id-ID" sz="1400" dirty="0">
                <a:solidFill>
                  <a:srgbClr val="3C4043"/>
                </a:solidFill>
                <a:latin typeface="Nunito" pitchFamily="2" charset="0"/>
              </a:rPr>
              <a:t> </a:t>
            </a:r>
            <a:r>
              <a:rPr lang="id-ID" sz="1400" dirty="0" err="1">
                <a:solidFill>
                  <a:srgbClr val="3C4043"/>
                </a:solidFill>
                <a:latin typeface="Nunito" pitchFamily="2" charset="0"/>
              </a:rPr>
              <a:t>decrease</a:t>
            </a:r>
            <a:r>
              <a:rPr lang="id-ID" sz="1400" dirty="0">
                <a:solidFill>
                  <a:srgbClr val="3C4043"/>
                </a:solidFill>
                <a:latin typeface="Nunito" pitchFamily="2" charset="0"/>
              </a:rPr>
              <a:t> </a:t>
            </a:r>
            <a:r>
              <a:rPr lang="id-ID" sz="1400" dirty="0" err="1">
                <a:solidFill>
                  <a:srgbClr val="3C4043"/>
                </a:solidFill>
                <a:latin typeface="Nunito" pitchFamily="2" charset="0"/>
              </a:rPr>
              <a:t>this</a:t>
            </a:r>
            <a:r>
              <a:rPr lang="id-ID" sz="1400" dirty="0">
                <a:solidFill>
                  <a:srgbClr val="3C4043"/>
                </a:solidFill>
                <a:latin typeface="Nunito" pitchFamily="2" charset="0"/>
              </a:rPr>
              <a:t> </a:t>
            </a:r>
            <a:r>
              <a:rPr lang="id-ID" sz="1400" dirty="0" err="1">
                <a:solidFill>
                  <a:srgbClr val="3C4043"/>
                </a:solidFill>
                <a:latin typeface="Nunito" pitchFamily="2" charset="0"/>
              </a:rPr>
              <a:t>loss</a:t>
            </a:r>
            <a:r>
              <a:rPr lang="id-ID" sz="1400" dirty="0">
                <a:solidFill>
                  <a:srgbClr val="3C4043"/>
                </a:solidFill>
                <a:latin typeface="Nunito" pitchFamily="2" charset="0"/>
              </a:rPr>
              <a:t>.</a:t>
            </a:r>
          </a:p>
        </p:txBody>
      </p:sp>
    </p:spTree>
    <p:extLst>
      <p:ext uri="{BB962C8B-B14F-4D97-AF65-F5344CB8AC3E}">
        <p14:creationId xmlns:p14="http://schemas.microsoft.com/office/powerpoint/2010/main" val="1461138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6A92B-C6D8-3DA8-F1BD-955729431811}"/>
            </a:ext>
          </a:extLst>
        </p:cNvPr>
        <p:cNvGrpSpPr/>
        <p:nvPr/>
      </p:nvGrpSpPr>
      <p:grpSpPr>
        <a:xfrm>
          <a:off x="0" y="0"/>
          <a:ext cx="0" cy="0"/>
          <a:chOff x="0" y="0"/>
          <a:chExt cx="0" cy="0"/>
        </a:xfrm>
      </p:grpSpPr>
      <p:sp>
        <p:nvSpPr>
          <p:cNvPr id="4" name="Google Shape;99;p20">
            <a:extLst>
              <a:ext uri="{FF2B5EF4-FFF2-40B4-BE49-F238E27FC236}">
                <a16:creationId xmlns:a16="http://schemas.microsoft.com/office/drawing/2014/main" id="{9E869935-A1CA-95EB-98D5-1E7F2B02937D}"/>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a:latin typeface="Nunito"/>
                <a:ea typeface="Nunito"/>
                <a:cs typeface="Nunito"/>
                <a:sym typeface="Nunito"/>
              </a:rPr>
              <a:t>Data </a:t>
            </a:r>
            <a:r>
              <a:rPr lang="id-ID" dirty="0" err="1">
                <a:latin typeface="Nunito"/>
                <a:ea typeface="Nunito"/>
                <a:cs typeface="Nunito"/>
                <a:sym typeface="Nunito"/>
              </a:rPr>
              <a:t>Preparation</a:t>
            </a:r>
            <a:endParaRPr dirty="0">
              <a:latin typeface="Nunito"/>
              <a:ea typeface="Nunito"/>
              <a:cs typeface="Nunito"/>
              <a:sym typeface="Nunito"/>
            </a:endParaRPr>
          </a:p>
        </p:txBody>
      </p:sp>
      <p:pic>
        <p:nvPicPr>
          <p:cNvPr id="2" name="Picture 1">
            <a:extLst>
              <a:ext uri="{FF2B5EF4-FFF2-40B4-BE49-F238E27FC236}">
                <a16:creationId xmlns:a16="http://schemas.microsoft.com/office/drawing/2014/main" id="{2562F8C3-A46B-5DF9-A14E-D334E06615DF}"/>
              </a:ext>
            </a:extLst>
          </p:cNvPr>
          <p:cNvPicPr>
            <a:picLocks noChangeAspect="1"/>
          </p:cNvPicPr>
          <p:nvPr/>
        </p:nvPicPr>
        <p:blipFill>
          <a:blip r:embed="rId2"/>
          <a:srcRect l="33334" r="49913"/>
          <a:stretch/>
        </p:blipFill>
        <p:spPr>
          <a:xfrm>
            <a:off x="415600" y="1373901"/>
            <a:ext cx="1227666" cy="4318411"/>
          </a:xfrm>
          <a:prstGeom prst="rect">
            <a:avLst/>
          </a:prstGeom>
        </p:spPr>
      </p:pic>
      <p:pic>
        <p:nvPicPr>
          <p:cNvPr id="7" name="Picture 6">
            <a:extLst>
              <a:ext uri="{FF2B5EF4-FFF2-40B4-BE49-F238E27FC236}">
                <a16:creationId xmlns:a16="http://schemas.microsoft.com/office/drawing/2014/main" id="{25725A13-D725-8EC4-B29B-36FB07CFF975}"/>
              </a:ext>
            </a:extLst>
          </p:cNvPr>
          <p:cNvPicPr>
            <a:picLocks noChangeAspect="1"/>
          </p:cNvPicPr>
          <p:nvPr/>
        </p:nvPicPr>
        <p:blipFill>
          <a:blip r:embed="rId3"/>
          <a:stretch>
            <a:fillRect/>
          </a:stretch>
        </p:blipFill>
        <p:spPr>
          <a:xfrm>
            <a:off x="2027529" y="1459459"/>
            <a:ext cx="5486875" cy="4480948"/>
          </a:xfrm>
          <a:prstGeom prst="rect">
            <a:avLst/>
          </a:prstGeom>
        </p:spPr>
      </p:pic>
      <p:pic>
        <p:nvPicPr>
          <p:cNvPr id="10" name="Picture 9">
            <a:extLst>
              <a:ext uri="{FF2B5EF4-FFF2-40B4-BE49-F238E27FC236}">
                <a16:creationId xmlns:a16="http://schemas.microsoft.com/office/drawing/2014/main" id="{56BAE16C-24D4-88AB-DDB9-2DFBC39FCA13}"/>
              </a:ext>
            </a:extLst>
          </p:cNvPr>
          <p:cNvPicPr>
            <a:picLocks noChangeAspect="1"/>
          </p:cNvPicPr>
          <p:nvPr/>
        </p:nvPicPr>
        <p:blipFill>
          <a:blip r:embed="rId4"/>
          <a:stretch>
            <a:fillRect/>
          </a:stretch>
        </p:blipFill>
        <p:spPr>
          <a:xfrm>
            <a:off x="7898667" y="1459459"/>
            <a:ext cx="3064390" cy="4480948"/>
          </a:xfrm>
          <a:prstGeom prst="rect">
            <a:avLst/>
          </a:prstGeom>
        </p:spPr>
      </p:pic>
    </p:spTree>
    <p:extLst>
      <p:ext uri="{BB962C8B-B14F-4D97-AF65-F5344CB8AC3E}">
        <p14:creationId xmlns:p14="http://schemas.microsoft.com/office/powerpoint/2010/main" val="1028848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9B4C9-903A-CF30-9895-6C32CEC1341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75C4084-66E1-A982-6CBA-9D30B1821BCC}"/>
              </a:ext>
            </a:extLst>
          </p:cNvPr>
          <p:cNvPicPr>
            <a:picLocks noChangeAspect="1"/>
          </p:cNvPicPr>
          <p:nvPr/>
        </p:nvPicPr>
        <p:blipFill>
          <a:blip r:embed="rId2"/>
          <a:stretch>
            <a:fillRect/>
          </a:stretch>
        </p:blipFill>
        <p:spPr>
          <a:xfrm>
            <a:off x="1856446" y="1264438"/>
            <a:ext cx="9502964" cy="3071126"/>
          </a:xfrm>
          <a:prstGeom prst="rect">
            <a:avLst/>
          </a:prstGeom>
        </p:spPr>
      </p:pic>
      <p:sp>
        <p:nvSpPr>
          <p:cNvPr id="4" name="Google Shape;99;p20">
            <a:extLst>
              <a:ext uri="{FF2B5EF4-FFF2-40B4-BE49-F238E27FC236}">
                <a16:creationId xmlns:a16="http://schemas.microsoft.com/office/drawing/2014/main" id="{B865C5A9-93B1-B0D7-77D5-8BC592604787}"/>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id-ID" dirty="0">
                <a:latin typeface="Nunito"/>
                <a:ea typeface="Nunito"/>
                <a:cs typeface="Nunito"/>
                <a:sym typeface="Nunito"/>
              </a:rPr>
              <a:t>Modeling</a:t>
            </a:r>
            <a:endParaRPr dirty="0">
              <a:latin typeface="Nunito"/>
              <a:ea typeface="Nunito"/>
              <a:cs typeface="Nunito"/>
              <a:sym typeface="Nunito"/>
            </a:endParaRPr>
          </a:p>
        </p:txBody>
      </p:sp>
      <p:pic>
        <p:nvPicPr>
          <p:cNvPr id="3" name="Picture 2">
            <a:extLst>
              <a:ext uri="{FF2B5EF4-FFF2-40B4-BE49-F238E27FC236}">
                <a16:creationId xmlns:a16="http://schemas.microsoft.com/office/drawing/2014/main" id="{7F47713F-52C1-942C-C3F0-EAC8B6BE42DD}"/>
              </a:ext>
            </a:extLst>
          </p:cNvPr>
          <p:cNvPicPr>
            <a:picLocks noChangeAspect="1"/>
          </p:cNvPicPr>
          <p:nvPr/>
        </p:nvPicPr>
        <p:blipFill>
          <a:blip r:embed="rId3"/>
          <a:srcRect l="49510" r="33390"/>
          <a:stretch/>
        </p:blipFill>
        <p:spPr>
          <a:xfrm>
            <a:off x="415600" y="1356967"/>
            <a:ext cx="1253067" cy="4318411"/>
          </a:xfrm>
          <a:prstGeom prst="rect">
            <a:avLst/>
          </a:prstGeom>
        </p:spPr>
      </p:pic>
      <p:sp>
        <p:nvSpPr>
          <p:cNvPr id="8" name="Rectangle 7">
            <a:extLst>
              <a:ext uri="{FF2B5EF4-FFF2-40B4-BE49-F238E27FC236}">
                <a16:creationId xmlns:a16="http://schemas.microsoft.com/office/drawing/2014/main" id="{EA162211-0B0E-D500-0176-B07341EB6B9E}"/>
              </a:ext>
            </a:extLst>
          </p:cNvPr>
          <p:cNvSpPr/>
          <p:nvPr/>
        </p:nvSpPr>
        <p:spPr>
          <a:xfrm>
            <a:off x="7611533" y="1408022"/>
            <a:ext cx="838200" cy="248920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EA18FDE2-5E56-5370-B4A9-867A065E34F4}"/>
              </a:ext>
            </a:extLst>
          </p:cNvPr>
          <p:cNvSpPr/>
          <p:nvPr/>
        </p:nvSpPr>
        <p:spPr>
          <a:xfrm>
            <a:off x="8816096" y="2553623"/>
            <a:ext cx="838200" cy="129926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867E3BEA-6FD5-3E41-088A-6B2F9EEF4DB1}"/>
              </a:ext>
            </a:extLst>
          </p:cNvPr>
          <p:cNvSpPr/>
          <p:nvPr/>
        </p:nvSpPr>
        <p:spPr>
          <a:xfrm>
            <a:off x="10337784" y="1461366"/>
            <a:ext cx="838200" cy="124460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362D0DA7-192F-EE6C-D7A3-6680B8CB45D2}"/>
              </a:ext>
            </a:extLst>
          </p:cNvPr>
          <p:cNvSpPr txBox="1"/>
          <p:nvPr/>
        </p:nvSpPr>
        <p:spPr>
          <a:xfrm>
            <a:off x="7323666" y="1034268"/>
            <a:ext cx="1413934" cy="369332"/>
          </a:xfrm>
          <a:prstGeom prst="rect">
            <a:avLst/>
          </a:prstGeom>
          <a:noFill/>
        </p:spPr>
        <p:txBody>
          <a:bodyPr wrap="square" rtlCol="0">
            <a:spAutoFit/>
          </a:bodyPr>
          <a:lstStyle/>
          <a:p>
            <a:pPr algn="ctr"/>
            <a:r>
              <a:rPr lang="id-ID" dirty="0" err="1"/>
              <a:t>Test</a:t>
            </a:r>
            <a:r>
              <a:rPr lang="id-ID" dirty="0"/>
              <a:t> Design</a:t>
            </a:r>
          </a:p>
        </p:txBody>
      </p:sp>
      <p:sp>
        <p:nvSpPr>
          <p:cNvPr id="14" name="TextBox 13">
            <a:extLst>
              <a:ext uri="{FF2B5EF4-FFF2-40B4-BE49-F238E27FC236}">
                <a16:creationId xmlns:a16="http://schemas.microsoft.com/office/drawing/2014/main" id="{4275B0B6-F171-0B24-98CB-25762EA92D6D}"/>
              </a:ext>
            </a:extLst>
          </p:cNvPr>
          <p:cNvSpPr txBox="1"/>
          <p:nvPr/>
        </p:nvSpPr>
        <p:spPr>
          <a:xfrm>
            <a:off x="8767907" y="3964267"/>
            <a:ext cx="2133600" cy="369332"/>
          </a:xfrm>
          <a:prstGeom prst="rect">
            <a:avLst/>
          </a:prstGeom>
          <a:noFill/>
        </p:spPr>
        <p:txBody>
          <a:bodyPr wrap="square" rtlCol="0">
            <a:spAutoFit/>
          </a:bodyPr>
          <a:lstStyle/>
          <a:p>
            <a:pPr algn="ctr"/>
            <a:r>
              <a:rPr lang="id-ID" dirty="0"/>
              <a:t>Modeling </a:t>
            </a:r>
            <a:r>
              <a:rPr lang="id-ID" dirty="0" err="1"/>
              <a:t>Technique</a:t>
            </a:r>
            <a:endParaRPr lang="id-ID" sz="1000" dirty="0"/>
          </a:p>
        </p:txBody>
      </p:sp>
      <p:sp>
        <p:nvSpPr>
          <p:cNvPr id="15" name="TextBox 14">
            <a:extLst>
              <a:ext uri="{FF2B5EF4-FFF2-40B4-BE49-F238E27FC236}">
                <a16:creationId xmlns:a16="http://schemas.microsoft.com/office/drawing/2014/main" id="{D4B917E7-F2DC-D96A-4F5F-E7F902D682FD}"/>
              </a:ext>
            </a:extLst>
          </p:cNvPr>
          <p:cNvSpPr txBox="1"/>
          <p:nvPr/>
        </p:nvSpPr>
        <p:spPr>
          <a:xfrm>
            <a:off x="10049917" y="835170"/>
            <a:ext cx="1413934" cy="646331"/>
          </a:xfrm>
          <a:prstGeom prst="rect">
            <a:avLst/>
          </a:prstGeom>
          <a:noFill/>
        </p:spPr>
        <p:txBody>
          <a:bodyPr wrap="square" rtlCol="0">
            <a:spAutoFit/>
          </a:bodyPr>
          <a:lstStyle/>
          <a:p>
            <a:pPr algn="ctr"/>
            <a:r>
              <a:rPr lang="id-ID" dirty="0"/>
              <a:t>Model </a:t>
            </a:r>
            <a:r>
              <a:rPr lang="id-ID" dirty="0" err="1"/>
              <a:t>Assesment</a:t>
            </a:r>
            <a:endParaRPr lang="id-ID" dirty="0"/>
          </a:p>
        </p:txBody>
      </p:sp>
      <p:pic>
        <p:nvPicPr>
          <p:cNvPr id="17" name="Picture 16">
            <a:extLst>
              <a:ext uri="{FF2B5EF4-FFF2-40B4-BE49-F238E27FC236}">
                <a16:creationId xmlns:a16="http://schemas.microsoft.com/office/drawing/2014/main" id="{ADAF1C35-E81D-1C02-B619-810185435006}"/>
              </a:ext>
            </a:extLst>
          </p:cNvPr>
          <p:cNvPicPr>
            <a:picLocks noChangeAspect="1"/>
          </p:cNvPicPr>
          <p:nvPr/>
        </p:nvPicPr>
        <p:blipFill>
          <a:blip r:embed="rId4"/>
          <a:stretch>
            <a:fillRect/>
          </a:stretch>
        </p:blipFill>
        <p:spPr>
          <a:xfrm>
            <a:off x="2910951" y="3558038"/>
            <a:ext cx="1405154" cy="2602836"/>
          </a:xfrm>
          <a:prstGeom prst="rect">
            <a:avLst/>
          </a:prstGeom>
        </p:spPr>
      </p:pic>
      <p:sp>
        <p:nvSpPr>
          <p:cNvPr id="18" name="TextBox 17">
            <a:extLst>
              <a:ext uri="{FF2B5EF4-FFF2-40B4-BE49-F238E27FC236}">
                <a16:creationId xmlns:a16="http://schemas.microsoft.com/office/drawing/2014/main" id="{4C3E8300-9C84-3E6C-29C3-B6C4D4EC86A0}"/>
              </a:ext>
            </a:extLst>
          </p:cNvPr>
          <p:cNvSpPr txBox="1"/>
          <p:nvPr/>
        </p:nvSpPr>
        <p:spPr>
          <a:xfrm>
            <a:off x="2902171" y="3161824"/>
            <a:ext cx="1413934" cy="369332"/>
          </a:xfrm>
          <a:prstGeom prst="rect">
            <a:avLst/>
          </a:prstGeom>
          <a:noFill/>
        </p:spPr>
        <p:txBody>
          <a:bodyPr wrap="square" rtlCol="0">
            <a:spAutoFit/>
          </a:bodyPr>
          <a:lstStyle/>
          <a:p>
            <a:pPr algn="ctr"/>
            <a:r>
              <a:rPr lang="id-ID" dirty="0" err="1">
                <a:latin typeface="Nunito" pitchFamily="2" charset="0"/>
              </a:rPr>
              <a:t>Test</a:t>
            </a:r>
            <a:r>
              <a:rPr lang="id-ID" dirty="0">
                <a:latin typeface="Nunito" pitchFamily="2" charset="0"/>
              </a:rPr>
              <a:t> Design</a:t>
            </a:r>
          </a:p>
        </p:txBody>
      </p:sp>
      <p:sp>
        <p:nvSpPr>
          <p:cNvPr id="21" name="TextBox 20">
            <a:extLst>
              <a:ext uri="{FF2B5EF4-FFF2-40B4-BE49-F238E27FC236}">
                <a16:creationId xmlns:a16="http://schemas.microsoft.com/office/drawing/2014/main" id="{3757DB10-DE24-3830-482B-4CA94A24D83D}"/>
              </a:ext>
            </a:extLst>
          </p:cNvPr>
          <p:cNvSpPr txBox="1"/>
          <p:nvPr/>
        </p:nvSpPr>
        <p:spPr>
          <a:xfrm>
            <a:off x="4457898" y="3161824"/>
            <a:ext cx="1711901" cy="369332"/>
          </a:xfrm>
          <a:prstGeom prst="rect">
            <a:avLst/>
          </a:prstGeom>
          <a:noFill/>
        </p:spPr>
        <p:txBody>
          <a:bodyPr wrap="square" rtlCol="0">
            <a:spAutoFit/>
          </a:bodyPr>
          <a:lstStyle/>
          <a:p>
            <a:pPr algn="ctr"/>
            <a:r>
              <a:rPr lang="id-ID" dirty="0" err="1">
                <a:latin typeface="Nunito" pitchFamily="2" charset="0"/>
              </a:rPr>
              <a:t>Build</a:t>
            </a:r>
            <a:r>
              <a:rPr lang="id-ID" dirty="0">
                <a:latin typeface="Nunito" pitchFamily="2" charset="0"/>
              </a:rPr>
              <a:t> Model</a:t>
            </a:r>
          </a:p>
        </p:txBody>
      </p:sp>
      <p:pic>
        <p:nvPicPr>
          <p:cNvPr id="10" name="Picture 9">
            <a:extLst>
              <a:ext uri="{FF2B5EF4-FFF2-40B4-BE49-F238E27FC236}">
                <a16:creationId xmlns:a16="http://schemas.microsoft.com/office/drawing/2014/main" id="{17C92892-25C9-AC30-AE15-16D4FC768391}"/>
              </a:ext>
            </a:extLst>
          </p:cNvPr>
          <p:cNvPicPr>
            <a:picLocks noChangeAspect="1"/>
          </p:cNvPicPr>
          <p:nvPr/>
        </p:nvPicPr>
        <p:blipFill>
          <a:blip r:embed="rId5"/>
          <a:stretch>
            <a:fillRect/>
          </a:stretch>
        </p:blipFill>
        <p:spPr>
          <a:xfrm>
            <a:off x="4580468" y="3558039"/>
            <a:ext cx="1929326" cy="2602836"/>
          </a:xfrm>
          <a:prstGeom prst="rect">
            <a:avLst/>
          </a:prstGeom>
        </p:spPr>
      </p:pic>
      <p:pic>
        <p:nvPicPr>
          <p:cNvPr id="16" name="Picture 15">
            <a:extLst>
              <a:ext uri="{FF2B5EF4-FFF2-40B4-BE49-F238E27FC236}">
                <a16:creationId xmlns:a16="http://schemas.microsoft.com/office/drawing/2014/main" id="{B73064A3-ADEB-53C5-0CF0-815A15AD6C76}"/>
              </a:ext>
            </a:extLst>
          </p:cNvPr>
          <p:cNvPicPr>
            <a:picLocks noChangeAspect="1"/>
          </p:cNvPicPr>
          <p:nvPr/>
        </p:nvPicPr>
        <p:blipFill>
          <a:blip r:embed="rId6"/>
          <a:stretch>
            <a:fillRect/>
          </a:stretch>
        </p:blipFill>
        <p:spPr>
          <a:xfrm>
            <a:off x="9947240" y="2870256"/>
            <a:ext cx="2065199" cy="464860"/>
          </a:xfrm>
          <a:prstGeom prst="rect">
            <a:avLst/>
          </a:prstGeom>
        </p:spPr>
      </p:pic>
    </p:spTree>
    <p:extLst>
      <p:ext uri="{BB962C8B-B14F-4D97-AF65-F5344CB8AC3E}">
        <p14:creationId xmlns:p14="http://schemas.microsoft.com/office/powerpoint/2010/main" val="3792314109"/>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826</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Nunito</vt:lpstr>
      <vt:lpstr>Tema Office</vt:lpstr>
      <vt:lpstr>CRISP-DM Framework</vt:lpstr>
      <vt:lpstr>CRISP-DM Framework</vt:lpstr>
      <vt:lpstr>Business Understanding</vt:lpstr>
      <vt:lpstr>Business Understanding</vt:lpstr>
      <vt:lpstr>Business Understanding</vt:lpstr>
      <vt:lpstr>Data Understanding</vt:lpstr>
      <vt:lpstr>Data Understanding</vt:lpstr>
      <vt:lpstr>Data Preparation</vt:lpstr>
      <vt:lpstr>Modeling</vt:lpstr>
      <vt:lpstr>Evaluation</vt:lpstr>
      <vt:lpstr>Evaluation</vt:lpstr>
      <vt:lpstr>Evaluation</vt:lpstr>
      <vt:lpstr>Deployment</vt:lpstr>
      <vt:lpstr>Disclaimer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Fathi Muhyi</dc:creator>
  <cp:lastModifiedBy>Fathi Muhyi</cp:lastModifiedBy>
  <cp:revision>6</cp:revision>
  <dcterms:created xsi:type="dcterms:W3CDTF">2025-05-03T04:59:22Z</dcterms:created>
  <dcterms:modified xsi:type="dcterms:W3CDTF">2025-05-05T03:53:05Z</dcterms:modified>
</cp:coreProperties>
</file>