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001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726"/>
    <a:srgbClr val="162040"/>
    <a:srgbClr val="221673"/>
    <a:srgbClr val="A612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D63A-5443-66B9-C7FF-3183E8CED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C7BD6-A641-E2B2-8C84-A27F78B93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F331D-8E81-E65E-78FE-0B4C4ACF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5747-6DE1-4E2D-B553-CCEE0886CCA7}" type="datetimeFigureOut">
              <a:rPr lang="en-001" smtClean="0"/>
              <a:t>19/03/2025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65485-0251-8CD1-C68A-D4CD4A25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892A8-2FE7-E5B8-83CF-875EB245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1001-FEC3-4C1A-B427-2D57063B0CDD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07786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39DA-ACCA-41A1-4EBD-C63E0E1F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B4CAD-768A-5251-6857-35FCD25D9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A152B-048E-BB44-3DEB-3A1FC1B1F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5747-6DE1-4E2D-B553-CCEE0886CCA7}" type="datetimeFigureOut">
              <a:rPr lang="en-001" smtClean="0"/>
              <a:t>19/03/2025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8A0CF-2CFB-1715-C1A0-FCC181EB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AD40F-A5E2-1BDF-C418-58102AD8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1001-FEC3-4C1A-B427-2D57063B0CDD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25465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C49C7B-AB75-3FC3-E84D-6D4AB67ED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F4928-5ADE-2EFD-8F29-5F3F0D376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2ADAE-25CB-263A-715B-EE387E9E4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5747-6DE1-4E2D-B553-CCEE0886CCA7}" type="datetimeFigureOut">
              <a:rPr lang="en-001" smtClean="0"/>
              <a:t>19/03/2025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9A47D-8338-D157-74E8-8C6CC1145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A39F6-473E-9AE6-0ED9-6BAA4371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1001-FEC3-4C1A-B427-2D57063B0CDD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27827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28151-AF60-B084-0352-733D4D08D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F190-EBE9-7005-C1EB-0D79CC06F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DAF37-C739-CF5B-5BFE-10888CE77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5747-6DE1-4E2D-B553-CCEE0886CCA7}" type="datetimeFigureOut">
              <a:rPr lang="en-001" smtClean="0"/>
              <a:t>19/03/2025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0F975-22FE-9CAC-A723-D7435BA9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5143C-1075-0D72-15BD-CB74C9AB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1001-FEC3-4C1A-B427-2D57063B0CDD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67073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8B3C0-49D8-B5E4-91AA-C698D36FC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0A66F-A8A7-3F01-EF45-06CBF47C4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294EE-DF98-CB06-CA26-98BC16D23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5747-6DE1-4E2D-B553-CCEE0886CCA7}" type="datetimeFigureOut">
              <a:rPr lang="en-001" smtClean="0"/>
              <a:t>19/03/2025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A7E6F-75C8-C48D-A8F5-E2A454029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D1317-C433-371A-B9EC-F7EC78A7D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1001-FEC3-4C1A-B427-2D57063B0CDD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93736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6ABF-7CD2-4DCD-00A3-01664DBD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25D15-9BDA-3858-B07F-759CEC357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4AB63-22AE-0CE4-9DB0-AED615931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3BBE3-AAAD-0357-C58E-6A85E804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5747-6DE1-4E2D-B553-CCEE0886CCA7}" type="datetimeFigureOut">
              <a:rPr lang="en-001" smtClean="0"/>
              <a:t>19/03/2025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39B91-AF46-471F-48EA-1D6DF89EC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8ECAF-873A-C8A3-9292-5204F4EF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1001-FEC3-4C1A-B427-2D57063B0CDD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99106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55131-D8ED-7067-0E71-DDC04D576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D16FC-97B6-04A3-4D17-7FF206CA6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5BF57-1FFF-D6B7-B8A8-D7A82C449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77B72-A12D-C8CB-D90F-49FEE3F94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B9827-1585-BD52-5B4E-9F143454F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38E1EA-83C4-37FE-B17D-B3ED534C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5747-6DE1-4E2D-B553-CCEE0886CCA7}" type="datetimeFigureOut">
              <a:rPr lang="en-001" smtClean="0"/>
              <a:t>19/03/2025</a:t>
            </a:fld>
            <a:endParaRPr lang="en-001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FB0AE-E70D-6E2D-5BB6-5784A9E3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E345D4-D82F-1243-180F-70DB37C48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1001-FEC3-4C1A-B427-2D57063B0CDD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05517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CA43F-ADD9-66A8-C780-5088B88A0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228BE-D162-CBAE-16AB-261AD760C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5747-6DE1-4E2D-B553-CCEE0886CCA7}" type="datetimeFigureOut">
              <a:rPr lang="en-001" smtClean="0"/>
              <a:t>19/03/2025</a:t>
            </a:fld>
            <a:endParaRPr lang="en-00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FE226-1409-EADA-DACB-B32A6A60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B2EFE-4BB9-A9A5-A21B-4D2F78B3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1001-FEC3-4C1A-B427-2D57063B0CDD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37133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EA77F0-29F1-EE0C-D9D3-7585CEE5C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5747-6DE1-4E2D-B553-CCEE0886CCA7}" type="datetimeFigureOut">
              <a:rPr lang="en-001" smtClean="0"/>
              <a:t>19/03/2025</a:t>
            </a:fld>
            <a:endParaRPr lang="en-00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328047-B73C-61A9-DEFA-D71D12FD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31380-3631-5D8B-453A-A628AF7B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1001-FEC3-4C1A-B427-2D57063B0CDD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93533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1D2D-3A97-7472-E19D-A70EE6211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87DFE-1338-864B-F15C-44A0A9AF8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158F4-37B9-859E-E74E-AB18AE23A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DBD0E-A6AF-0185-C595-31EF47EA3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5747-6DE1-4E2D-B553-CCEE0886CCA7}" type="datetimeFigureOut">
              <a:rPr lang="en-001" smtClean="0"/>
              <a:t>19/03/2025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38397-0599-5990-62F6-DDD53E620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EF9CB-FAF0-7232-18B4-795C1A33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1001-FEC3-4C1A-B427-2D57063B0CDD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148582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1E1F-7003-DA15-9AB9-DE21BE13B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4D56B6-91E4-E0CE-9E04-A123800D8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F5A17-5395-4783-9E58-13417B6A9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9AD5D-3EFA-79CD-D656-2C5F990D8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5747-6DE1-4E2D-B553-CCEE0886CCA7}" type="datetimeFigureOut">
              <a:rPr lang="en-001" smtClean="0"/>
              <a:t>19/03/2025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D3A1F-EBE3-4119-982C-0F982710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F3865-D8A6-BA3A-A6B4-536DBE20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1001-FEC3-4C1A-B427-2D57063B0CDD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01557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B75ED-B185-983C-50B3-F7FDC74E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1F39A-F549-389F-5959-743D68B4E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F4A62-D225-839D-FF63-24FA2C71E1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E5747-6DE1-4E2D-B553-CCEE0886CCA7}" type="datetimeFigureOut">
              <a:rPr lang="en-001" smtClean="0"/>
              <a:t>19/03/2025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AFA99-4146-7DCA-999F-5F65137C9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2CC53-589B-075E-22DB-6917EC675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41001-FEC3-4C1A-B427-2D57063B0CDD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57267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001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7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477B21-275D-DCD6-9CC7-B13ED755A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8654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92D35F-EE28-15D0-BA0B-ED84DB7B58A2}"/>
              </a:ext>
            </a:extLst>
          </p:cNvPr>
          <p:cNvSpPr/>
          <p:nvPr/>
        </p:nvSpPr>
        <p:spPr>
          <a:xfrm>
            <a:off x="140676" y="900332"/>
            <a:ext cx="3671668" cy="1097280"/>
          </a:xfrm>
          <a:prstGeom prst="roundRect">
            <a:avLst/>
          </a:prstGeom>
          <a:gradFill flip="none" rotWithShape="1">
            <a:gsLst>
              <a:gs pos="0">
                <a:srgbClr val="221673"/>
              </a:gs>
              <a:gs pos="100000">
                <a:srgbClr val="A6129C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E263D5-C37D-8E35-2562-9CA27DA4A7DD}"/>
              </a:ext>
            </a:extLst>
          </p:cNvPr>
          <p:cNvSpPr/>
          <p:nvPr/>
        </p:nvSpPr>
        <p:spPr>
          <a:xfrm>
            <a:off x="140676" y="2135944"/>
            <a:ext cx="7061981" cy="2618935"/>
          </a:xfrm>
          <a:prstGeom prst="roundRect">
            <a:avLst>
              <a:gd name="adj" fmla="val 7535"/>
            </a:avLst>
          </a:prstGeom>
          <a:solidFill>
            <a:srgbClr val="1620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701544-7428-D2BE-4C6B-0AE873B37624}"/>
              </a:ext>
            </a:extLst>
          </p:cNvPr>
          <p:cNvSpPr/>
          <p:nvPr/>
        </p:nvSpPr>
        <p:spPr>
          <a:xfrm>
            <a:off x="3953022" y="900332"/>
            <a:ext cx="7990449" cy="3854547"/>
          </a:xfrm>
          <a:prstGeom prst="roundRect">
            <a:avLst>
              <a:gd name="adj" fmla="val 6005"/>
            </a:avLst>
          </a:prstGeom>
          <a:solidFill>
            <a:srgbClr val="1620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96BDFC-FABF-9F61-7AC0-9271C9377A23}"/>
              </a:ext>
            </a:extLst>
          </p:cNvPr>
          <p:cNvSpPr/>
          <p:nvPr/>
        </p:nvSpPr>
        <p:spPr>
          <a:xfrm>
            <a:off x="173502" y="4893211"/>
            <a:ext cx="11769969" cy="1859279"/>
          </a:xfrm>
          <a:prstGeom prst="roundRect">
            <a:avLst>
              <a:gd name="adj" fmla="val 12127"/>
            </a:avLst>
          </a:prstGeom>
          <a:solidFill>
            <a:srgbClr val="1620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48643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7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6197FE-949E-96B1-4494-981403706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203723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735B9D-AAD0-8BFC-B95A-2C42DD61BC19}"/>
              </a:ext>
            </a:extLst>
          </p:cNvPr>
          <p:cNvSpPr/>
          <p:nvPr/>
        </p:nvSpPr>
        <p:spPr>
          <a:xfrm>
            <a:off x="2912010" y="731520"/>
            <a:ext cx="9139314" cy="5922498"/>
          </a:xfrm>
          <a:prstGeom prst="roundRect">
            <a:avLst>
              <a:gd name="adj" fmla="val 3365"/>
            </a:avLst>
          </a:prstGeom>
          <a:solidFill>
            <a:srgbClr val="1620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F8DE16-BBDF-2734-1860-C55CC9727870}"/>
              </a:ext>
            </a:extLst>
          </p:cNvPr>
          <p:cNvSpPr/>
          <p:nvPr/>
        </p:nvSpPr>
        <p:spPr>
          <a:xfrm>
            <a:off x="140676" y="731520"/>
            <a:ext cx="2618934" cy="5922498"/>
          </a:xfrm>
          <a:prstGeom prst="roundRect">
            <a:avLst>
              <a:gd name="adj" fmla="val 7535"/>
            </a:avLst>
          </a:prstGeom>
          <a:gradFill flip="none" rotWithShape="1">
            <a:gsLst>
              <a:gs pos="0">
                <a:srgbClr val="221673"/>
              </a:gs>
              <a:gs pos="100000">
                <a:srgbClr val="A6129C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20333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726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93B1A5E-8B52-F43B-F7A8-D4A2F5835C75}"/>
              </a:ext>
            </a:extLst>
          </p:cNvPr>
          <p:cNvSpPr/>
          <p:nvPr/>
        </p:nvSpPr>
        <p:spPr>
          <a:xfrm>
            <a:off x="-182880" y="-295422"/>
            <a:ext cx="12374880" cy="7610622"/>
          </a:xfrm>
          <a:prstGeom prst="rect">
            <a:avLst/>
          </a:prstGeom>
          <a:solidFill>
            <a:srgbClr val="1017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91802C-D6E6-588B-B0B6-7229185C7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54388" cy="646885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EB5AAF2-95EB-D53B-8FFB-9B9FB29AEB01}"/>
              </a:ext>
            </a:extLst>
          </p:cNvPr>
          <p:cNvSpPr/>
          <p:nvPr/>
        </p:nvSpPr>
        <p:spPr>
          <a:xfrm>
            <a:off x="0" y="0"/>
            <a:ext cx="12192000" cy="872197"/>
          </a:xfrm>
          <a:prstGeom prst="roundRect">
            <a:avLst/>
          </a:prstGeom>
          <a:gradFill flip="none" rotWithShape="1">
            <a:gsLst>
              <a:gs pos="0">
                <a:srgbClr val="221673"/>
              </a:gs>
              <a:gs pos="100000">
                <a:srgbClr val="A6129C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881859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SiNuX</dc:creator>
  <cp:lastModifiedBy>SiNuX</cp:lastModifiedBy>
  <cp:revision>14</cp:revision>
  <dcterms:created xsi:type="dcterms:W3CDTF">2025-03-18T19:10:29Z</dcterms:created>
  <dcterms:modified xsi:type="dcterms:W3CDTF">2025-03-19T05:43:23Z</dcterms:modified>
</cp:coreProperties>
</file>