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199A45-4C08-4491-922E-BBC5EF1C7C0C}"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4E8D7-F159-4D3C-8CE0-75BDEEB2B4E8}" type="slidenum">
              <a:rPr lang="en-US" smtClean="0"/>
              <a:t>‹#›</a:t>
            </a:fld>
            <a:endParaRPr lang="en-US"/>
          </a:p>
        </p:txBody>
      </p:sp>
    </p:spTree>
    <p:extLst>
      <p:ext uri="{BB962C8B-B14F-4D97-AF65-F5344CB8AC3E}">
        <p14:creationId xmlns:p14="http://schemas.microsoft.com/office/powerpoint/2010/main" val="134663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199A45-4C08-4491-922E-BBC5EF1C7C0C}"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4E8D7-F159-4D3C-8CE0-75BDEEB2B4E8}" type="slidenum">
              <a:rPr lang="en-US" smtClean="0"/>
              <a:t>‹#›</a:t>
            </a:fld>
            <a:endParaRPr lang="en-US"/>
          </a:p>
        </p:txBody>
      </p:sp>
    </p:spTree>
    <p:extLst>
      <p:ext uri="{BB962C8B-B14F-4D97-AF65-F5344CB8AC3E}">
        <p14:creationId xmlns:p14="http://schemas.microsoft.com/office/powerpoint/2010/main" val="3587279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199A45-4C08-4491-922E-BBC5EF1C7C0C}"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4E8D7-F159-4D3C-8CE0-75BDEEB2B4E8}" type="slidenum">
              <a:rPr lang="en-US" smtClean="0"/>
              <a:t>‹#›</a:t>
            </a:fld>
            <a:endParaRPr lang="en-US"/>
          </a:p>
        </p:txBody>
      </p:sp>
    </p:spTree>
    <p:extLst>
      <p:ext uri="{BB962C8B-B14F-4D97-AF65-F5344CB8AC3E}">
        <p14:creationId xmlns:p14="http://schemas.microsoft.com/office/powerpoint/2010/main" val="1480371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199A45-4C08-4491-922E-BBC5EF1C7C0C}"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4E8D7-F159-4D3C-8CE0-75BDEEB2B4E8}" type="slidenum">
              <a:rPr lang="en-US" smtClean="0"/>
              <a:t>‹#›</a:t>
            </a:fld>
            <a:endParaRPr lang="en-US"/>
          </a:p>
        </p:txBody>
      </p:sp>
    </p:spTree>
    <p:extLst>
      <p:ext uri="{BB962C8B-B14F-4D97-AF65-F5344CB8AC3E}">
        <p14:creationId xmlns:p14="http://schemas.microsoft.com/office/powerpoint/2010/main" val="212053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5199A45-4C08-4491-922E-BBC5EF1C7C0C}"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4E8D7-F159-4D3C-8CE0-75BDEEB2B4E8}" type="slidenum">
              <a:rPr lang="en-US" smtClean="0"/>
              <a:t>‹#›</a:t>
            </a:fld>
            <a:endParaRPr lang="en-US"/>
          </a:p>
        </p:txBody>
      </p:sp>
    </p:spTree>
    <p:extLst>
      <p:ext uri="{BB962C8B-B14F-4D97-AF65-F5344CB8AC3E}">
        <p14:creationId xmlns:p14="http://schemas.microsoft.com/office/powerpoint/2010/main" val="1407971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199A45-4C08-4491-922E-BBC5EF1C7C0C}"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4E8D7-F159-4D3C-8CE0-75BDEEB2B4E8}" type="slidenum">
              <a:rPr lang="en-US" smtClean="0"/>
              <a:t>‹#›</a:t>
            </a:fld>
            <a:endParaRPr lang="en-US"/>
          </a:p>
        </p:txBody>
      </p:sp>
    </p:spTree>
    <p:extLst>
      <p:ext uri="{BB962C8B-B14F-4D97-AF65-F5344CB8AC3E}">
        <p14:creationId xmlns:p14="http://schemas.microsoft.com/office/powerpoint/2010/main" val="3267110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199A45-4C08-4491-922E-BBC5EF1C7C0C}" type="datetimeFigureOut">
              <a:rPr lang="en-US" smtClean="0"/>
              <a:t>9/30/2025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64E8D7-F159-4D3C-8CE0-75BDEEB2B4E8}" type="slidenum">
              <a:rPr lang="en-US" smtClean="0"/>
              <a:t>‹#›</a:t>
            </a:fld>
            <a:endParaRPr lang="en-US"/>
          </a:p>
        </p:txBody>
      </p:sp>
    </p:spTree>
    <p:extLst>
      <p:ext uri="{BB962C8B-B14F-4D97-AF65-F5344CB8AC3E}">
        <p14:creationId xmlns:p14="http://schemas.microsoft.com/office/powerpoint/2010/main" val="3653533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199A45-4C08-4491-922E-BBC5EF1C7C0C}" type="datetimeFigureOut">
              <a:rPr lang="en-US" smtClean="0"/>
              <a:t>9/30/2025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64E8D7-F159-4D3C-8CE0-75BDEEB2B4E8}" type="slidenum">
              <a:rPr lang="en-US" smtClean="0"/>
              <a:t>‹#›</a:t>
            </a:fld>
            <a:endParaRPr lang="en-US"/>
          </a:p>
        </p:txBody>
      </p:sp>
    </p:spTree>
    <p:extLst>
      <p:ext uri="{BB962C8B-B14F-4D97-AF65-F5344CB8AC3E}">
        <p14:creationId xmlns:p14="http://schemas.microsoft.com/office/powerpoint/2010/main" val="280455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199A45-4C08-4491-922E-BBC5EF1C7C0C}" type="datetimeFigureOut">
              <a:rPr lang="en-US" smtClean="0"/>
              <a:t>9/30/2025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64E8D7-F159-4D3C-8CE0-75BDEEB2B4E8}" type="slidenum">
              <a:rPr lang="en-US" smtClean="0"/>
              <a:t>‹#›</a:t>
            </a:fld>
            <a:endParaRPr lang="en-US"/>
          </a:p>
        </p:txBody>
      </p:sp>
    </p:spTree>
    <p:extLst>
      <p:ext uri="{BB962C8B-B14F-4D97-AF65-F5344CB8AC3E}">
        <p14:creationId xmlns:p14="http://schemas.microsoft.com/office/powerpoint/2010/main" val="41597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199A45-4C08-4491-922E-BBC5EF1C7C0C}"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4E8D7-F159-4D3C-8CE0-75BDEEB2B4E8}" type="slidenum">
              <a:rPr lang="en-US" smtClean="0"/>
              <a:t>‹#›</a:t>
            </a:fld>
            <a:endParaRPr lang="en-US"/>
          </a:p>
        </p:txBody>
      </p:sp>
    </p:spTree>
    <p:extLst>
      <p:ext uri="{BB962C8B-B14F-4D97-AF65-F5344CB8AC3E}">
        <p14:creationId xmlns:p14="http://schemas.microsoft.com/office/powerpoint/2010/main" val="3106933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5199A45-4C08-4491-922E-BBC5EF1C7C0C}"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4E8D7-F159-4D3C-8CE0-75BDEEB2B4E8}" type="slidenum">
              <a:rPr lang="en-US" smtClean="0"/>
              <a:t>‹#›</a:t>
            </a:fld>
            <a:endParaRPr lang="en-US"/>
          </a:p>
        </p:txBody>
      </p:sp>
    </p:spTree>
    <p:extLst>
      <p:ext uri="{BB962C8B-B14F-4D97-AF65-F5344CB8AC3E}">
        <p14:creationId xmlns:p14="http://schemas.microsoft.com/office/powerpoint/2010/main" val="219606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99A45-4C08-4491-922E-BBC5EF1C7C0C}" type="datetimeFigureOut">
              <a:rPr lang="en-US" smtClean="0"/>
              <a:t>9/30/2025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4E8D7-F159-4D3C-8CE0-75BDEEB2B4E8}" type="slidenum">
              <a:rPr lang="en-US" smtClean="0"/>
              <a:t>‹#›</a:t>
            </a:fld>
            <a:endParaRPr lang="en-US"/>
          </a:p>
        </p:txBody>
      </p:sp>
    </p:spTree>
    <p:extLst>
      <p:ext uri="{BB962C8B-B14F-4D97-AF65-F5344CB8AC3E}">
        <p14:creationId xmlns:p14="http://schemas.microsoft.com/office/powerpoint/2010/main" val="2658243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anose="02020603050405020304" pitchFamily="18" charset="0"/>
                <a:cs typeface="Times New Roman" panose="02020603050405020304" pitchFamily="18" charset="0"/>
              </a:rPr>
              <a:t>Aviation Safety Analysis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390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pPr marL="0" indent="0">
              <a:buNone/>
            </a:pPr>
            <a:r>
              <a:rPr lang="en-US" dirty="0" smtClean="0"/>
              <a:t>The project focuses on analyzing aviation data to assess safety risk and determine  which aircraft types have the lowest risk to operate. The insights will guide our company’s decision making on which aircraft to purchase. The data set has been obtained from the National Transport Safety Board and contains aviation accident data from 1962 to 2023 about civil aviation accidents and selected incidents in the United States and international waters.</a:t>
            </a:r>
            <a:endParaRPr lang="en-US" dirty="0"/>
          </a:p>
        </p:txBody>
      </p:sp>
    </p:spTree>
    <p:extLst>
      <p:ext uri="{BB962C8B-B14F-4D97-AF65-F5344CB8AC3E}">
        <p14:creationId xmlns:p14="http://schemas.microsoft.com/office/powerpoint/2010/main" val="126207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US" dirty="0"/>
          </a:p>
        </p:txBody>
      </p:sp>
      <p:sp>
        <p:nvSpPr>
          <p:cNvPr id="3" name="Content Placeholder 2"/>
          <p:cNvSpPr>
            <a:spLocks noGrp="1"/>
          </p:cNvSpPr>
          <p:nvPr>
            <p:ph idx="1"/>
          </p:nvPr>
        </p:nvSpPr>
        <p:spPr/>
        <p:txBody>
          <a:bodyPr/>
          <a:lstStyle/>
          <a:p>
            <a:pPr marL="0" indent="0">
              <a:buNone/>
            </a:pPr>
            <a:r>
              <a:rPr lang="en-US" dirty="0"/>
              <a:t>T</a:t>
            </a:r>
            <a:r>
              <a:rPr lang="en-US" dirty="0" smtClean="0"/>
              <a:t>he company is preparing to expand and diversify its portfolio into the aviation industry for both commercial and private enterprise. However, our stakeholders face a major challenge in ensuring that the aircraft selected are safe, reliable and aligned with our long-term business goal. Without data-driven decision making approach, our company risks making costly investment in an aircraft model with poor safety records, higher accident rates or operational risks. The lack of a structured analysis on the aviation accident data may lead to uninformed purchase decisions, potential financial losses and reputational damage with our esteemed clients.</a:t>
            </a:r>
            <a:endParaRPr lang="en-US" dirty="0"/>
          </a:p>
        </p:txBody>
      </p:sp>
    </p:spTree>
    <p:extLst>
      <p:ext uri="{BB962C8B-B14F-4D97-AF65-F5344CB8AC3E}">
        <p14:creationId xmlns:p14="http://schemas.microsoft.com/office/powerpoint/2010/main" val="101554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8475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1:</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21837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187</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Aviation Safety Analysis</vt:lpstr>
      <vt:lpstr>Overview</vt:lpstr>
      <vt:lpstr>Problem Statement </vt:lpstr>
      <vt:lpstr>Objectives</vt:lpstr>
      <vt:lpstr>Objective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 d3any</dc:creator>
  <cp:lastModifiedBy>Hu d3any</cp:lastModifiedBy>
  <cp:revision>10</cp:revision>
  <dcterms:created xsi:type="dcterms:W3CDTF">2025-09-30T10:30:13Z</dcterms:created>
  <dcterms:modified xsi:type="dcterms:W3CDTF">2025-09-30T13:51:55Z</dcterms:modified>
</cp:coreProperties>
</file>