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05C4C-A69E-317A-FABB-143D28A008A7}" v="355" dt="2024-11-21T22:45:4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yWa2WAVTM0" TargetMode="External"/><Relationship Id="rId2" Type="http://schemas.openxmlformats.org/officeDocument/2006/relationships/hyperlink" Target="https://arxiv.org/abs/2305.09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 Applications Today: Where Artificial Intelligence is Used | IT Chronicles">
            <a:extLst>
              <a:ext uri="{FF2B5EF4-FFF2-40B4-BE49-F238E27FC236}">
                <a16:creationId xmlns:a16="http://schemas.microsoft.com/office/drawing/2014/main" id="{1FDD3F8D-C0BC-7ED1-098E-CB13B3AA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685" b="4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YOLO 8 and ChatGPT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356214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Differentiating Royalty vs Students</a:t>
            </a:r>
            <a:endParaRPr lang="en-US"/>
          </a:p>
          <a:p>
            <a:pPr algn="l"/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CD898-B611-57B0-C1F9-3C96140ADEAC}"/>
              </a:ext>
            </a:extLst>
          </p:cNvPr>
          <p:cNvSpPr txBox="1"/>
          <p:nvPr/>
        </p:nvSpPr>
        <p:spPr>
          <a:xfrm>
            <a:off x="819150" y="5235903"/>
            <a:ext cx="1054809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inherit"/>
              </a:rPr>
              <a:t>Group Members : Allan Muir, Justin An, Uzma Amir, Oshin Wilson, </a:t>
            </a:r>
            <a:r>
              <a:rPr lang="en-US" b="1" err="1">
                <a:latin typeface="inherit"/>
              </a:rPr>
              <a:t>Tanjee</a:t>
            </a:r>
            <a:r>
              <a:rPr lang="en-US" b="1" dirty="0">
                <a:latin typeface="inherit"/>
              </a:rPr>
              <a:t> Afreen , Patrick </a:t>
            </a:r>
            <a:r>
              <a:rPr lang="en-US" b="1" err="1">
                <a:latin typeface="inherit"/>
              </a:rPr>
              <a:t>Adegabaye</a:t>
            </a:r>
            <a:endParaRPr lang="en-US" b="1">
              <a:latin typeface="inherit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latin typeface="inherit"/>
              </a:rPr>
              <a:t>Professor : Dr. Yu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latin typeface="inherit"/>
              </a:rPr>
              <a:t>Date : November 21,2024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wearing crowns and sashes&#10;&#10;Description automatically generated">
            <a:extLst>
              <a:ext uri="{FF2B5EF4-FFF2-40B4-BE49-F238E27FC236}">
                <a16:creationId xmlns:a16="http://schemas.microsoft.com/office/drawing/2014/main" id="{9DBBFAA6-F672-C459-41FF-1F50A167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0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2B9E6-B160-37CA-188E-FEF7A219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F8DF-E805-DF1A-570F-4CDD747B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712661"/>
            <a:ext cx="4651622" cy="3796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Segoe UI"/>
                <a:cs typeface="Segoe UI"/>
              </a:rPr>
              <a:t>The goal is to develop an AI system capable of recognizing individual students on campus. This will help with attendance. Additionally, it should accurately distinguish whether a student is a member of the royal court by identifying visual markers, such as a crown or a sash. </a:t>
            </a:r>
            <a:endParaRPr lang="en-US" dirty="0"/>
          </a:p>
          <a:p>
            <a:endParaRPr lang="en-US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304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196E-58F4-BA9E-5C1B-E0117B63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D0CB-1CD2-81C0-A732-823E7681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YOLO8 Architecture </a:t>
            </a:r>
            <a:r>
              <a:rPr lang="en-US" dirty="0"/>
              <a:t>– </a:t>
            </a:r>
            <a:r>
              <a:rPr lang="en-US"/>
              <a:t>Feature</a:t>
            </a:r>
            <a:r>
              <a:rPr lang="en-US" dirty="0"/>
              <a:t> Pyramid Networks (FPN) &amp; Path Aggregation Networks (PAN) for multi-scale detection.</a:t>
            </a:r>
          </a:p>
          <a:p>
            <a:r>
              <a:rPr lang="en-US" b="1" dirty="0"/>
              <a:t>Loss Function – </a:t>
            </a:r>
            <a:r>
              <a:rPr lang="en-US" dirty="0">
                <a:latin typeface="Helvetica"/>
                <a:cs typeface="Helvetica"/>
              </a:rPr>
              <a:t>The generalized loss function combines bounding box, classification, and distribution focal losses, optimized using stochastic gradient descent with momentum and weight decay.</a:t>
            </a:r>
            <a:endParaRPr lang="en-US" b="1" dirty="0"/>
          </a:p>
          <a:p>
            <a:r>
              <a:rPr lang="en-US" b="1" dirty="0"/>
              <a:t>Evaluation Metrics- </a:t>
            </a:r>
            <a:r>
              <a:rPr lang="en-US" dirty="0">
                <a:latin typeface="Helvetica"/>
                <a:cs typeface="Helvetica"/>
              </a:rPr>
              <a:t>Mean average precision (</a:t>
            </a:r>
            <a:r>
              <a:rPr lang="en-US" dirty="0" err="1">
                <a:latin typeface="Helvetica"/>
                <a:cs typeface="Helvetica"/>
              </a:rPr>
              <a:t>mAP</a:t>
            </a:r>
            <a:r>
              <a:rPr lang="en-US" dirty="0">
                <a:latin typeface="Helvetica"/>
                <a:cs typeface="Helvetica"/>
              </a:rPr>
              <a:t>) was the primary metric, emphasizing small object detection, occlusion handling, and class distinction.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1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31D8-3CC7-4749-9F76-F3053F5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D8A4-16FB-92EC-B4C6-485DA853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Reis</a:t>
            </a:r>
            <a:r>
              <a:rPr lang="en-US" dirty="0">
                <a:ea typeface="+mn-lt"/>
                <a:cs typeface="+mn-lt"/>
              </a:rPr>
              <a:t>, D., Kupec, J., Hong, J., &amp; Daoudi, A. (2024, May 22). </a:t>
            </a:r>
            <a:r>
              <a:rPr lang="en-US" i="1" dirty="0">
                <a:ea typeface="+mn-lt"/>
                <a:cs typeface="+mn-lt"/>
              </a:rPr>
              <a:t>Real-time flying object detection with yolov8</a:t>
            </a:r>
            <a:r>
              <a:rPr lang="en-US" dirty="0">
                <a:ea typeface="+mn-lt"/>
                <a:cs typeface="+mn-lt"/>
              </a:rPr>
              <a:t>. arXiv.org. </a:t>
            </a:r>
            <a:r>
              <a:rPr lang="en-US" dirty="0">
                <a:ea typeface="+mn-lt"/>
                <a:cs typeface="+mn-lt"/>
                <a:hlinkClick r:id="rId2"/>
              </a:rPr>
              <a:t>https://arxiv.org/abs/2305.09972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Video – 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https://www.youtube.com/watch?v=syWa2WAVTM0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44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YOLO 8 and ChatGPT</vt:lpstr>
      <vt:lpstr>Goal</vt:lpstr>
      <vt:lpstr>Method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110</cp:revision>
  <dcterms:created xsi:type="dcterms:W3CDTF">2024-11-21T18:17:35Z</dcterms:created>
  <dcterms:modified xsi:type="dcterms:W3CDTF">2024-12-12T20:27:45Z</dcterms:modified>
</cp:coreProperties>
</file>