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7AF9-B258-4529-9FE6-EAA6E1B2AA0E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2ACE-728D-44E4-894A-B7EBB07BA6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48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7AF9-B258-4529-9FE6-EAA6E1B2AA0E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2ACE-728D-44E4-894A-B7EBB07B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6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7AF9-B258-4529-9FE6-EAA6E1B2AA0E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2ACE-728D-44E4-894A-B7EBB07B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5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7AF9-B258-4529-9FE6-EAA6E1B2AA0E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2ACE-728D-44E4-894A-B7EBB07B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7AF9-B258-4529-9FE6-EAA6E1B2AA0E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2ACE-728D-44E4-894A-B7EBB07BA6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28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7AF9-B258-4529-9FE6-EAA6E1B2AA0E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2ACE-728D-44E4-894A-B7EBB07B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4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7AF9-B258-4529-9FE6-EAA6E1B2AA0E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2ACE-728D-44E4-894A-B7EBB07B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8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7AF9-B258-4529-9FE6-EAA6E1B2AA0E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2ACE-728D-44E4-894A-B7EBB07B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2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7AF9-B258-4529-9FE6-EAA6E1B2AA0E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2ACE-728D-44E4-894A-B7EBB07B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7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907AF9-B258-4529-9FE6-EAA6E1B2AA0E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2A2ACE-728D-44E4-894A-B7EBB07B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3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7AF9-B258-4529-9FE6-EAA6E1B2AA0E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2ACE-728D-44E4-894A-B7EBB07B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0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907AF9-B258-4529-9FE6-EAA6E1B2AA0E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2A2ACE-728D-44E4-894A-B7EBB07BA6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43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FF0A-C12F-7346-AA04-0F5FC003F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Analyzing and Predicting Laptop Prices in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90D3F-D843-30C1-FCC5-71F4CBDD1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3680" y="5398940"/>
            <a:ext cx="9144000" cy="1655762"/>
          </a:xfrm>
        </p:spPr>
        <p:txBody>
          <a:bodyPr/>
          <a:lstStyle/>
          <a:p>
            <a:r>
              <a:rPr lang="en-US" dirty="0"/>
              <a:t>MUIZZ KHAN</a:t>
            </a:r>
          </a:p>
          <a:p>
            <a:r>
              <a:rPr lang="en-US" dirty="0"/>
              <a:t>BAIB232001</a:t>
            </a:r>
          </a:p>
        </p:txBody>
      </p:sp>
    </p:spTree>
    <p:extLst>
      <p:ext uri="{BB962C8B-B14F-4D97-AF65-F5344CB8AC3E}">
        <p14:creationId xmlns:p14="http://schemas.microsoft.com/office/powerpoint/2010/main" val="19552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4069-A3FA-6A3B-B41D-505B3942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3BF67-5CA6-8901-7C0C-444E0B8A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800" b="1" dirty="0"/>
              <a:t>Summary:</a:t>
            </a:r>
          </a:p>
          <a:p>
            <a:r>
              <a:rPr lang="en-US" sz="3200" dirty="0"/>
              <a:t>Summarize the key findings, such as how different features affect laptop prices and how accurate our model is.</a:t>
            </a:r>
          </a:p>
          <a:p>
            <a:r>
              <a:rPr lang="en-US" sz="3800" b="1" dirty="0"/>
              <a:t>Future Work:</a:t>
            </a:r>
          </a:p>
          <a:p>
            <a:r>
              <a:rPr lang="en-US" sz="3200" dirty="0"/>
              <a:t>Suggest improvements for the model or additional analyses that could be done to enhance predictive accuracy.</a:t>
            </a:r>
          </a:p>
        </p:txBody>
      </p:sp>
    </p:spTree>
    <p:extLst>
      <p:ext uri="{BB962C8B-B14F-4D97-AF65-F5344CB8AC3E}">
        <p14:creationId xmlns:p14="http://schemas.microsoft.com/office/powerpoint/2010/main" val="53122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CA18A-5144-A146-238E-E8CD4D8E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7D33-601B-3C97-2B2C-AB36EEEC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Objective: </a:t>
            </a:r>
            <a:r>
              <a:rPr lang="en-US" dirty="0"/>
              <a:t>To analyze the laptop price dataset and build a predictive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Tools Used:</a:t>
            </a:r>
            <a:r>
              <a:rPr lang="en-US" dirty="0"/>
              <a:t> Python libraries such 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Pandas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numpy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matplotlib and seaborn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scikit-learn.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5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5D87-9B24-DD89-FC14-C92D7EDC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76A33-649F-EFF3-229D-57228EBD9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200" b="1" dirty="0"/>
              <a:t>Missing Values: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Check for and handle any missing values in the data to ensure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use the command=</a:t>
            </a:r>
            <a:r>
              <a:rPr lang="en-US" dirty="0" err="1"/>
              <a:t>df.isnull</a:t>
            </a:r>
            <a:r>
              <a:rPr lang="en-US" dirty="0"/>
              <a:t>().sum()</a:t>
            </a:r>
          </a:p>
          <a:p>
            <a:r>
              <a:rPr lang="en-US" sz="4200" b="1" dirty="0"/>
              <a:t>Duplicate Rows: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and remove any duplicate rows to maintain data integrity.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use the command=</a:t>
            </a:r>
            <a:r>
              <a:rPr lang="en-US" dirty="0" err="1"/>
              <a:t>df.duplicated</a:t>
            </a:r>
            <a:r>
              <a:rPr lang="en-US" dirty="0"/>
              <a:t>().sum()</a:t>
            </a:r>
          </a:p>
        </p:txBody>
      </p:sp>
    </p:spTree>
    <p:extLst>
      <p:ext uri="{BB962C8B-B14F-4D97-AF65-F5344CB8AC3E}">
        <p14:creationId xmlns:p14="http://schemas.microsoft.com/office/powerpoint/2010/main" val="357012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79C1-637D-6D5D-7A5F-F5BE22659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LOADING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034DC-C77F-6A04-7BFB-36B931504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load the dataset to see what data we have. The dataset includes various features like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Brand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Processor Speed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RAM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Storage Capacity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Screen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Weight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Price.</a:t>
            </a:r>
          </a:p>
        </p:txBody>
      </p:sp>
    </p:spTree>
    <p:extLst>
      <p:ext uri="{BB962C8B-B14F-4D97-AF65-F5344CB8AC3E}">
        <p14:creationId xmlns:p14="http://schemas.microsoft.com/office/powerpoint/2010/main" val="283595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4F33-ABB3-66C4-71EC-4A6CBAE7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A3E7F-49AD-237B-AC1D-63641A6AF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900" b="1" dirty="0"/>
              <a:t>Distribution of Laptop Prices:</a:t>
            </a:r>
          </a:p>
          <a:p>
            <a:r>
              <a:rPr lang="en-US" dirty="0"/>
              <a:t>We use a histogram to see how laptop prices are distributed. This helps us understand the range and frequency of prices.</a:t>
            </a:r>
          </a:p>
          <a:p>
            <a:r>
              <a:rPr lang="en-US" sz="4000" b="1" dirty="0"/>
              <a:t>Price Variation Across Categories:</a:t>
            </a:r>
          </a:p>
          <a:p>
            <a:r>
              <a:rPr lang="en-US" dirty="0"/>
              <a:t>We use box plots to compare prices across different categories like Brand, Processor Speed, RAM Size, etc. This shows us how these factors affect laptop prices.</a:t>
            </a:r>
          </a:p>
        </p:txBody>
      </p:sp>
    </p:spTree>
    <p:extLst>
      <p:ext uri="{BB962C8B-B14F-4D97-AF65-F5344CB8AC3E}">
        <p14:creationId xmlns:p14="http://schemas.microsoft.com/office/powerpoint/2010/main" val="171263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B932-3F86-27BA-B473-B49092A7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D24EC-6CF9-6BAE-0283-A6D8D1067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4000" b="1" dirty="0"/>
              <a:t>Train-Test Split:</a:t>
            </a:r>
          </a:p>
          <a:p>
            <a:r>
              <a:rPr lang="en-US" sz="3200" dirty="0"/>
              <a:t>We split our data into training and testing sets. This allows us to train our model on one part of the data and test its accuracy on another part.</a:t>
            </a:r>
          </a:p>
        </p:txBody>
      </p:sp>
    </p:spTree>
    <p:extLst>
      <p:ext uri="{BB962C8B-B14F-4D97-AF65-F5344CB8AC3E}">
        <p14:creationId xmlns:p14="http://schemas.microsoft.com/office/powerpoint/2010/main" val="342488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ED66-7990-B159-1520-59AE60CE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Evaluation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135E6-6411-29C8-D703-6193A357E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800" b="1" dirty="0"/>
              <a:t>Performance Metrics:</a:t>
            </a:r>
          </a:p>
          <a:p>
            <a:r>
              <a:rPr lang="en-US" sz="2900" dirty="0"/>
              <a:t>We use Mean Squared Error (MSE), Mean Absolute Error (MAE), and R-squared (R²) to evaluate how well our model predicts prices.</a:t>
            </a:r>
          </a:p>
          <a:p>
            <a:r>
              <a:rPr lang="en-US" sz="2900" dirty="0"/>
              <a:t>We also use cross-validation to ensure our model is reliable and performs well on different subsets of the data.</a:t>
            </a:r>
          </a:p>
          <a:p>
            <a:r>
              <a:rPr lang="en-US" sz="3800" b="1" dirty="0"/>
              <a:t>Results:</a:t>
            </a:r>
          </a:p>
          <a:p>
            <a:r>
              <a:rPr lang="en-US" sz="3200" dirty="0"/>
              <a:t>We present the calculated metrics to show how accurate our model is.</a:t>
            </a:r>
          </a:p>
        </p:txBody>
      </p:sp>
    </p:spTree>
    <p:extLst>
      <p:ext uri="{BB962C8B-B14F-4D97-AF65-F5344CB8AC3E}">
        <p14:creationId xmlns:p14="http://schemas.microsoft.com/office/powerpoint/2010/main" val="95211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D778-0E1B-EF2E-4FA6-E144BA60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Price Prediction for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F8F25-7A4A-5700-187A-EEC25C8F5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800" b="1" dirty="0"/>
              <a:t>Example User Input:</a:t>
            </a:r>
          </a:p>
          <a:p>
            <a:r>
              <a:rPr lang="en-US" sz="3200" dirty="0"/>
              <a:t>We take an example input (like Brand: Lenovo, Processor Speed: 3.01 GHz, etc.) and use our model to predict the laptop price.</a:t>
            </a:r>
          </a:p>
          <a:p>
            <a:r>
              <a:rPr lang="en-US" sz="3800" b="1" dirty="0"/>
              <a:t>Prediction:</a:t>
            </a:r>
          </a:p>
          <a:p>
            <a:r>
              <a:rPr lang="en-US" sz="3200" dirty="0"/>
              <a:t>We show the predicted price for the example input.</a:t>
            </a:r>
          </a:p>
        </p:txBody>
      </p:sp>
    </p:spTree>
    <p:extLst>
      <p:ext uri="{BB962C8B-B14F-4D97-AF65-F5344CB8AC3E}">
        <p14:creationId xmlns:p14="http://schemas.microsoft.com/office/powerpoint/2010/main" val="1613342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7986-773D-DCDE-9731-51C93779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A2C32-356B-78B1-6771-FEFDC59E5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800" b="1" dirty="0"/>
              <a:t>Accuracy Calculation</a:t>
            </a:r>
            <a:r>
              <a:rPr lang="en-US" sz="3800" dirty="0"/>
              <a:t>:</a:t>
            </a:r>
          </a:p>
          <a:p>
            <a:pPr marL="0" indent="0">
              <a:buNone/>
            </a:pPr>
            <a:r>
              <a:rPr lang="en-US" sz="3800" dirty="0"/>
              <a:t>  </a:t>
            </a:r>
            <a:r>
              <a:rPr lang="en-US" dirty="0"/>
              <a:t>     </a:t>
            </a:r>
            <a:r>
              <a:rPr lang="en-US" sz="3200" dirty="0"/>
              <a:t>We calculate the accuracy of our model by seeing how close the predicted prices are to the actual prices within a certain tolerance (e.g., within 10%).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We present this accuracy 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5442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</TotalTime>
  <Words>439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Retrospect</vt:lpstr>
      <vt:lpstr>Analyzing and Predicting Laptop Prices in ML</vt:lpstr>
      <vt:lpstr>INTRODUCTION</vt:lpstr>
      <vt:lpstr>DATA CLEANING</vt:lpstr>
      <vt:lpstr>LOADING THE DATASET</vt:lpstr>
      <vt:lpstr>Data Visualization</vt:lpstr>
      <vt:lpstr>Data Splitting</vt:lpstr>
      <vt:lpstr>Model Evaluation </vt:lpstr>
      <vt:lpstr>Price Prediction for User Input</vt:lpstr>
      <vt:lpstr>Regression Accuracy</vt:lpstr>
      <vt:lpstr>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muizz</dc:creator>
  <cp:lastModifiedBy>Abdul muizz</cp:lastModifiedBy>
  <cp:revision>1</cp:revision>
  <dcterms:created xsi:type="dcterms:W3CDTF">2024-07-04T17:46:20Z</dcterms:created>
  <dcterms:modified xsi:type="dcterms:W3CDTF">2024-07-04T18:16:40Z</dcterms:modified>
</cp:coreProperties>
</file>