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7" r:id="rId6"/>
    <p:sldId id="261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6C758-373B-449C-9501-9FD0EA40F2C8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</dgm:pt>
    <dgm:pt modelId="{E9ACEDFD-56B2-441D-A02E-B6BB60ED410C}">
      <dgm:prSet phldrT="[Text]"/>
      <dgm:spPr/>
      <dgm:t>
        <a:bodyPr/>
        <a:lstStyle/>
        <a:p>
          <a:r>
            <a:rPr lang="en-US" dirty="0" smtClean="0"/>
            <a:t>TO IMPLEMENT ‘TREES’ TO STORE ALL POSSIBLE OUTCOMES OF THE STUDENT’S LEVELLING</a:t>
          </a:r>
          <a:endParaRPr lang="en-US" dirty="0"/>
        </a:p>
      </dgm:t>
    </dgm:pt>
    <dgm:pt modelId="{8288C5C5-95A5-48A8-855F-22DAE03F39BB}" type="parTrans" cxnId="{1B7ACB2D-3221-4C94-B697-BB43473D6D93}">
      <dgm:prSet/>
      <dgm:spPr/>
      <dgm:t>
        <a:bodyPr/>
        <a:lstStyle/>
        <a:p>
          <a:endParaRPr lang="en-US"/>
        </a:p>
      </dgm:t>
    </dgm:pt>
    <dgm:pt modelId="{FFFA714C-B3DF-4327-97AF-21AD5A1BD755}" type="sibTrans" cxnId="{1B7ACB2D-3221-4C94-B697-BB43473D6D93}">
      <dgm:prSet/>
      <dgm:spPr/>
      <dgm:t>
        <a:bodyPr/>
        <a:lstStyle/>
        <a:p>
          <a:endParaRPr lang="en-US"/>
        </a:p>
      </dgm:t>
    </dgm:pt>
    <dgm:pt modelId="{0C1327B6-D35B-4D9A-9D1C-2A291BA86567}">
      <dgm:prSet phldrT="[Text]"/>
      <dgm:spPr/>
      <dgm:t>
        <a:bodyPr/>
        <a:lstStyle/>
        <a:p>
          <a:r>
            <a:rPr lang="en-US" dirty="0" smtClean="0"/>
            <a:t>TO IMPLEMENT ‘LINKED LISTS’ TO STORE QUESTIONS/ANSWERS ACCORDING TO LEVEL</a:t>
          </a:r>
          <a:endParaRPr lang="en-US" dirty="0"/>
        </a:p>
      </dgm:t>
    </dgm:pt>
    <dgm:pt modelId="{BD93D587-98F5-445B-A4CB-F971ADC07836}" type="parTrans" cxnId="{021D80EE-6BEE-4741-A518-D66208527708}">
      <dgm:prSet/>
      <dgm:spPr/>
      <dgm:t>
        <a:bodyPr/>
        <a:lstStyle/>
        <a:p>
          <a:endParaRPr lang="en-US"/>
        </a:p>
      </dgm:t>
    </dgm:pt>
    <dgm:pt modelId="{A9AE73F2-6E42-4CBD-87AE-FA1DCE0FD6CC}" type="sibTrans" cxnId="{021D80EE-6BEE-4741-A518-D66208527708}">
      <dgm:prSet/>
      <dgm:spPr/>
      <dgm:t>
        <a:bodyPr/>
        <a:lstStyle/>
        <a:p>
          <a:endParaRPr lang="en-US"/>
        </a:p>
      </dgm:t>
    </dgm:pt>
    <dgm:pt modelId="{78344C59-4B30-4B06-92C3-EB3D2E9B54DE}">
      <dgm:prSet phldrT="[Text]"/>
      <dgm:spPr/>
      <dgm:t>
        <a:bodyPr/>
        <a:lstStyle/>
        <a:p>
          <a:r>
            <a:rPr lang="en-US" dirty="0" smtClean="0"/>
            <a:t>IMPLEMENT QT GRAPHICS AND LEARN HOW TO MAKE A GUI</a:t>
          </a:r>
          <a:endParaRPr lang="en-US" dirty="0"/>
        </a:p>
      </dgm:t>
    </dgm:pt>
    <dgm:pt modelId="{EA166236-FD24-460A-97B6-A75DF7FC0E2D}" type="parTrans" cxnId="{F2444484-C311-496E-9D45-AB16106BD420}">
      <dgm:prSet/>
      <dgm:spPr/>
      <dgm:t>
        <a:bodyPr/>
        <a:lstStyle/>
        <a:p>
          <a:endParaRPr lang="en-US"/>
        </a:p>
      </dgm:t>
    </dgm:pt>
    <dgm:pt modelId="{1AC4CE1A-50BC-4D7E-A2DA-1B2BA02F9579}" type="sibTrans" cxnId="{F2444484-C311-496E-9D45-AB16106BD420}">
      <dgm:prSet/>
      <dgm:spPr/>
      <dgm:t>
        <a:bodyPr/>
        <a:lstStyle/>
        <a:p>
          <a:endParaRPr lang="en-US"/>
        </a:p>
      </dgm:t>
    </dgm:pt>
    <dgm:pt modelId="{091E3C51-2A09-46F6-A987-72B66BE119E5}" type="pres">
      <dgm:prSet presAssocID="{5C76C758-373B-449C-9501-9FD0EA40F2C8}" presName="linearFlow" presStyleCnt="0">
        <dgm:presLayoutVars>
          <dgm:dir/>
          <dgm:resizeHandles val="exact"/>
        </dgm:presLayoutVars>
      </dgm:prSet>
      <dgm:spPr/>
    </dgm:pt>
    <dgm:pt modelId="{51145CF8-72EA-4974-8D3D-2B26BBE5E923}" type="pres">
      <dgm:prSet presAssocID="{E9ACEDFD-56B2-441D-A02E-B6BB60ED410C}" presName="composite" presStyleCnt="0"/>
      <dgm:spPr/>
    </dgm:pt>
    <dgm:pt modelId="{ED75FC61-6004-4286-85F1-5D4EB9BD206C}" type="pres">
      <dgm:prSet presAssocID="{E9ACEDFD-56B2-441D-A02E-B6BB60ED410C}" presName="imgShp" presStyleLbl="fgImgPlace1" presStyleIdx="0" presStyleCnt="3" custLinFactX="-14030" custLinFactNeighborX="-100000" custLinFactNeighborY="95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9EDE295D-2139-4ED8-8A36-BB408EB22D78}" type="pres">
      <dgm:prSet presAssocID="{E9ACEDFD-56B2-441D-A02E-B6BB60ED410C}" presName="txShp" presStyleLbl="node1" presStyleIdx="0" presStyleCnt="3" custLinFactNeighborX="1951" custLinFactNeighborY="71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4D4112-69B5-44DE-A420-FA2572E47AE6}" type="pres">
      <dgm:prSet presAssocID="{FFFA714C-B3DF-4327-97AF-21AD5A1BD755}" presName="spacing" presStyleCnt="0"/>
      <dgm:spPr/>
    </dgm:pt>
    <dgm:pt modelId="{0168BD25-33C6-4BC5-8B07-7731889D705E}" type="pres">
      <dgm:prSet presAssocID="{0C1327B6-D35B-4D9A-9D1C-2A291BA86567}" presName="composite" presStyleCnt="0"/>
      <dgm:spPr/>
    </dgm:pt>
    <dgm:pt modelId="{C586975F-0575-4504-8C0C-BB0036743724}" type="pres">
      <dgm:prSet presAssocID="{0C1327B6-D35B-4D9A-9D1C-2A291BA86567}" presName="imgShp" presStyleLbl="fgImgPlace1" presStyleIdx="1" presStyleCnt="3" custLinFactX="-18781" custLinFactNeighborX="-100000" custLinFactNeighborY="-4751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E080FAFD-08EE-42DC-A7FB-3BAAECB8872C}" type="pres">
      <dgm:prSet presAssocID="{0C1327B6-D35B-4D9A-9D1C-2A291BA86567}" presName="txShp" presStyleLbl="node1" presStyleIdx="1" presStyleCnt="3" custLinFactNeighborX="1951" custLinFactNeighborY="-18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DB8926-C38C-414A-80C1-4991706832DA}" type="pres">
      <dgm:prSet presAssocID="{A9AE73F2-6E42-4CBD-87AE-FA1DCE0FD6CC}" presName="spacing" presStyleCnt="0"/>
      <dgm:spPr/>
    </dgm:pt>
    <dgm:pt modelId="{C35CB543-CE8D-4A3F-8FEE-464387C7714C}" type="pres">
      <dgm:prSet presAssocID="{78344C59-4B30-4B06-92C3-EB3D2E9B54DE}" presName="composite" presStyleCnt="0"/>
      <dgm:spPr/>
    </dgm:pt>
    <dgm:pt modelId="{0937433A-AE54-427C-B310-9469DCCD6F25}" type="pres">
      <dgm:prSet presAssocID="{78344C59-4B30-4B06-92C3-EB3D2E9B54DE}" presName="imgShp" presStyleLbl="fgImgPlace1" presStyleIdx="2" presStyleCnt="3" custLinFactX="-19732" custLinFactNeighborX="-100000" custLinFactNeighborY="-7602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30914CAE-7066-4281-A7E5-B73083898ADE}" type="pres">
      <dgm:prSet presAssocID="{78344C59-4B30-4B06-92C3-EB3D2E9B54DE}" presName="txShp" presStyleLbl="node1" presStyleIdx="2" presStyleCnt="3" custLinFactNeighborX="19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DACC5A-7DE8-473C-AA71-1FE383E9EEEE}" type="presOf" srcId="{5C76C758-373B-449C-9501-9FD0EA40F2C8}" destId="{091E3C51-2A09-46F6-A987-72B66BE119E5}" srcOrd="0" destOrd="0" presId="urn:microsoft.com/office/officeart/2005/8/layout/vList3"/>
    <dgm:cxn modelId="{B6FDC414-000E-40E4-9272-3B9C4FFC3022}" type="presOf" srcId="{E9ACEDFD-56B2-441D-A02E-B6BB60ED410C}" destId="{9EDE295D-2139-4ED8-8A36-BB408EB22D78}" srcOrd="0" destOrd="0" presId="urn:microsoft.com/office/officeart/2005/8/layout/vList3"/>
    <dgm:cxn modelId="{9043313A-9AE9-40D2-9314-FF55A34C29D3}" type="presOf" srcId="{78344C59-4B30-4B06-92C3-EB3D2E9B54DE}" destId="{30914CAE-7066-4281-A7E5-B73083898ADE}" srcOrd="0" destOrd="0" presId="urn:microsoft.com/office/officeart/2005/8/layout/vList3"/>
    <dgm:cxn modelId="{F2444484-C311-496E-9D45-AB16106BD420}" srcId="{5C76C758-373B-449C-9501-9FD0EA40F2C8}" destId="{78344C59-4B30-4B06-92C3-EB3D2E9B54DE}" srcOrd="2" destOrd="0" parTransId="{EA166236-FD24-460A-97B6-A75DF7FC0E2D}" sibTransId="{1AC4CE1A-50BC-4D7E-A2DA-1B2BA02F9579}"/>
    <dgm:cxn modelId="{021D80EE-6BEE-4741-A518-D66208527708}" srcId="{5C76C758-373B-449C-9501-9FD0EA40F2C8}" destId="{0C1327B6-D35B-4D9A-9D1C-2A291BA86567}" srcOrd="1" destOrd="0" parTransId="{BD93D587-98F5-445B-A4CB-F971ADC07836}" sibTransId="{A9AE73F2-6E42-4CBD-87AE-FA1DCE0FD6CC}"/>
    <dgm:cxn modelId="{1B7ACB2D-3221-4C94-B697-BB43473D6D93}" srcId="{5C76C758-373B-449C-9501-9FD0EA40F2C8}" destId="{E9ACEDFD-56B2-441D-A02E-B6BB60ED410C}" srcOrd="0" destOrd="0" parTransId="{8288C5C5-95A5-48A8-855F-22DAE03F39BB}" sibTransId="{FFFA714C-B3DF-4327-97AF-21AD5A1BD755}"/>
    <dgm:cxn modelId="{9F5D6DC8-8C35-4CD8-B671-07DECD31735E}" type="presOf" srcId="{0C1327B6-D35B-4D9A-9D1C-2A291BA86567}" destId="{E080FAFD-08EE-42DC-A7FB-3BAAECB8872C}" srcOrd="0" destOrd="0" presId="urn:microsoft.com/office/officeart/2005/8/layout/vList3"/>
    <dgm:cxn modelId="{FBAD017C-DDDE-4EC6-AAE1-206094C41AD0}" type="presParOf" srcId="{091E3C51-2A09-46F6-A987-72B66BE119E5}" destId="{51145CF8-72EA-4974-8D3D-2B26BBE5E923}" srcOrd="0" destOrd="0" presId="urn:microsoft.com/office/officeart/2005/8/layout/vList3"/>
    <dgm:cxn modelId="{2B95D4F0-CF6C-4163-8EE8-8034740282F3}" type="presParOf" srcId="{51145CF8-72EA-4974-8D3D-2B26BBE5E923}" destId="{ED75FC61-6004-4286-85F1-5D4EB9BD206C}" srcOrd="0" destOrd="0" presId="urn:microsoft.com/office/officeart/2005/8/layout/vList3"/>
    <dgm:cxn modelId="{CA1CC66B-A7CD-4852-89A7-5E8919CFED87}" type="presParOf" srcId="{51145CF8-72EA-4974-8D3D-2B26BBE5E923}" destId="{9EDE295D-2139-4ED8-8A36-BB408EB22D78}" srcOrd="1" destOrd="0" presId="urn:microsoft.com/office/officeart/2005/8/layout/vList3"/>
    <dgm:cxn modelId="{905926C1-5B15-4AD4-815C-4178D8BAB7B8}" type="presParOf" srcId="{091E3C51-2A09-46F6-A987-72B66BE119E5}" destId="{234D4112-69B5-44DE-A420-FA2572E47AE6}" srcOrd="1" destOrd="0" presId="urn:microsoft.com/office/officeart/2005/8/layout/vList3"/>
    <dgm:cxn modelId="{F392CD29-3B24-4244-9D73-A4CD53184161}" type="presParOf" srcId="{091E3C51-2A09-46F6-A987-72B66BE119E5}" destId="{0168BD25-33C6-4BC5-8B07-7731889D705E}" srcOrd="2" destOrd="0" presId="urn:microsoft.com/office/officeart/2005/8/layout/vList3"/>
    <dgm:cxn modelId="{FDB86E3E-F776-4F6C-B36B-21BE3D4CD64F}" type="presParOf" srcId="{0168BD25-33C6-4BC5-8B07-7731889D705E}" destId="{C586975F-0575-4504-8C0C-BB0036743724}" srcOrd="0" destOrd="0" presId="urn:microsoft.com/office/officeart/2005/8/layout/vList3"/>
    <dgm:cxn modelId="{009835A7-94F2-4F82-96E4-62F2989D02F6}" type="presParOf" srcId="{0168BD25-33C6-4BC5-8B07-7731889D705E}" destId="{E080FAFD-08EE-42DC-A7FB-3BAAECB8872C}" srcOrd="1" destOrd="0" presId="urn:microsoft.com/office/officeart/2005/8/layout/vList3"/>
    <dgm:cxn modelId="{7897B4B5-FF83-4EB5-8DBF-C0046074F0C6}" type="presParOf" srcId="{091E3C51-2A09-46F6-A987-72B66BE119E5}" destId="{90DB8926-C38C-414A-80C1-4991706832DA}" srcOrd="3" destOrd="0" presId="urn:microsoft.com/office/officeart/2005/8/layout/vList3"/>
    <dgm:cxn modelId="{4C9A8F76-834E-468D-B6C0-CF093AA2A6D1}" type="presParOf" srcId="{091E3C51-2A09-46F6-A987-72B66BE119E5}" destId="{C35CB543-CE8D-4A3F-8FEE-464387C7714C}" srcOrd="4" destOrd="0" presId="urn:microsoft.com/office/officeart/2005/8/layout/vList3"/>
    <dgm:cxn modelId="{82E900A9-26CB-4D50-904D-C6575488DF4D}" type="presParOf" srcId="{C35CB543-CE8D-4A3F-8FEE-464387C7714C}" destId="{0937433A-AE54-427C-B310-9469DCCD6F25}" srcOrd="0" destOrd="0" presId="urn:microsoft.com/office/officeart/2005/8/layout/vList3"/>
    <dgm:cxn modelId="{8B25012F-97F1-4B15-ADB4-5DA8B0494C0C}" type="presParOf" srcId="{C35CB543-CE8D-4A3F-8FEE-464387C7714C}" destId="{30914CAE-7066-4281-A7E5-B73083898AD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76C758-373B-449C-9501-9FD0EA40F2C8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</dgm:pt>
    <dgm:pt modelId="{E9ACEDFD-56B2-441D-A02E-B6BB60ED410C}">
      <dgm:prSet phldrT="[Text]"/>
      <dgm:spPr/>
      <dgm:t>
        <a:bodyPr/>
        <a:lstStyle/>
        <a:p>
          <a:r>
            <a:rPr lang="en-US" dirty="0" smtClean="0"/>
            <a:t>CORE CONCEPTS OF C++, NAMELY, FILE HANDLING, DATA STRUCTURES, ALOGRITHMS AND OOP USING DEV C++</a:t>
          </a:r>
          <a:endParaRPr lang="en-US" dirty="0"/>
        </a:p>
      </dgm:t>
    </dgm:pt>
    <dgm:pt modelId="{8288C5C5-95A5-48A8-855F-22DAE03F39BB}" type="parTrans" cxnId="{1B7ACB2D-3221-4C94-B697-BB43473D6D93}">
      <dgm:prSet/>
      <dgm:spPr/>
      <dgm:t>
        <a:bodyPr/>
        <a:lstStyle/>
        <a:p>
          <a:endParaRPr lang="en-US"/>
        </a:p>
      </dgm:t>
    </dgm:pt>
    <dgm:pt modelId="{FFFA714C-B3DF-4327-97AF-21AD5A1BD755}" type="sibTrans" cxnId="{1B7ACB2D-3221-4C94-B697-BB43473D6D93}">
      <dgm:prSet/>
      <dgm:spPr/>
      <dgm:t>
        <a:bodyPr/>
        <a:lstStyle/>
        <a:p>
          <a:endParaRPr lang="en-US"/>
        </a:p>
      </dgm:t>
    </dgm:pt>
    <dgm:pt modelId="{0C1327B6-D35B-4D9A-9D1C-2A291BA86567}">
      <dgm:prSet phldrT="[Text]"/>
      <dgm:spPr/>
      <dgm:t>
        <a:bodyPr/>
        <a:lstStyle/>
        <a:p>
          <a:r>
            <a:rPr lang="en-US" dirty="0" smtClean="0"/>
            <a:t>QT’S DECLARATIVE UI LANGUAGE AND C++</a:t>
          </a:r>
          <a:endParaRPr lang="en-US" dirty="0"/>
        </a:p>
      </dgm:t>
    </dgm:pt>
    <dgm:pt modelId="{BD93D587-98F5-445B-A4CB-F971ADC07836}" type="parTrans" cxnId="{021D80EE-6BEE-4741-A518-D66208527708}">
      <dgm:prSet/>
      <dgm:spPr/>
      <dgm:t>
        <a:bodyPr/>
        <a:lstStyle/>
        <a:p>
          <a:endParaRPr lang="en-US"/>
        </a:p>
      </dgm:t>
    </dgm:pt>
    <dgm:pt modelId="{A9AE73F2-6E42-4CBD-87AE-FA1DCE0FD6CC}" type="sibTrans" cxnId="{021D80EE-6BEE-4741-A518-D66208527708}">
      <dgm:prSet/>
      <dgm:spPr/>
      <dgm:t>
        <a:bodyPr/>
        <a:lstStyle/>
        <a:p>
          <a:endParaRPr lang="en-US"/>
        </a:p>
      </dgm:t>
    </dgm:pt>
    <dgm:pt modelId="{78344C59-4B30-4B06-92C3-EB3D2E9B54DE}">
      <dgm:prSet phldrT="[Text]"/>
      <dgm:spPr/>
      <dgm:t>
        <a:bodyPr/>
        <a:lstStyle/>
        <a:p>
          <a:r>
            <a:rPr lang="en-US" dirty="0" smtClean="0"/>
            <a:t>QT CREATOR VERSION 4.14.0 FOR A GRAPHICAL INTERFACE</a:t>
          </a:r>
          <a:endParaRPr lang="en-US" dirty="0"/>
        </a:p>
      </dgm:t>
    </dgm:pt>
    <dgm:pt modelId="{EA166236-FD24-460A-97B6-A75DF7FC0E2D}" type="parTrans" cxnId="{F2444484-C311-496E-9D45-AB16106BD420}">
      <dgm:prSet/>
      <dgm:spPr/>
      <dgm:t>
        <a:bodyPr/>
        <a:lstStyle/>
        <a:p>
          <a:endParaRPr lang="en-US"/>
        </a:p>
      </dgm:t>
    </dgm:pt>
    <dgm:pt modelId="{1AC4CE1A-50BC-4D7E-A2DA-1B2BA02F9579}" type="sibTrans" cxnId="{F2444484-C311-496E-9D45-AB16106BD420}">
      <dgm:prSet/>
      <dgm:spPr/>
      <dgm:t>
        <a:bodyPr/>
        <a:lstStyle/>
        <a:p>
          <a:endParaRPr lang="en-US"/>
        </a:p>
      </dgm:t>
    </dgm:pt>
    <dgm:pt modelId="{091E3C51-2A09-46F6-A987-72B66BE119E5}" type="pres">
      <dgm:prSet presAssocID="{5C76C758-373B-449C-9501-9FD0EA40F2C8}" presName="linearFlow" presStyleCnt="0">
        <dgm:presLayoutVars>
          <dgm:dir/>
          <dgm:resizeHandles val="exact"/>
        </dgm:presLayoutVars>
      </dgm:prSet>
      <dgm:spPr/>
    </dgm:pt>
    <dgm:pt modelId="{51145CF8-72EA-4974-8D3D-2B26BBE5E923}" type="pres">
      <dgm:prSet presAssocID="{E9ACEDFD-56B2-441D-A02E-B6BB60ED410C}" presName="composite" presStyleCnt="0"/>
      <dgm:spPr/>
    </dgm:pt>
    <dgm:pt modelId="{ED75FC61-6004-4286-85F1-5D4EB9BD206C}" type="pres">
      <dgm:prSet presAssocID="{E9ACEDFD-56B2-441D-A02E-B6BB60ED410C}" presName="imgShp" presStyleLbl="fgImgPlace1" presStyleIdx="0" presStyleCnt="3" custLinFactNeighborX="-93125" custLinFactNeighborY="570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9EDE295D-2139-4ED8-8A36-BB408EB22D78}" type="pres">
      <dgm:prSet presAssocID="{E9ACEDFD-56B2-441D-A02E-B6BB60ED410C}" presName="txShp" presStyleLbl="node1" presStyleIdx="0" presStyleCnt="3" custScaleX="105853" custLinFactNeighborX="488" custLinFactNeighborY="-38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4D4112-69B5-44DE-A420-FA2572E47AE6}" type="pres">
      <dgm:prSet presAssocID="{FFFA714C-B3DF-4327-97AF-21AD5A1BD755}" presName="spacing" presStyleCnt="0"/>
      <dgm:spPr/>
    </dgm:pt>
    <dgm:pt modelId="{0168BD25-33C6-4BC5-8B07-7731889D705E}" type="pres">
      <dgm:prSet presAssocID="{0C1327B6-D35B-4D9A-9D1C-2A291BA86567}" presName="composite" presStyleCnt="0"/>
      <dgm:spPr/>
    </dgm:pt>
    <dgm:pt modelId="{C586975F-0575-4504-8C0C-BB0036743724}" type="pres">
      <dgm:prSet presAssocID="{0C1327B6-D35B-4D9A-9D1C-2A291BA86567}" presName="imgShp" presStyleLbl="fgImgPlace1" presStyleIdx="1" presStyleCnt="3" custLinFactNeighborX="-92175" custLinFactNeighborY="-1900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E080FAFD-08EE-42DC-A7FB-3BAAECB8872C}" type="pres">
      <dgm:prSet presAssocID="{0C1327B6-D35B-4D9A-9D1C-2A291BA86567}" presName="txShp" presStyleLbl="node1" presStyleIdx="1" presStyleCnt="3" custScaleX="1086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DB8926-C38C-414A-80C1-4991706832DA}" type="pres">
      <dgm:prSet presAssocID="{A9AE73F2-6E42-4CBD-87AE-FA1DCE0FD6CC}" presName="spacing" presStyleCnt="0"/>
      <dgm:spPr/>
    </dgm:pt>
    <dgm:pt modelId="{C35CB543-CE8D-4A3F-8FEE-464387C7714C}" type="pres">
      <dgm:prSet presAssocID="{78344C59-4B30-4B06-92C3-EB3D2E9B54DE}" presName="composite" presStyleCnt="0"/>
      <dgm:spPr/>
    </dgm:pt>
    <dgm:pt modelId="{0937433A-AE54-427C-B310-9469DCCD6F25}" type="pres">
      <dgm:prSet presAssocID="{78344C59-4B30-4B06-92C3-EB3D2E9B54DE}" presName="imgShp" presStyleLbl="fgImgPlace1" presStyleIdx="2" presStyleCnt="3" custLinFactNeighborX="-95975" custLinFactNeighborY="-4751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30914CAE-7066-4281-A7E5-B73083898ADE}" type="pres">
      <dgm:prSet presAssocID="{78344C59-4B30-4B06-92C3-EB3D2E9B54DE}" presName="txShp" presStyleLbl="node1" presStyleIdx="2" presStyleCnt="3" custScaleX="1068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822B6E-B2BC-451A-BF8B-70964E422F34}" type="presOf" srcId="{E9ACEDFD-56B2-441D-A02E-B6BB60ED410C}" destId="{9EDE295D-2139-4ED8-8A36-BB408EB22D78}" srcOrd="0" destOrd="0" presId="urn:microsoft.com/office/officeart/2005/8/layout/vList3"/>
    <dgm:cxn modelId="{E670329E-79BB-4BB6-B916-FDD3C33DF167}" type="presOf" srcId="{0C1327B6-D35B-4D9A-9D1C-2A291BA86567}" destId="{E080FAFD-08EE-42DC-A7FB-3BAAECB8872C}" srcOrd="0" destOrd="0" presId="urn:microsoft.com/office/officeart/2005/8/layout/vList3"/>
    <dgm:cxn modelId="{11126AD9-C1AF-4E5A-B046-5F0680929CA6}" type="presOf" srcId="{78344C59-4B30-4B06-92C3-EB3D2E9B54DE}" destId="{30914CAE-7066-4281-A7E5-B73083898ADE}" srcOrd="0" destOrd="0" presId="urn:microsoft.com/office/officeart/2005/8/layout/vList3"/>
    <dgm:cxn modelId="{F2444484-C311-496E-9D45-AB16106BD420}" srcId="{5C76C758-373B-449C-9501-9FD0EA40F2C8}" destId="{78344C59-4B30-4B06-92C3-EB3D2E9B54DE}" srcOrd="2" destOrd="0" parTransId="{EA166236-FD24-460A-97B6-A75DF7FC0E2D}" sibTransId="{1AC4CE1A-50BC-4D7E-A2DA-1B2BA02F9579}"/>
    <dgm:cxn modelId="{95A9D07D-09DF-4296-9AFB-F88D970827C7}" type="presOf" srcId="{5C76C758-373B-449C-9501-9FD0EA40F2C8}" destId="{091E3C51-2A09-46F6-A987-72B66BE119E5}" srcOrd="0" destOrd="0" presId="urn:microsoft.com/office/officeart/2005/8/layout/vList3"/>
    <dgm:cxn modelId="{021D80EE-6BEE-4741-A518-D66208527708}" srcId="{5C76C758-373B-449C-9501-9FD0EA40F2C8}" destId="{0C1327B6-D35B-4D9A-9D1C-2A291BA86567}" srcOrd="1" destOrd="0" parTransId="{BD93D587-98F5-445B-A4CB-F971ADC07836}" sibTransId="{A9AE73F2-6E42-4CBD-87AE-FA1DCE0FD6CC}"/>
    <dgm:cxn modelId="{1B7ACB2D-3221-4C94-B697-BB43473D6D93}" srcId="{5C76C758-373B-449C-9501-9FD0EA40F2C8}" destId="{E9ACEDFD-56B2-441D-A02E-B6BB60ED410C}" srcOrd="0" destOrd="0" parTransId="{8288C5C5-95A5-48A8-855F-22DAE03F39BB}" sibTransId="{FFFA714C-B3DF-4327-97AF-21AD5A1BD755}"/>
    <dgm:cxn modelId="{26AC4F66-C2E4-4C0A-B95B-84B2E10DDEC4}" type="presParOf" srcId="{091E3C51-2A09-46F6-A987-72B66BE119E5}" destId="{51145CF8-72EA-4974-8D3D-2B26BBE5E923}" srcOrd="0" destOrd="0" presId="urn:microsoft.com/office/officeart/2005/8/layout/vList3"/>
    <dgm:cxn modelId="{97F40669-349F-4155-BB6E-AA5FF200D80E}" type="presParOf" srcId="{51145CF8-72EA-4974-8D3D-2B26BBE5E923}" destId="{ED75FC61-6004-4286-85F1-5D4EB9BD206C}" srcOrd="0" destOrd="0" presId="urn:microsoft.com/office/officeart/2005/8/layout/vList3"/>
    <dgm:cxn modelId="{46E6804E-F48A-4BBC-9A44-BCB38A01976D}" type="presParOf" srcId="{51145CF8-72EA-4974-8D3D-2B26BBE5E923}" destId="{9EDE295D-2139-4ED8-8A36-BB408EB22D78}" srcOrd="1" destOrd="0" presId="urn:microsoft.com/office/officeart/2005/8/layout/vList3"/>
    <dgm:cxn modelId="{41FD54AE-F12A-4F17-8B26-F5F2ADC42F65}" type="presParOf" srcId="{091E3C51-2A09-46F6-A987-72B66BE119E5}" destId="{234D4112-69B5-44DE-A420-FA2572E47AE6}" srcOrd="1" destOrd="0" presId="urn:microsoft.com/office/officeart/2005/8/layout/vList3"/>
    <dgm:cxn modelId="{924DBAB1-24FA-4004-B13B-AC35EB2706F6}" type="presParOf" srcId="{091E3C51-2A09-46F6-A987-72B66BE119E5}" destId="{0168BD25-33C6-4BC5-8B07-7731889D705E}" srcOrd="2" destOrd="0" presId="urn:microsoft.com/office/officeart/2005/8/layout/vList3"/>
    <dgm:cxn modelId="{30D80F77-B3DE-4589-ABA4-96FDA68F8D89}" type="presParOf" srcId="{0168BD25-33C6-4BC5-8B07-7731889D705E}" destId="{C586975F-0575-4504-8C0C-BB0036743724}" srcOrd="0" destOrd="0" presId="urn:microsoft.com/office/officeart/2005/8/layout/vList3"/>
    <dgm:cxn modelId="{97DF3B1B-673C-49C8-8216-0A4825808A9F}" type="presParOf" srcId="{0168BD25-33C6-4BC5-8B07-7731889D705E}" destId="{E080FAFD-08EE-42DC-A7FB-3BAAECB8872C}" srcOrd="1" destOrd="0" presId="urn:microsoft.com/office/officeart/2005/8/layout/vList3"/>
    <dgm:cxn modelId="{E9627257-AA1F-43F8-8D9E-2859D80AF645}" type="presParOf" srcId="{091E3C51-2A09-46F6-A987-72B66BE119E5}" destId="{90DB8926-C38C-414A-80C1-4991706832DA}" srcOrd="3" destOrd="0" presId="urn:microsoft.com/office/officeart/2005/8/layout/vList3"/>
    <dgm:cxn modelId="{EE740F87-FD51-4FFF-A9A3-EB90F5949CD0}" type="presParOf" srcId="{091E3C51-2A09-46F6-A987-72B66BE119E5}" destId="{C35CB543-CE8D-4A3F-8FEE-464387C7714C}" srcOrd="4" destOrd="0" presId="urn:microsoft.com/office/officeart/2005/8/layout/vList3"/>
    <dgm:cxn modelId="{DCC9DBD2-F9DF-4C4A-8289-07A9F5315447}" type="presParOf" srcId="{C35CB543-CE8D-4A3F-8FEE-464387C7714C}" destId="{0937433A-AE54-427C-B310-9469DCCD6F25}" srcOrd="0" destOrd="0" presId="urn:microsoft.com/office/officeart/2005/8/layout/vList3"/>
    <dgm:cxn modelId="{8B284CAD-EFB7-4091-98C7-3C6A50B6B5B5}" type="presParOf" srcId="{C35CB543-CE8D-4A3F-8FEE-464387C7714C}" destId="{30914CAE-7066-4281-A7E5-B73083898AD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EDE295D-2139-4ED8-8A36-BB408EB22D78}">
      <dsp:nvSpPr>
        <dsp:cNvPr id="0" name=""/>
        <dsp:cNvSpPr/>
      </dsp:nvSpPr>
      <dsp:spPr>
        <a:xfrm rot="10800000">
          <a:off x="2562137" y="102850"/>
          <a:ext cx="8137231" cy="1415107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023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TO IMPLEMENT ‘TREES’ TO STORE ALL POSSIBLE OUTCOMES OF THE STUDENT’S LEVELLING</a:t>
          </a:r>
          <a:endParaRPr lang="en-US" sz="2800" kern="1200" dirty="0"/>
        </a:p>
      </dsp:txBody>
      <dsp:txXfrm rot="10800000">
        <a:off x="2562137" y="102850"/>
        <a:ext cx="8137231" cy="1415107"/>
      </dsp:txXfrm>
    </dsp:sp>
    <dsp:sp modelId="{ED75FC61-6004-4286-85F1-5D4EB9BD206C}">
      <dsp:nvSpPr>
        <dsp:cNvPr id="0" name=""/>
        <dsp:cNvSpPr/>
      </dsp:nvSpPr>
      <dsp:spPr>
        <a:xfrm>
          <a:off x="82180" y="15014"/>
          <a:ext cx="1415107" cy="141510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80FAFD-08EE-42DC-A7FB-3BAAECB8872C}">
      <dsp:nvSpPr>
        <dsp:cNvPr id="0" name=""/>
        <dsp:cNvSpPr/>
      </dsp:nvSpPr>
      <dsp:spPr>
        <a:xfrm rot="10800000">
          <a:off x="2562137" y="1812338"/>
          <a:ext cx="8137231" cy="1415107"/>
        </a:xfrm>
        <a:prstGeom prst="homePlat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023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TO IMPLEMENT ‘LINKED LISTS’ TO STORE QUESTIONS/ANSWERS ACCORDING TO LEVEL</a:t>
          </a:r>
          <a:endParaRPr lang="en-US" sz="2800" kern="1200" dirty="0"/>
        </a:p>
      </dsp:txBody>
      <dsp:txXfrm rot="10800000">
        <a:off x="2562137" y="1812338"/>
        <a:ext cx="8137231" cy="1415107"/>
      </dsp:txXfrm>
    </dsp:sp>
    <dsp:sp modelId="{C586975F-0575-4504-8C0C-BB0036743724}">
      <dsp:nvSpPr>
        <dsp:cNvPr id="0" name=""/>
        <dsp:cNvSpPr/>
      </dsp:nvSpPr>
      <dsp:spPr>
        <a:xfrm>
          <a:off x="14948" y="1771866"/>
          <a:ext cx="1415107" cy="141510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14CAE-7066-4281-A7E5-B73083898ADE}">
      <dsp:nvSpPr>
        <dsp:cNvPr id="0" name=""/>
        <dsp:cNvSpPr/>
      </dsp:nvSpPr>
      <dsp:spPr>
        <a:xfrm rot="10800000">
          <a:off x="2562137" y="3676625"/>
          <a:ext cx="8137231" cy="1415107"/>
        </a:xfrm>
        <a:prstGeom prst="homePlat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023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IMPLEMENT QT GRAPHICS AND LEARN HOW TO MAKE A GUI</a:t>
          </a:r>
          <a:endParaRPr lang="en-US" sz="2800" kern="1200" dirty="0"/>
        </a:p>
      </dsp:txBody>
      <dsp:txXfrm rot="10800000">
        <a:off x="2562137" y="3676625"/>
        <a:ext cx="8137231" cy="1415107"/>
      </dsp:txXfrm>
    </dsp:sp>
    <dsp:sp modelId="{0937433A-AE54-427C-B310-9469DCCD6F25}">
      <dsp:nvSpPr>
        <dsp:cNvPr id="0" name=""/>
        <dsp:cNvSpPr/>
      </dsp:nvSpPr>
      <dsp:spPr>
        <a:xfrm>
          <a:off x="1490" y="3569049"/>
          <a:ext cx="1415107" cy="1415107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EDE295D-2139-4ED8-8A36-BB408EB22D78}">
      <dsp:nvSpPr>
        <dsp:cNvPr id="0" name=""/>
        <dsp:cNvSpPr/>
      </dsp:nvSpPr>
      <dsp:spPr>
        <a:xfrm rot="10800000">
          <a:off x="2085885" y="0"/>
          <a:ext cx="8613504" cy="141510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023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CORE CONCEPTS OF C++, NAMELY, FILE HANDLING, DATA STRUCTURES, ALOGRITHMS AND OOP USING DEV C++</a:t>
          </a:r>
          <a:endParaRPr lang="en-US" sz="2800" kern="1200" dirty="0"/>
        </a:p>
      </dsp:txBody>
      <dsp:txXfrm rot="10800000">
        <a:off x="2085885" y="0"/>
        <a:ext cx="8613504" cy="1415107"/>
      </dsp:txXfrm>
    </dsp:sp>
    <dsp:sp modelId="{ED75FC61-6004-4286-85F1-5D4EB9BD206C}">
      <dsp:nvSpPr>
        <dsp:cNvPr id="0" name=""/>
        <dsp:cNvSpPr/>
      </dsp:nvSpPr>
      <dsp:spPr>
        <a:xfrm>
          <a:off x="258940" y="82246"/>
          <a:ext cx="1415107" cy="141510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80FAFD-08EE-42DC-A7FB-3BAAECB8872C}">
      <dsp:nvSpPr>
        <dsp:cNvPr id="0" name=""/>
        <dsp:cNvSpPr/>
      </dsp:nvSpPr>
      <dsp:spPr>
        <a:xfrm rot="10800000">
          <a:off x="1876148" y="1839098"/>
          <a:ext cx="8840207" cy="1415107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023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QT’S DECLARATIVE UI LANGUAGE AND C++</a:t>
          </a:r>
          <a:endParaRPr lang="en-US" sz="2800" kern="1200" dirty="0"/>
        </a:p>
      </dsp:txBody>
      <dsp:txXfrm rot="10800000">
        <a:off x="1876148" y="1839098"/>
        <a:ext cx="8840207" cy="1415107"/>
      </dsp:txXfrm>
    </dsp:sp>
    <dsp:sp modelId="{C586975F-0575-4504-8C0C-BB0036743724}">
      <dsp:nvSpPr>
        <dsp:cNvPr id="0" name=""/>
        <dsp:cNvSpPr/>
      </dsp:nvSpPr>
      <dsp:spPr>
        <a:xfrm>
          <a:off x="215707" y="1812211"/>
          <a:ext cx="1415107" cy="141510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14CAE-7066-4281-A7E5-B73083898ADE}">
      <dsp:nvSpPr>
        <dsp:cNvPr id="0" name=""/>
        <dsp:cNvSpPr/>
      </dsp:nvSpPr>
      <dsp:spPr>
        <a:xfrm rot="10800000">
          <a:off x="1986611" y="3676625"/>
          <a:ext cx="8692923" cy="1415107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023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QT CREATOR VERSION 4.14.0 FOR A GRAPHICAL INTERFACE</a:t>
          </a:r>
          <a:endParaRPr lang="en-US" sz="2800" kern="1200" dirty="0"/>
        </a:p>
      </dsp:txBody>
      <dsp:txXfrm rot="10800000">
        <a:off x="1986611" y="3676625"/>
        <a:ext cx="8692923" cy="1415107"/>
      </dsp:txXfrm>
    </dsp:sp>
    <dsp:sp modelId="{0937433A-AE54-427C-B310-9469DCCD6F25}">
      <dsp:nvSpPr>
        <dsp:cNvPr id="0" name=""/>
        <dsp:cNvSpPr/>
      </dsp:nvSpPr>
      <dsp:spPr>
        <a:xfrm>
          <a:off x="198754" y="3609393"/>
          <a:ext cx="1415107" cy="1415107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5DF47D-2B54-409A-B67E-5CAB1DD57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509A1C6-CF19-4068-B697-F9F9D985C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230E29-256E-4FF1-981B-D370BE92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F7A5-35D9-4CDC-AB3D-7A2D83617C26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BE30C6D-09A8-4440-A79D-1AD89410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0DD0CDC-A0CA-4867-8676-142F3488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9012-9928-40B9-8C31-3D4B0D2A06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9703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12D5E8-BB6E-446A-A495-7A9444270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258234E-2CE8-426E-A115-F64A1BA47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D5090D7-092C-4FC6-B07A-61A1FE9B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F7A5-35D9-4CDC-AB3D-7A2D83617C26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F722A93-8762-4E3C-BE3E-F143417F3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D33604-69A6-461F-8D20-951A8D26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9012-9928-40B9-8C31-3D4B0D2A06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609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AC75BD5-7ABC-41A1-AB76-31ADC945F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B53A314-61D1-48A4-B85F-C7A630257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3B3378A-3B16-4B72-9563-724CF4E20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F7A5-35D9-4CDC-AB3D-7A2D83617C26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9786982-D424-4DDD-AF61-66256A73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0850670-8EED-498F-94E5-5568DDDE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9012-9928-40B9-8C31-3D4B0D2A06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775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5230FC-DFB8-4739-994C-D8DE0707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391D998-EE20-49BA-97BF-FC231C4B5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4AC97D7-1785-4327-A1D7-4124859C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F7A5-35D9-4CDC-AB3D-7A2D83617C26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FAEB82B-711A-49EF-8D1C-EECCA3EB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2A38C6A-59C3-4792-9527-7F246D9C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9012-9928-40B9-8C31-3D4B0D2A06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872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795FF5-DAD2-48EF-AC78-C803C0E3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1F4AAE7-87A2-411D-9D19-81C6D4FDB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4DD94EB-5B2F-49E5-B278-A1303827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F7A5-35D9-4CDC-AB3D-7A2D83617C26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5F01F28-A22B-48EE-B332-20B67F58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C1A965D-9A8C-429D-9E49-F456C08D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9012-9928-40B9-8C31-3D4B0D2A06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909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76F464-3302-444E-93F5-A31DD170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6EBD59-D067-46A8-9652-FBC17D5C2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042DB4A-922F-427F-BF76-AE7A7C111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B63620B-3E52-49C2-A404-A6787FEE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F7A5-35D9-4CDC-AB3D-7A2D83617C26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9CFD57E-0FE6-46DF-A25E-0BA3180E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D1BD89A-8A56-4415-8C65-512F6D68C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9012-9928-40B9-8C31-3D4B0D2A06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848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3F615F-4F8F-4A14-96C6-F83F93FF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C02DF89-D469-4679-90E8-DE3501DBD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D8F2644-B84F-4191-9519-AA1209EDB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6D68B0A-3BA4-4E14-B84E-FC550848C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471D54C-F9EF-4CF9-9429-E4E038C57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ACE2CD9-5B41-415C-A9C8-A20875724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F7A5-35D9-4CDC-AB3D-7A2D83617C26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0E7930E-90C5-472B-B3FD-3EC266D95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C8A6873-4772-4DEF-BD7B-F7D4B522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9012-9928-40B9-8C31-3D4B0D2A06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300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809370-132D-432A-A695-B4090CC7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89DCF72-66CA-4328-AC93-9DFF8318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F7A5-35D9-4CDC-AB3D-7A2D83617C26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96EC497-15F6-4B39-A9D0-373F0431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16C6C8-DE06-4D42-9CAF-96299A37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9012-9928-40B9-8C31-3D4B0D2A06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087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54395C3-A286-4A5E-9376-C7958151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F7A5-35D9-4CDC-AB3D-7A2D83617C26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BECD45F-45F3-4E8E-B863-CC85EF220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FBB85FA-07B7-475C-B7D3-F38D4971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9012-9928-40B9-8C31-3D4B0D2A06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24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3546DC-AA24-4F83-A7B5-BEC441F73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93D80B-715B-4E9F-9181-2C03149C3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75B7C2C-443E-4836-AFE3-B53AD2036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EDB9D8C-D1E2-4945-A7C7-1890058D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F7A5-35D9-4CDC-AB3D-7A2D83617C26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1212784-289A-47A3-A5B0-C4FE2094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C8B05D2-C9B5-4C55-A281-76D52232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9012-9928-40B9-8C31-3D4B0D2A06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951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4623D9-C93A-48B7-816B-481108C57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59E8D30-BF73-41D9-B92B-D66A65495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19DB441-AFA5-4351-A97D-3626F90CF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4BBDD31-8B5D-4076-A75C-7E71F727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F7A5-35D9-4CDC-AB3D-7A2D83617C26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5A6BE46-CAD0-4763-B371-EA0E0EC7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393521D-D243-4579-BDED-CB9F5335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9012-9928-40B9-8C31-3D4B0D2A06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904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86B5AE5-25F3-4328-8A48-686C96C69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1C6AA34-45DE-4AF3-8647-3B7033F7C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B6A2629-1EC8-4FA4-B402-230EE91E2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6F7A5-35D9-4CDC-AB3D-7A2D83617C26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B747A88-BB79-41C4-B22D-819FB9783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E950B7F-1C3F-471F-8561-7A142A12E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E9012-9928-40B9-8C31-3D4B0D2A06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602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Hiba\Downloads\video%20(8).mp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Hiba\Downloads\video%20(9).mp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1B2258F-86CA-4D4D-8270-BC05FCDEBF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6DCCABF-203C-4DC4-9280-31DC42BAD82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" y="371388"/>
            <a:ext cx="12191980" cy="61152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1D73AC-06F4-4F71-ADE5-7309B26AB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813" y="149942"/>
            <a:ext cx="11722307" cy="29005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Bodoni MT" pitchFamily="18" charset="0"/>
              </a:rPr>
              <a:t>END SEMESTER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827CA47-6125-4615-B595-847AD8FE0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8686" y="3052673"/>
            <a:ext cx="9144000" cy="308687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FF"/>
                </a:solidFill>
                <a:latin typeface="Bodoni MT" pitchFamily="18" charset="0"/>
              </a:rPr>
              <a:t>A PERFORMANCE BASED TEST</a:t>
            </a:r>
            <a:endParaRPr lang="en-US" sz="3200" dirty="0">
              <a:solidFill>
                <a:srgbClr val="FFFFFF"/>
              </a:solidFill>
              <a:latin typeface="Bodoni MT" pitchFamily="18" charset="0"/>
            </a:endParaRPr>
          </a:p>
          <a:p>
            <a:endParaRPr lang="en-US" sz="2800" dirty="0" smtClean="0">
              <a:solidFill>
                <a:srgbClr val="FFFFFF"/>
              </a:solidFill>
              <a:latin typeface="Bodoni MT" pitchFamily="18" charset="0"/>
            </a:endParaRPr>
          </a:p>
          <a:p>
            <a:endParaRPr lang="en-US" sz="2800" dirty="0" smtClean="0">
              <a:solidFill>
                <a:srgbClr val="FFFFFF"/>
              </a:solidFill>
              <a:latin typeface="Bodoni MT" pitchFamily="18" charset="0"/>
            </a:endParaRPr>
          </a:p>
          <a:p>
            <a:endParaRPr lang="en-US" sz="2800" dirty="0">
              <a:solidFill>
                <a:srgbClr val="FFFFFF"/>
              </a:solidFill>
              <a:latin typeface="Bodoni MT" pitchFamily="18" charset="0"/>
            </a:endParaRPr>
          </a:p>
          <a:p>
            <a:r>
              <a:rPr lang="en-US" dirty="0" err="1" smtClean="0">
                <a:solidFill>
                  <a:srgbClr val="FFFFFF"/>
                </a:solidFill>
                <a:latin typeface="Bodoni MT" pitchFamily="18" charset="0"/>
              </a:rPr>
              <a:t>Muizzah</a:t>
            </a:r>
            <a:r>
              <a:rPr lang="en-US" dirty="0" smtClean="0">
                <a:solidFill>
                  <a:srgbClr val="FFFFFF"/>
                </a:solidFill>
                <a:latin typeface="Bodoni MT" pitchFamily="18" charset="0"/>
              </a:rPr>
              <a:t> Khan	  |		 </a:t>
            </a:r>
            <a:r>
              <a:rPr lang="en-US" dirty="0" err="1" smtClean="0">
                <a:solidFill>
                  <a:srgbClr val="FFFFFF"/>
                </a:solidFill>
                <a:latin typeface="Bodoni MT" pitchFamily="18" charset="0"/>
              </a:rPr>
              <a:t>Hiba</a:t>
            </a:r>
            <a:r>
              <a:rPr lang="en-US" dirty="0" smtClean="0">
                <a:solidFill>
                  <a:srgbClr val="FFFFFF"/>
                </a:solidFill>
                <a:latin typeface="Bodoni MT" pitchFamily="18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Bodoni MT" pitchFamily="18" charset="0"/>
              </a:rPr>
              <a:t>Nasir</a:t>
            </a:r>
          </a:p>
          <a:p>
            <a:endParaRPr lang="en-US" sz="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1291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A0118C5-4F8D-4CF4-BADD-53FEACC6C4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21C6B6-B339-4306-976F-D2E2C22F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705394"/>
            <a:ext cx="5251268" cy="220762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Bodoni MT" pitchFamily="18" charset="0"/>
              </a:rPr>
              <a:t>INTRODUCTION</a:t>
            </a:r>
            <a:r>
              <a:rPr lang="en-US" dirty="0">
                <a:solidFill>
                  <a:schemeClr val="bg1"/>
                </a:solidFill>
              </a:rPr>
              <a:t>	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1D8A34-4E53-4725-99C5-FB5F4C134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903" y="1095144"/>
            <a:ext cx="5543844" cy="604659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odoni MT" pitchFamily="18" charset="0"/>
              </a:rPr>
              <a:t>UTILIZES OOP + DATA STRUCTURE + QT GRAPHICS</a:t>
            </a:r>
            <a:endParaRPr lang="en-US" dirty="0">
              <a:solidFill>
                <a:schemeClr val="bg1"/>
              </a:solidFill>
              <a:latin typeface="Bodoni MT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Bodoni MT" pitchFamily="18" charset="0"/>
              </a:rPr>
              <a:t>USER FRIENDLY QT WIDGET/GUI </a:t>
            </a:r>
            <a:endParaRPr lang="en-US" dirty="0">
              <a:solidFill>
                <a:schemeClr val="bg1"/>
              </a:solidFill>
              <a:latin typeface="Bodoni MT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Bodoni MT" pitchFamily="18" charset="0"/>
              </a:rPr>
              <a:t>2 SUBJECTS AVAILABLE</a:t>
            </a:r>
          </a:p>
          <a:p>
            <a:r>
              <a:rPr lang="en-US" dirty="0" smtClean="0">
                <a:solidFill>
                  <a:schemeClr val="bg1"/>
                </a:solidFill>
                <a:latin typeface="Bodoni MT" pitchFamily="18" charset="0"/>
              </a:rPr>
              <a:t>3 LEVELS OF TESTING</a:t>
            </a:r>
            <a:endParaRPr lang="en-US" dirty="0">
              <a:solidFill>
                <a:schemeClr val="bg1"/>
              </a:solidFill>
              <a:latin typeface="Bodoni MT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Bodoni MT" pitchFamily="18" charset="0"/>
              </a:rPr>
              <a:t>AUTOMATIC LEVELLING UP OR DOWN DEPENDING ON USER PERFORMANCE</a:t>
            </a:r>
            <a:endParaRPr lang="en-US" dirty="0">
              <a:solidFill>
                <a:schemeClr val="bg1"/>
              </a:solidFill>
              <a:latin typeface="Bodoni MT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Bodoni MT" pitchFamily="18" charset="0"/>
              </a:rPr>
              <a:t>MARKS CALCULATE AT END (OUT OF 5)</a:t>
            </a:r>
            <a:endParaRPr lang="en-US" sz="2400" dirty="0">
              <a:solidFill>
                <a:schemeClr val="bg1"/>
              </a:solidFill>
              <a:latin typeface="Bodoni MT" pitchFamily="18" charset="0"/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16200000" flipH="1">
            <a:off x="-1045029" y="1045028"/>
            <a:ext cx="6858000" cy="476794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16200000" flipH="1">
            <a:off x="-1045028" y="1301931"/>
            <a:ext cx="6858000" cy="476794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16200000" flipH="1">
            <a:off x="-1045028" y="1402080"/>
            <a:ext cx="6858000" cy="4767943"/>
          </a:xfrm>
          <a:prstGeom prst="curvedConnector3">
            <a:avLst>
              <a:gd name="adj1" fmla="val 524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6200000" flipH="1">
            <a:off x="-1045028" y="1423851"/>
            <a:ext cx="6858000" cy="4767943"/>
          </a:xfrm>
          <a:prstGeom prst="curvedConnector3">
            <a:avLst>
              <a:gd name="adj1" fmla="val 559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16200000" flipH="1">
            <a:off x="-1045028" y="1589314"/>
            <a:ext cx="6858000" cy="4767943"/>
          </a:xfrm>
          <a:prstGeom prst="curvedConnector3">
            <a:avLst>
              <a:gd name="adj1" fmla="val 58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0363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228552E-C8B1-4A80-8448-0787CE0FC7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1AF0A0-780D-4ADF-9A35-16B482FE3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83" y="0"/>
            <a:ext cx="4298576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odoni MT" pitchFamily="18" charset="0"/>
              </a:rPr>
              <a:t>OBJECTIVES</a:t>
            </a:r>
            <a:r>
              <a:rPr lang="en-US" dirty="0">
                <a:solidFill>
                  <a:srgbClr val="FFFFFF"/>
                </a:solidFill>
                <a:latin typeface="Bodoni MT" pitchFamily="18" charset="0"/>
              </a:rPr>
              <a:t>:</a:t>
            </a:r>
            <a:r>
              <a:rPr lang="en-US" dirty="0">
                <a:solidFill>
                  <a:srgbClr val="FFFFFF"/>
                </a:solidFill>
              </a:rPr>
              <a:t>	</a:t>
            </a:r>
          </a:p>
        </p:txBody>
      </p:sp>
      <p:graphicFrame>
        <p:nvGraphicFramePr>
          <p:cNvPr id="9" name="Diagram 8"/>
          <p:cNvGraphicFramePr/>
          <p:nvPr/>
        </p:nvGraphicFramePr>
        <p:xfrm>
          <a:off x="1492623" y="1397726"/>
          <a:ext cx="12236439" cy="5093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321686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228552E-C8B1-4A80-8448-0787CE0FC7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1AF0A0-780D-4ADF-9A35-16B482FE3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82" y="0"/>
            <a:ext cx="11958917" cy="1325563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prstClr val="white"/>
                </a:solidFill>
                <a:latin typeface="Bodoni MT" pitchFamily="18" charset="0"/>
              </a:rPr>
              <a:t>LANGUAGE AND SOFTWARE</a:t>
            </a:r>
            <a:r>
              <a:rPr lang="en-US" dirty="0" smtClean="0">
                <a:solidFill>
                  <a:prstClr val="white"/>
                </a:solidFill>
                <a:latin typeface="Bodoni MT" pitchFamily="18" charset="0"/>
              </a:rPr>
              <a:t>	</a:t>
            </a:r>
            <a:endParaRPr lang="en-US" dirty="0">
              <a:solidFill>
                <a:srgbClr val="FFFFFF"/>
              </a:solidFill>
              <a:latin typeface="Bodoni MT" pitchFamily="18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1492623" y="1397726"/>
          <a:ext cx="12236439" cy="5093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321686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itchFamily="18" charset="0"/>
              </a:rPr>
              <a:t>CODE EXPLAINED:</a:t>
            </a:r>
            <a:br>
              <a:rPr lang="en-US" dirty="0" smtClean="0">
                <a:latin typeface="Bodoni MT" pitchFamily="18" charset="0"/>
              </a:rPr>
            </a:br>
            <a:r>
              <a:rPr lang="en-US" sz="1800" dirty="0" smtClean="0">
                <a:latin typeface="Bodoni MT" pitchFamily="18" charset="0"/>
              </a:rPr>
              <a:t>HEADPHONES RECOMMENDED (VIDEO)</a:t>
            </a:r>
            <a:endParaRPr lang="en-US" dirty="0">
              <a:latin typeface="Bodoni MT" pitchFamily="18" charset="0"/>
            </a:endParaRPr>
          </a:p>
        </p:txBody>
      </p:sp>
      <p:pic>
        <p:nvPicPr>
          <p:cNvPr id="4" name="video (8)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953589" y="1449976"/>
            <a:ext cx="10032274" cy="51173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39909A-3AB9-43EB-A0A2-99D1104BA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8" y="49509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Bodoni MT" pitchFamily="18" charset="0"/>
              </a:rPr>
              <a:t>OUTPUT</a:t>
            </a:r>
            <a:r>
              <a:rPr lang="en-US" sz="6000" dirty="0" smtClean="0">
                <a:latin typeface="Bodoni MT" pitchFamily="18" charset="0"/>
              </a:rPr>
              <a:t>:</a:t>
            </a:r>
            <a:br>
              <a:rPr lang="en-US" sz="6000" dirty="0" smtClean="0">
                <a:latin typeface="Bodoni MT" pitchFamily="18" charset="0"/>
              </a:rPr>
            </a:br>
            <a:r>
              <a:rPr lang="en-US" sz="2700" dirty="0" smtClean="0">
                <a:latin typeface="Bodoni MT" pitchFamily="18" charset="0"/>
              </a:rPr>
              <a:t>I</a:t>
            </a:r>
            <a:r>
              <a:rPr lang="en-US" sz="2700" dirty="0" smtClean="0">
                <a:latin typeface="Bodoni MT" pitchFamily="18" charset="0"/>
              </a:rPr>
              <a:t>n case of unavailability of QT you may run the console version using </a:t>
            </a:r>
            <a:r>
              <a:rPr lang="en-US" sz="2700" dirty="0" smtClean="0">
                <a:latin typeface="Bodoni MT" pitchFamily="18" charset="0"/>
              </a:rPr>
              <a:t>D</a:t>
            </a:r>
            <a:r>
              <a:rPr lang="en-US" sz="2700" dirty="0" smtClean="0">
                <a:latin typeface="Bodoni MT" pitchFamily="18" charset="0"/>
              </a:rPr>
              <a:t>ev C++ or Visual Studios.</a:t>
            </a:r>
            <a:endParaRPr lang="en-US" sz="6000" dirty="0">
              <a:latin typeface="Bodoni MT" pitchFamily="18" charset="0"/>
            </a:endParaRPr>
          </a:p>
        </p:txBody>
      </p:sp>
      <p:pic>
        <p:nvPicPr>
          <p:cNvPr id="5" name="Content Placeholder 4" descr="A picture containing text, screenshot, computer, indoor&#10;&#10;Description automatically generated">
            <a:extLst>
              <a:ext uri="{FF2B5EF4-FFF2-40B4-BE49-F238E27FC236}">
                <a16:creationId xmlns="" xmlns:a16="http://schemas.microsoft.com/office/drawing/2014/main" id="{EF0AC489-7890-4F21-9788-BBB045FDA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1011" t="11409" r="20690" b="22339"/>
          <a:stretch/>
        </p:blipFill>
        <p:spPr>
          <a:xfrm>
            <a:off x="704323" y="2625633"/>
            <a:ext cx="5239277" cy="32918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104" y="2599509"/>
            <a:ext cx="5743575" cy="33156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73835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itchFamily="18" charset="0"/>
              </a:rPr>
              <a:t>OUTPUT DEMONSTRATED:</a:t>
            </a:r>
            <a:br>
              <a:rPr lang="en-US" dirty="0" smtClean="0">
                <a:latin typeface="Bodoni MT" pitchFamily="18" charset="0"/>
              </a:rPr>
            </a:br>
            <a:r>
              <a:rPr lang="en-US" sz="2400" dirty="0" smtClean="0">
                <a:latin typeface="Bodoni MT" pitchFamily="18" charset="0"/>
              </a:rPr>
              <a:t>(Video)</a:t>
            </a:r>
            <a:endParaRPr lang="en-US" dirty="0"/>
          </a:p>
        </p:txBody>
      </p:sp>
      <p:pic>
        <p:nvPicPr>
          <p:cNvPr id="4" name="video (9)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88274" y="1449977"/>
            <a:ext cx="10463349" cy="50161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A0118C5-4F8D-4CF4-BADD-53FEACC6C4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21C6B6-B339-4306-976F-D2E2C22F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705394"/>
            <a:ext cx="5251268" cy="2207622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Bodoni MT" pitchFamily="18" charset="0"/>
              </a:rPr>
              <a:t>CONCLUSION</a:t>
            </a:r>
            <a:r>
              <a:rPr lang="en-US" dirty="0">
                <a:solidFill>
                  <a:schemeClr val="bg1"/>
                </a:solidFill>
              </a:rPr>
              <a:t>	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1D8A34-4E53-4725-99C5-FB5F4C134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903" y="1095144"/>
            <a:ext cx="5543844" cy="604659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odoni MT" pitchFamily="18" charset="0"/>
              </a:rPr>
              <a:t>THIS PROJECT MPROVED OUR SKILLS IN DATA STRUCTURES AND ALOGORITHMS.</a:t>
            </a:r>
          </a:p>
          <a:p>
            <a:r>
              <a:rPr lang="en-US" dirty="0" smtClean="0">
                <a:solidFill>
                  <a:schemeClr val="bg1"/>
                </a:solidFill>
                <a:latin typeface="Bodoni MT" pitchFamily="18" charset="0"/>
              </a:rPr>
              <a:t>WE BECAME FAMILIAR WTH GRAPHICS</a:t>
            </a:r>
          </a:p>
          <a:p>
            <a:r>
              <a:rPr lang="en-US" dirty="0" smtClean="0">
                <a:solidFill>
                  <a:schemeClr val="bg1"/>
                </a:solidFill>
                <a:latin typeface="Bodoni MT" pitchFamily="18" charset="0"/>
              </a:rPr>
              <a:t>WE FACED SEVERAL OBSTACLES AND LEARNED TO SOLVE THEM AS A TEAM</a:t>
            </a:r>
          </a:p>
          <a:p>
            <a:r>
              <a:rPr lang="en-US" dirty="0" smtClean="0">
                <a:solidFill>
                  <a:schemeClr val="bg1"/>
                </a:solidFill>
                <a:latin typeface="Bodoni MT" pitchFamily="18" charset="0"/>
              </a:rPr>
              <a:t>WE UTLIZED A NEW SOFTWARE AND FAMILIARIZRD OUTRSELVES WITH WIDGETS</a:t>
            </a:r>
          </a:p>
          <a:p>
            <a:r>
              <a:rPr lang="en-US" dirty="0" smtClean="0">
                <a:solidFill>
                  <a:schemeClr val="bg1"/>
                </a:solidFill>
                <a:latin typeface="Bodoni MT" pitchFamily="18" charset="0"/>
              </a:rPr>
              <a:t>THIS PROJECT IS AN ATTEMPT AT MAKING TESTS IN SCHOOLS MORE EFFICIENT AND PAPER FREE</a:t>
            </a:r>
          </a:p>
        </p:txBody>
      </p:sp>
      <p:cxnSp>
        <p:nvCxnSpPr>
          <p:cNvPr id="30" name="Curved Connector 29"/>
          <p:cNvCxnSpPr/>
          <p:nvPr/>
        </p:nvCxnSpPr>
        <p:spPr>
          <a:xfrm rot="16200000" flipH="1">
            <a:off x="-1045029" y="1045028"/>
            <a:ext cx="6858000" cy="476794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16200000" flipH="1">
            <a:off x="-1045028" y="1301931"/>
            <a:ext cx="6858000" cy="476794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16200000" flipH="1">
            <a:off x="-1045028" y="1402080"/>
            <a:ext cx="6858000" cy="4767943"/>
          </a:xfrm>
          <a:prstGeom prst="curvedConnector3">
            <a:avLst>
              <a:gd name="adj1" fmla="val 524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6200000" flipH="1">
            <a:off x="-1045028" y="1423851"/>
            <a:ext cx="6858000" cy="4767943"/>
          </a:xfrm>
          <a:prstGeom prst="curvedConnector3">
            <a:avLst>
              <a:gd name="adj1" fmla="val 559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16200000" flipH="1">
            <a:off x="-1045028" y="1589314"/>
            <a:ext cx="6858000" cy="4767943"/>
          </a:xfrm>
          <a:prstGeom prst="curvedConnector3">
            <a:avLst>
              <a:gd name="adj1" fmla="val 58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03634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88</TotalTime>
  <Words>185</Words>
  <Application>Microsoft Office PowerPoint</Application>
  <PresentationFormat>Custom</PresentationFormat>
  <Paragraphs>30</Paragraphs>
  <Slides>8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END SEMESTER PROJECT</vt:lpstr>
      <vt:lpstr>INTRODUCTION    </vt:lpstr>
      <vt:lpstr>OBJECTIVES: </vt:lpstr>
      <vt:lpstr>LANGUAGE AND SOFTWARE </vt:lpstr>
      <vt:lpstr>CODE EXPLAINED: HEADPHONES RECOMMENDED (VIDEO)</vt:lpstr>
      <vt:lpstr>OUTPUT: In case of unavailability of QT you may run the console version using Dev C++ or Visual Studios.</vt:lpstr>
      <vt:lpstr>OUTPUT DEMONSTRATED: (Video)</vt:lpstr>
      <vt:lpstr>CONCLUSION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SEMESTER PROJECT</dc:title>
  <dc:creator>Muizzah Khan</dc:creator>
  <cp:lastModifiedBy>Hiba Nasir</cp:lastModifiedBy>
  <cp:revision>10</cp:revision>
  <dcterms:created xsi:type="dcterms:W3CDTF">2021-01-09T16:34:16Z</dcterms:created>
  <dcterms:modified xsi:type="dcterms:W3CDTF">2021-01-10T17:29:14Z</dcterms:modified>
</cp:coreProperties>
</file>