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402313"/>
            <a:ext cx="7766936" cy="1646302"/>
          </a:xfrm>
        </p:spPr>
        <p:txBody>
          <a:bodyPr/>
          <a:lstStyle/>
          <a:p>
            <a:pPr algn="ctr"/>
            <a:r>
              <a:rPr lang="en-US" sz="4800" b="1" dirty="0"/>
              <a:t>Title:</a:t>
            </a:r>
            <a:r>
              <a:rPr lang="en-US" sz="4800" dirty="0"/>
              <a:t>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Event </a:t>
            </a:r>
            <a:r>
              <a:rPr lang="en-US" sz="4800" dirty="0"/>
              <a:t>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316626"/>
            <a:ext cx="7766936" cy="4304891"/>
          </a:xfrm>
        </p:spPr>
        <p:txBody>
          <a:bodyPr/>
          <a:lstStyle/>
          <a:p>
            <a:pPr algn="l"/>
            <a:r>
              <a:rPr lang="en-US" dirty="0" smtClean="0"/>
              <a:t>Presented by: </a:t>
            </a:r>
            <a:br>
              <a:rPr lang="en-US" dirty="0" smtClean="0"/>
            </a:br>
            <a:r>
              <a:rPr lang="en-US" dirty="0" smtClean="0"/>
              <a:t>1. Muizz Khan (F2023376059)     3. </a:t>
            </a:r>
            <a:r>
              <a:rPr lang="en-US" dirty="0" err="1" smtClean="0"/>
              <a:t>Samra</a:t>
            </a:r>
            <a:r>
              <a:rPr lang="en-US" dirty="0" smtClean="0"/>
              <a:t> Tahir (F2023376295)</a:t>
            </a:r>
            <a:br>
              <a:rPr lang="en-US" dirty="0" smtClean="0"/>
            </a:br>
            <a:r>
              <a:rPr lang="en-US" dirty="0" smtClean="0"/>
              <a:t>2. Aliza </a:t>
            </a:r>
            <a:r>
              <a:rPr lang="en-US" dirty="0" err="1" smtClean="0"/>
              <a:t>Zainab</a:t>
            </a:r>
            <a:r>
              <a:rPr lang="en-US" dirty="0" smtClean="0"/>
              <a:t> (F2023376320)    4. Rahim Khan(F2023376046)</a:t>
            </a:r>
          </a:p>
          <a:p>
            <a:pPr algn="l"/>
            <a:endParaRPr lang="en-US" dirty="0"/>
          </a:p>
          <a:p>
            <a:pPr algn="l"/>
            <a:r>
              <a:rPr lang="en-US" b="1" dirty="0">
                <a:solidFill>
                  <a:srgbClr val="FFFF00"/>
                </a:solidFill>
              </a:rPr>
              <a:t>Purpose: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i="1" dirty="0">
                <a:solidFill>
                  <a:srgbClr val="FFFF00"/>
                </a:solidFill>
              </a:rPr>
              <a:t>To manage and organize event-related </a:t>
            </a:r>
            <a:r>
              <a:rPr lang="en-US" i="1" dirty="0" smtClean="0">
                <a:solidFill>
                  <a:srgbClr val="FFFF00"/>
                </a:solidFill>
              </a:rPr>
              <a:t>large data </a:t>
            </a:r>
            <a:r>
              <a:rPr lang="en-US" i="1" dirty="0">
                <a:solidFill>
                  <a:srgbClr val="FFFF00"/>
                </a:solidFill>
              </a:rPr>
              <a:t>including clients, venues, staff, services, and </a:t>
            </a:r>
            <a:r>
              <a:rPr lang="en-US" i="1" dirty="0" smtClean="0">
                <a:solidFill>
                  <a:srgbClr val="FFFF00"/>
                </a:solidFill>
              </a:rPr>
              <a:t>bookings, for better management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</a:p>
          <a:p>
            <a:pPr algn="l"/>
            <a:endParaRPr lang="en-US" dirty="0">
              <a:solidFill>
                <a:srgbClr val="FFFF00"/>
              </a:solidFill>
            </a:endParaRPr>
          </a:p>
          <a:p>
            <a:pPr algn="l"/>
            <a:r>
              <a:rPr lang="en-US" b="1" dirty="0"/>
              <a:t>Tools Used:</a:t>
            </a:r>
            <a:r>
              <a:rPr lang="en-US" dirty="0"/>
              <a:t> </a:t>
            </a:r>
            <a:r>
              <a:rPr lang="en-US" dirty="0" smtClean="0"/>
              <a:t>MySQL Workbench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5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Entity-Relationship Summary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862" y="1347012"/>
            <a:ext cx="9254413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 Tables: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Client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              – Stores client details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Event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              – Links to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Client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client_id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Venue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             – Stores venue details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Booking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           – Links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Event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&amp;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Venue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Service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            – List of available services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Event_Service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  – Many-to-many (Event ↔ Service)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Staff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                 – Staff info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Event_Staff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       – Many-to-many (Event ↔ Staff)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67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18" y="5503610"/>
            <a:ext cx="8596667" cy="566738"/>
          </a:xfrm>
        </p:spPr>
        <p:txBody>
          <a:bodyPr/>
          <a:lstStyle/>
          <a:p>
            <a:pPr algn="ctr"/>
            <a:r>
              <a:rPr lang="en-US" b="1" dirty="0" smtClean="0"/>
              <a:t>ERD DIAGRAM (Crow Foot)</a:t>
            </a:r>
            <a:endParaRPr lang="en-US" b="1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" t="-115" r="1" b="1543"/>
          <a:stretch/>
        </p:blipFill>
        <p:spPr>
          <a:xfrm>
            <a:off x="307818" y="172014"/>
            <a:ext cx="8845235" cy="5205743"/>
          </a:xfrm>
        </p:spPr>
      </p:pic>
    </p:spTree>
    <p:extLst>
      <p:ext uri="{BB962C8B-B14F-4D97-AF65-F5344CB8AC3E}">
        <p14:creationId xmlns:p14="http://schemas.microsoft.com/office/powerpoint/2010/main" val="55168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473"/>
          </a:xfrm>
        </p:spPr>
        <p:txBody>
          <a:bodyPr/>
          <a:lstStyle/>
          <a:p>
            <a:pPr algn="ctr"/>
            <a:r>
              <a:rPr lang="en-US" b="1" dirty="0"/>
              <a:t>RELATIONAL </a:t>
            </a:r>
            <a:r>
              <a:rPr lang="en-US" b="1" dirty="0" smtClean="0"/>
              <a:t>SCHEMA 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7073"/>
            <a:ext cx="8596668" cy="46742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CLIENT</a:t>
            </a:r>
            <a:r>
              <a:rPr lang="en-US" dirty="0"/>
              <a:t>(</a:t>
            </a:r>
            <a:r>
              <a:rPr lang="en-US" dirty="0" err="1"/>
              <a:t>Client_ID</a:t>
            </a:r>
            <a:r>
              <a:rPr lang="en-US" dirty="0"/>
              <a:t> [PK], Name, Phone, Email</a:t>
            </a:r>
            <a:r>
              <a:rPr lang="en-US" dirty="0" smtClean="0"/>
              <a:t>)</a:t>
            </a:r>
            <a:endParaRPr lang="en-US" sz="1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EVENT</a:t>
            </a:r>
            <a:r>
              <a:rPr lang="en-US" dirty="0"/>
              <a:t>(</a:t>
            </a:r>
            <a:r>
              <a:rPr lang="en-US" dirty="0" err="1"/>
              <a:t>Event_ID</a:t>
            </a:r>
            <a:r>
              <a:rPr lang="en-US" dirty="0"/>
              <a:t> [PK], </a:t>
            </a:r>
            <a:r>
              <a:rPr lang="en-US" dirty="0" err="1"/>
              <a:t>Event_Type</a:t>
            </a:r>
            <a:r>
              <a:rPr lang="en-US" dirty="0"/>
              <a:t>, </a:t>
            </a:r>
            <a:r>
              <a:rPr lang="en-US" dirty="0" err="1"/>
              <a:t>Event_Date</a:t>
            </a:r>
            <a:r>
              <a:rPr lang="en-US" dirty="0"/>
              <a:t>, </a:t>
            </a:r>
            <a:r>
              <a:rPr lang="en-US" dirty="0" err="1"/>
              <a:t>Client_ID</a:t>
            </a:r>
            <a:r>
              <a:rPr lang="en-US" dirty="0"/>
              <a:t> [FK]  → CLIENT(</a:t>
            </a:r>
            <a:r>
              <a:rPr lang="en-US" dirty="0" err="1"/>
              <a:t>Client_ID</a:t>
            </a:r>
            <a:r>
              <a:rPr lang="en-US" dirty="0" smtClean="0"/>
              <a:t>))</a:t>
            </a:r>
            <a:endParaRPr lang="en-US" sz="1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VENUE</a:t>
            </a:r>
            <a:r>
              <a:rPr lang="en-US" dirty="0"/>
              <a:t>( </a:t>
            </a:r>
            <a:r>
              <a:rPr lang="en-US" dirty="0" err="1"/>
              <a:t>Venue_ID</a:t>
            </a:r>
            <a:r>
              <a:rPr lang="en-US" dirty="0"/>
              <a:t> [PK], Name,  Location, Capacity, Price</a:t>
            </a:r>
            <a:r>
              <a:rPr lang="en-US" dirty="0" smtClean="0"/>
              <a:t>)</a:t>
            </a:r>
            <a:endParaRPr lang="en-US" sz="1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BOOKING</a:t>
            </a:r>
            <a:r>
              <a:rPr lang="en-US" dirty="0"/>
              <a:t>(</a:t>
            </a:r>
            <a:r>
              <a:rPr lang="en-US" dirty="0" err="1"/>
              <a:t>Booking_ID</a:t>
            </a:r>
            <a:r>
              <a:rPr lang="en-US" dirty="0"/>
              <a:t> [PK], </a:t>
            </a:r>
            <a:r>
              <a:rPr lang="en-US" dirty="0" err="1"/>
              <a:t>Event_ID</a:t>
            </a:r>
            <a:r>
              <a:rPr lang="en-US" dirty="0"/>
              <a:t> [FK] →EVENT(</a:t>
            </a:r>
            <a:r>
              <a:rPr lang="en-US" dirty="0" err="1"/>
              <a:t>Event_ID</a:t>
            </a:r>
            <a:r>
              <a:rPr lang="en-US" dirty="0"/>
              <a:t>),</a:t>
            </a:r>
            <a:r>
              <a:rPr lang="en-US" dirty="0" err="1"/>
              <a:t>Venue_ID</a:t>
            </a:r>
            <a:r>
              <a:rPr lang="en-US" dirty="0"/>
              <a:t> [FK] → VENUE(</a:t>
            </a:r>
            <a:r>
              <a:rPr lang="en-US" dirty="0" err="1"/>
              <a:t>Venue_ID</a:t>
            </a:r>
            <a:r>
              <a:rPr lang="en-US" dirty="0"/>
              <a:t>), </a:t>
            </a:r>
            <a:r>
              <a:rPr lang="en-US" dirty="0" err="1"/>
              <a:t>Total_Cost</a:t>
            </a:r>
            <a:r>
              <a:rPr lang="en-US" dirty="0" smtClean="0"/>
              <a:t>)</a:t>
            </a:r>
            <a:endParaRPr lang="en-US" sz="1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SERVICE</a:t>
            </a:r>
            <a:r>
              <a:rPr lang="en-US" dirty="0"/>
              <a:t>(  </a:t>
            </a:r>
            <a:r>
              <a:rPr lang="en-US" dirty="0" err="1"/>
              <a:t>Service_ID</a:t>
            </a:r>
            <a:r>
              <a:rPr lang="en-US" dirty="0"/>
              <a:t> [PK], </a:t>
            </a:r>
            <a:r>
              <a:rPr lang="en-US" dirty="0" err="1"/>
              <a:t>Service_Name</a:t>
            </a:r>
            <a:r>
              <a:rPr lang="en-US" dirty="0"/>
              <a:t>, Price</a:t>
            </a:r>
            <a:r>
              <a:rPr lang="en-US" dirty="0" smtClean="0"/>
              <a:t>)</a:t>
            </a:r>
            <a:endParaRPr lang="en-US" sz="1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EVENT_SERVICE</a:t>
            </a:r>
            <a:r>
              <a:rPr lang="en-US" dirty="0"/>
              <a:t>(</a:t>
            </a:r>
            <a:r>
              <a:rPr lang="en-US" dirty="0" err="1"/>
              <a:t>Event_ID</a:t>
            </a:r>
            <a:r>
              <a:rPr lang="en-US" dirty="0"/>
              <a:t> [PK] [FK] → EVENT(</a:t>
            </a:r>
            <a:r>
              <a:rPr lang="en-US" dirty="0" err="1"/>
              <a:t>Event_ID</a:t>
            </a:r>
            <a:r>
              <a:rPr lang="en-US" dirty="0"/>
              <a:t>),</a:t>
            </a:r>
            <a:r>
              <a:rPr lang="en-US" dirty="0" err="1"/>
              <a:t>Service_ID</a:t>
            </a:r>
            <a:r>
              <a:rPr lang="en-US" dirty="0"/>
              <a:t> [PK] [FK] → SERVICE(</a:t>
            </a:r>
            <a:r>
              <a:rPr lang="en-US" dirty="0" err="1"/>
              <a:t>Service_ID</a:t>
            </a:r>
            <a:r>
              <a:rPr lang="en-US" dirty="0" smtClean="0"/>
              <a:t>))</a:t>
            </a:r>
            <a:endParaRPr lang="en-US" sz="1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STAFF</a:t>
            </a:r>
            <a:r>
              <a:rPr lang="en-US" dirty="0"/>
              <a:t>(</a:t>
            </a:r>
            <a:r>
              <a:rPr lang="en-US" dirty="0" err="1"/>
              <a:t>Staff_ID</a:t>
            </a:r>
            <a:r>
              <a:rPr lang="en-US" dirty="0"/>
              <a:t> [PK],Name, Role, Phone</a:t>
            </a:r>
            <a:r>
              <a:rPr lang="en-US" dirty="0" smtClean="0"/>
              <a:t>))</a:t>
            </a:r>
            <a:endParaRPr lang="en-US" sz="1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EVENT_STAFF</a:t>
            </a:r>
            <a:r>
              <a:rPr lang="en-US" dirty="0"/>
              <a:t>( </a:t>
            </a:r>
            <a:r>
              <a:rPr lang="en-US" dirty="0" err="1"/>
              <a:t>Event_ID</a:t>
            </a:r>
            <a:r>
              <a:rPr lang="en-US" dirty="0"/>
              <a:t> [PK] [FK] → EVENT(</a:t>
            </a:r>
            <a:r>
              <a:rPr lang="en-US" dirty="0" err="1"/>
              <a:t>Event_ID</a:t>
            </a:r>
            <a:r>
              <a:rPr lang="en-US" dirty="0"/>
              <a:t>), </a:t>
            </a:r>
            <a:r>
              <a:rPr lang="en-US" dirty="0" err="1"/>
              <a:t>Staff_ID</a:t>
            </a:r>
            <a:r>
              <a:rPr lang="en-US" dirty="0"/>
              <a:t> [PK] [FK] → STAFF(</a:t>
            </a:r>
            <a:r>
              <a:rPr lang="en-US" dirty="0" err="1"/>
              <a:t>Staff_ID</a:t>
            </a:r>
            <a:r>
              <a:rPr lang="en-US" dirty="0"/>
              <a:t>))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7991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19477"/>
            <a:ext cx="8596668" cy="766527"/>
          </a:xfrm>
        </p:spPr>
        <p:txBody>
          <a:bodyPr/>
          <a:lstStyle/>
          <a:p>
            <a:r>
              <a:rPr lang="en-US" dirty="0" smtClean="0"/>
              <a:t>Some Example </a:t>
            </a:r>
            <a:r>
              <a:rPr lang="en-US" dirty="0" smtClean="0"/>
              <a:t>Queries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44985"/>
            <a:ext cx="6422934" cy="187805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40" y="3291477"/>
            <a:ext cx="6404828" cy="19504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692" y="2633112"/>
            <a:ext cx="4704879" cy="163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9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191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204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 Unicode MS</vt:lpstr>
      <vt:lpstr>Arial</vt:lpstr>
      <vt:lpstr>Trebuchet MS</vt:lpstr>
      <vt:lpstr>Wingdings 3</vt:lpstr>
      <vt:lpstr>Facet</vt:lpstr>
      <vt:lpstr>Title:  Event Management System</vt:lpstr>
      <vt:lpstr>Entity-Relationship Summary</vt:lpstr>
      <vt:lpstr>ERD DIAGRAM (Crow Foot)</vt:lpstr>
      <vt:lpstr>RELATIONAL SCHEMA </vt:lpstr>
      <vt:lpstr>Some Example Queries:</vt:lpstr>
      <vt:lpstr>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 Event Management System</dc:title>
  <dc:creator>Microsoft account</dc:creator>
  <cp:lastModifiedBy>Microsoft account</cp:lastModifiedBy>
  <cp:revision>5</cp:revision>
  <dcterms:created xsi:type="dcterms:W3CDTF">2025-06-24T19:52:40Z</dcterms:created>
  <dcterms:modified xsi:type="dcterms:W3CDTF">2025-06-25T05:32:44Z</dcterms:modified>
</cp:coreProperties>
</file>