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59" r:id="rId5"/>
    <p:sldId id="260" r:id="rId6"/>
    <p:sldId id="261" r:id="rId7"/>
    <p:sldId id="269" r:id="rId8"/>
    <p:sldId id="270" r:id="rId9"/>
    <p:sldId id="262" r:id="rId10"/>
    <p:sldId id="264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288E-874A-47DE-9914-02496ECAAC46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5C4A-4893-4DE3-A410-0EFFB42CC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ber.com/timeanalyzer/index.html" TargetMode="External"/><Relationship Id="rId2" Type="http://schemas.openxmlformats.org/officeDocument/2006/relationships/hyperlink" Target="http://www.manictime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Analytics tools I am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WorkTime</a:t>
            </a:r>
            <a:r>
              <a:rPr lang="en-US" dirty="0" smtClean="0"/>
              <a:t> Personal</a:t>
            </a:r>
          </a:p>
          <a:p>
            <a:r>
              <a:rPr lang="en-US" dirty="0" err="1" smtClean="0"/>
              <a:t>ManicTime</a:t>
            </a:r>
            <a:endParaRPr lang="en-US" dirty="0"/>
          </a:p>
          <a:p>
            <a:r>
              <a:rPr lang="en-US" dirty="0" smtClean="0"/>
              <a:t>Visual Time Analyzer</a:t>
            </a:r>
          </a:p>
          <a:p>
            <a:endParaRPr lang="en-US" dirty="0"/>
          </a:p>
          <a:p>
            <a:r>
              <a:rPr lang="en-US" sz="3000" dirty="0" smtClean="0"/>
              <a:t>Downloaded from following corresponding links</a:t>
            </a:r>
          </a:p>
          <a:p>
            <a:r>
              <a:rPr lang="en-US" sz="2400" dirty="0" smtClean="0">
                <a:hlinkClick r:id="rId2"/>
              </a:rPr>
              <a:t>http://www.worktime.com/personal/</a:t>
            </a:r>
          </a:p>
          <a:p>
            <a:r>
              <a:rPr lang="en-US" sz="2400" dirty="0" smtClean="0">
                <a:hlinkClick r:id="rId2"/>
              </a:rPr>
              <a:t>http://www.manictime.com/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http://www.neuber.com/timeanalyzer/index.html</a:t>
            </a:r>
            <a:endParaRPr lang="en-US" sz="2400" dirty="0" smtClean="0"/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Visualization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Research Problem: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Grade, </a:t>
            </a:r>
            <a:r>
              <a:rPr lang="en-US" sz="2400" dirty="0" err="1" smtClean="0"/>
              <a:t>Weightage</a:t>
            </a:r>
            <a:r>
              <a:rPr lang="en-US" sz="2400" dirty="0" smtClean="0"/>
              <a:t>, Attendance etc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Data on personal learning is lacking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Solution: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Personal Data </a:t>
            </a:r>
            <a:r>
              <a:rPr lang="en-US" sz="2400" dirty="0" smtClean="0">
                <a:sym typeface="Wingdings" pitchFamily="2" charset="2"/>
              </a:rPr>
              <a:t> Personal Visualization  Personal Learning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ym typeface="Wingdings" pitchFamily="2" charset="2"/>
              </a:rPr>
              <a:t>Dynamically and regularly update personal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Visualization for Learning</a:t>
            </a:r>
            <a:endParaRPr lang="en-US" dirty="0"/>
          </a:p>
        </p:txBody>
      </p:sp>
      <p:pic>
        <p:nvPicPr>
          <p:cNvPr id="4" name="Content Placeholder 3" descr="C:\Users\ONLY\Desktop\data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886201"/>
            <a:ext cx="45720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ONLY\Desktop\graph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19400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1524000"/>
            <a:ext cx="9144000" cy="1905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Assumptions: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Proposed tiered approach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Most data captured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Some data predicted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Visualization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Intrusion into personal life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Security and anonymization </a:t>
            </a:r>
            <a:r>
              <a:rPr lang="en-US" sz="2400" dirty="0" smtClean="0"/>
              <a:t>priority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WorkTime</a:t>
            </a:r>
            <a:r>
              <a:rPr lang="en-US" dirty="0" smtClean="0"/>
              <a:t> Personal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ONLY\Desktop\workTime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89508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WorkTime</a:t>
            </a:r>
            <a:r>
              <a:rPr lang="en-US" dirty="0" smtClean="0"/>
              <a:t> Personal – Computer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ONLY\Desktop\workTime\27-09-2016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229475" cy="4680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ManicTime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ONLY\Desktop\ManiTime\01-10-2016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ManicTime</a:t>
            </a:r>
            <a:r>
              <a:rPr lang="en-US" dirty="0" smtClean="0"/>
              <a:t> – Top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ONLY\Desktop\ManiTime\top applicatio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ManicTime</a:t>
            </a:r>
            <a:r>
              <a:rPr lang="en-US" dirty="0" smtClean="0"/>
              <a:t> – Top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ONLY\Desktop\ManiTime\top tag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tools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 analysis of 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notes Applications and window titles</a:t>
            </a:r>
          </a:p>
          <a:p>
            <a:endParaRPr lang="en-US" dirty="0" smtClean="0"/>
          </a:p>
          <a:p>
            <a:r>
              <a:rPr lang="en-US" dirty="0" smtClean="0"/>
              <a:t>Our project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Analyze 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Categorize activity nature</a:t>
            </a:r>
          </a:p>
          <a:p>
            <a:pPr lvl="1">
              <a:buNone/>
            </a:pPr>
            <a:r>
              <a:rPr lang="en-US" dirty="0" smtClean="0"/>
              <a:t>		“Research” </a:t>
            </a:r>
            <a:r>
              <a:rPr lang="en-US" dirty="0" err="1" smtClean="0"/>
              <a:t>vs</a:t>
            </a:r>
            <a:r>
              <a:rPr lang="en-US" dirty="0" smtClean="0"/>
              <a:t> “Teaching”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I have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Personal Visualization for learning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Understanding Quantified-</a:t>
            </a:r>
            <a:r>
              <a:rPr lang="en-US" dirty="0" err="1" smtClean="0"/>
              <a:t>selfers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 stage-based model of personal informatics </a:t>
            </a:r>
            <a:r>
              <a:rPr lang="en-US" dirty="0" smtClean="0"/>
              <a:t>system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Visualization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Conference Paper - 2015</a:t>
            </a:r>
          </a:p>
          <a:p>
            <a:pPr>
              <a:buNone/>
            </a:pPr>
            <a:r>
              <a:rPr lang="en-US" dirty="0" smtClean="0"/>
              <a:t>4 authors</a:t>
            </a:r>
            <a:endParaRPr lang="en-US" dirty="0"/>
          </a:p>
        </p:txBody>
      </p:sp>
      <p:pic>
        <p:nvPicPr>
          <p:cNvPr id="6146" name="Picture 2" descr="C:\Users\ONLY\Desktop\Autho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9024644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158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Personal Analytics tools I am using</vt:lpstr>
      <vt:lpstr>WorkTime Personal</vt:lpstr>
      <vt:lpstr>WorkTime Personal – Computer Use</vt:lpstr>
      <vt:lpstr>ManicTime</vt:lpstr>
      <vt:lpstr>ManicTime – Top Application</vt:lpstr>
      <vt:lpstr>ManicTime – Top Tags</vt:lpstr>
      <vt:lpstr>Comparison with our project</vt:lpstr>
      <vt:lpstr>Papers I have read</vt:lpstr>
      <vt:lpstr>Personal Visualization for Learning</vt:lpstr>
      <vt:lpstr>Personal Visualization for Learning</vt:lpstr>
      <vt:lpstr>Personal Visualization for Learning</vt:lpstr>
      <vt:lpstr>Personal Visualization for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ONLY</dc:creator>
  <cp:lastModifiedBy>ONLY</cp:lastModifiedBy>
  <cp:revision>64</cp:revision>
  <dcterms:created xsi:type="dcterms:W3CDTF">2016-10-10T09:56:12Z</dcterms:created>
  <dcterms:modified xsi:type="dcterms:W3CDTF">2016-10-11T08:49:51Z</dcterms:modified>
</cp:coreProperties>
</file>