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59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50136B-1F51-46D3-A0A0-5B9F3BED3C0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B236192-BD79-42FE-B5D7-854202085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162800" cy="3200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Mujtaba</a:t>
            </a:r>
            <a:r>
              <a:rPr lang="en-US" dirty="0" smtClean="0">
                <a:solidFill>
                  <a:schemeClr val="tx1"/>
                </a:solidFill>
              </a:rPr>
              <a:t> Ali (p13-6134)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Ghulam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Abbas</a:t>
            </a:r>
            <a:r>
              <a:rPr lang="en-US" dirty="0" smtClean="0">
                <a:solidFill>
                  <a:schemeClr val="tx1"/>
                </a:solidFill>
              </a:rPr>
              <a:t>(p13-6137)</a:t>
            </a:r>
          </a:p>
          <a:p>
            <a:pPr algn="r"/>
            <a:endParaRPr lang="en-US" b="1" dirty="0" smtClean="0">
              <a:solidFill>
                <a:schemeClr val="tx1"/>
              </a:solidFill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Supervisor: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Sir </a:t>
            </a:r>
            <a:r>
              <a:rPr lang="en-US" dirty="0" err="1" smtClean="0">
                <a:solidFill>
                  <a:schemeClr val="tx1"/>
                </a:solidFill>
              </a:rPr>
              <a:t>Shoaib</a:t>
            </a:r>
            <a:r>
              <a:rPr lang="en-US" dirty="0" smtClean="0">
                <a:solidFill>
                  <a:schemeClr val="tx1"/>
                </a:solidFill>
              </a:rPr>
              <a:t> Muhammad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Personal Analytics for Faculty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4600" y="228600"/>
            <a:ext cx="5181600" cy="99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National University of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</a:t>
            </a:r>
            <a:r>
              <a:rPr lang="en-US" sz="2400" b="1" baseline="0" dirty="0" smtClean="0">
                <a:solidFill>
                  <a:srgbClr val="0070C0"/>
                </a:solidFill>
              </a:rPr>
              <a:t>Emerging</a:t>
            </a:r>
            <a:r>
              <a:rPr lang="en-US" sz="2400" b="1" dirty="0" smtClean="0">
                <a:solidFill>
                  <a:srgbClr val="0070C0"/>
                </a:solidFill>
              </a:rPr>
              <a:t> Sciences, Peshawar.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ONLY\Desktop\Desktop foiles\fa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837"/>
            <a:ext cx="121378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SWOT Analysis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 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Strengths:</a:t>
            </a:r>
            <a:endParaRPr lang="en-US" sz="2800" dirty="0" smtClean="0"/>
          </a:p>
          <a:p>
            <a:pPr lvl="0"/>
            <a:r>
              <a:rPr lang="en-US" sz="2800" dirty="0" smtClean="0"/>
              <a:t>Automatic and Context based categorization of activities.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Continuously monitoring the users activities in background without any interruption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Can read textual data from multiple file formats</a:t>
            </a:r>
          </a:p>
          <a:p>
            <a:endParaRPr lang="en-US" sz="2800" dirty="0" smtClean="0"/>
          </a:p>
          <a:p>
            <a:pPr lvl="0"/>
            <a:r>
              <a:rPr lang="en-US" sz="2800" dirty="0" smtClean="0"/>
              <a:t>Helps in moderating activities.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 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Weaknesses:</a:t>
            </a:r>
          </a:p>
          <a:p>
            <a:pPr lvl="0"/>
            <a:r>
              <a:rPr lang="en-US" sz="2800" dirty="0" smtClean="0"/>
              <a:t>Cannot analyze contents of video or audio.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It can analyze only materials texted in English Language.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Cannot differentiate if multiple sessions are active at the same time using multiple windows restored down.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 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Opportunities:</a:t>
            </a:r>
          </a:p>
          <a:p>
            <a:pPr lvl="0"/>
            <a:r>
              <a:rPr lang="en-US" sz="2800" dirty="0" smtClean="0"/>
              <a:t>Extendable to categorization of other activities.</a:t>
            </a:r>
          </a:p>
          <a:p>
            <a:pPr lvl="0"/>
            <a:endParaRPr lang="en-US" sz="2800" dirty="0" smtClean="0"/>
          </a:p>
          <a:p>
            <a:r>
              <a:rPr lang="en-US" sz="2800" dirty="0" smtClean="0"/>
              <a:t> Can be used to develop a scheduler.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  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3200" b="1" dirty="0" smtClean="0"/>
              <a:t>Threats:</a:t>
            </a:r>
          </a:p>
          <a:p>
            <a:pPr lvl="0"/>
            <a:r>
              <a:rPr lang="en-US" sz="2800" dirty="0" smtClean="0"/>
              <a:t>Data corruption/loss.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For: 			Academia/faculty</a:t>
            </a:r>
          </a:p>
          <a:p>
            <a:r>
              <a:rPr lang="en-US" sz="2800" dirty="0" smtClean="0"/>
              <a:t>Nature: 		Research And Teaching Activities</a:t>
            </a:r>
          </a:p>
          <a:p>
            <a:r>
              <a:rPr lang="en-US" sz="2800" dirty="0" smtClean="0"/>
              <a:t>Sources: 		Only online and offline activities </a:t>
            </a:r>
          </a:p>
          <a:p>
            <a:r>
              <a:rPr lang="en-US" sz="2800" dirty="0" smtClean="0"/>
              <a:t>Language Support: English Language support only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329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FYP1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Activity Monitoring</a:t>
            </a:r>
          </a:p>
          <a:p>
            <a:r>
              <a:rPr lang="en-US" sz="2800" dirty="0" smtClean="0"/>
              <a:t>Processing on the basis of meta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51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Personal 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Analytics  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Collect your personal data </a:t>
            </a:r>
          </a:p>
          <a:p>
            <a:r>
              <a:rPr lang="en-US" sz="2800" dirty="0" smtClean="0"/>
              <a:t>Process the collected data</a:t>
            </a:r>
          </a:p>
          <a:p>
            <a:r>
              <a:rPr lang="en-US" sz="2800" dirty="0" smtClean="0"/>
              <a:t>And gain a wide range of </a:t>
            </a:r>
            <a:r>
              <a:rPr lang="en-US" sz="2800" dirty="0" smtClean="0"/>
              <a:t>information </a:t>
            </a:r>
            <a:r>
              <a:rPr lang="en-US" sz="2800" dirty="0" smtClean="0"/>
              <a:t>about yourself. </a:t>
            </a:r>
          </a:p>
          <a:p>
            <a:r>
              <a:rPr lang="en-US" sz="2800" dirty="0" smtClean="0"/>
              <a:t>Also called </a:t>
            </a:r>
            <a:r>
              <a:rPr lang="en-US" sz="2800" dirty="0" smtClean="0"/>
              <a:t>quantified self, </a:t>
            </a:r>
            <a:r>
              <a:rPr lang="en-US" sz="2800" dirty="0" smtClean="0"/>
              <a:t>self-tracking </a:t>
            </a:r>
            <a:r>
              <a:rPr lang="en-US" sz="2800" dirty="0" smtClean="0"/>
              <a:t> and personal informatics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Analytics  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It helps 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Knowing your personality, choices and priorities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Decision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Improving your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 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Based on personal analytics</a:t>
            </a:r>
          </a:p>
          <a:p>
            <a:r>
              <a:rPr lang="en-US" sz="2800" dirty="0" smtClean="0"/>
              <a:t>measurement of the time spent on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Research versus Teaching activities</a:t>
            </a:r>
          </a:p>
          <a:p>
            <a:r>
              <a:rPr lang="en-US" sz="2800" dirty="0" smtClean="0"/>
              <a:t>Generate </a:t>
            </a:r>
            <a:r>
              <a:rPr lang="en-US" sz="2800" dirty="0" smtClean="0"/>
              <a:t>graphs for the result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  (2/2)</a:t>
            </a:r>
            <a:endParaRPr lang="en-US" dirty="0"/>
          </a:p>
        </p:txBody>
      </p:sp>
      <p:pic>
        <p:nvPicPr>
          <p:cNvPr id="4" name="Content Placeholder 3" descr="1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8153400" cy="42672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3000" y="1524000"/>
            <a:ext cx="2743200" cy="762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smtClean="0">
                <a:latin typeface="+mj-lt"/>
                <a:ea typeface="+mj-ea"/>
                <a:cs typeface="+mj-cs"/>
              </a:rPr>
              <a:t>Workflow: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 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Difficulty in self evaluation</a:t>
            </a:r>
          </a:p>
          <a:p>
            <a:r>
              <a:rPr lang="en-US" sz="2800" dirty="0" smtClean="0"/>
              <a:t>Unable to moderate activities</a:t>
            </a:r>
          </a:p>
          <a:p>
            <a:r>
              <a:rPr lang="en-US" sz="2800" dirty="0" smtClean="0"/>
              <a:t>Hence problem in time management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 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To facilitate the faculty by automatic measurement of their time spent on </a:t>
            </a:r>
            <a:r>
              <a:rPr lang="en-US" sz="2800" b="1" dirty="0" smtClean="0"/>
              <a:t>Research</a:t>
            </a:r>
            <a:r>
              <a:rPr lang="en-US" sz="2800" dirty="0" smtClean="0"/>
              <a:t> versus </a:t>
            </a:r>
            <a:r>
              <a:rPr lang="en-US" sz="2800" b="1" dirty="0" smtClean="0"/>
              <a:t>Teaching</a:t>
            </a:r>
            <a:r>
              <a:rPr lang="en-US" sz="2800" dirty="0" smtClean="0"/>
              <a:t> activities on a computer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</TotalTime>
  <Words>274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Personal Analytics for Faculty</vt:lpstr>
      <vt:lpstr>Personal Analytics</vt:lpstr>
      <vt:lpstr>Personal Analytics   (1/2)</vt:lpstr>
      <vt:lpstr>Personal Analytics   (2/2)</vt:lpstr>
      <vt:lpstr>Project Description</vt:lpstr>
      <vt:lpstr>Project Description   (1/2)</vt:lpstr>
      <vt:lpstr>Project Description   (2/2)</vt:lpstr>
      <vt:lpstr>Motivation   (1/1)</vt:lpstr>
      <vt:lpstr>Objective   (1/1)</vt:lpstr>
      <vt:lpstr>SWOT Analysis  </vt:lpstr>
      <vt:lpstr>SWOT Analysis   (1/4)</vt:lpstr>
      <vt:lpstr>SWOT Analysis   (2/4)</vt:lpstr>
      <vt:lpstr>SWOT Analysis   (3/4)</vt:lpstr>
      <vt:lpstr>SWOT Analysis   (4/4)</vt:lpstr>
      <vt:lpstr>Scope</vt:lpstr>
      <vt:lpstr>FYP1 Milestone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ONLY</dc:creator>
  <cp:lastModifiedBy>ONLY</cp:lastModifiedBy>
  <cp:revision>44</cp:revision>
  <dcterms:created xsi:type="dcterms:W3CDTF">2016-09-03T12:21:10Z</dcterms:created>
  <dcterms:modified xsi:type="dcterms:W3CDTF">2016-09-07T07:56:29Z</dcterms:modified>
</cp:coreProperties>
</file>