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2" r:id="rId1"/>
  </p:sldMasterIdLst>
  <p:sldIdLst>
    <p:sldId id="256" r:id="rId2"/>
    <p:sldId id="258" r:id="rId3"/>
    <p:sldId id="259" r:id="rId4"/>
    <p:sldId id="266" r:id="rId5"/>
    <p:sldId id="261" r:id="rId6"/>
    <p:sldId id="262" r:id="rId7"/>
    <p:sldId id="263" r:id="rId8"/>
    <p:sldId id="268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8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2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03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545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16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03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07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79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9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4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0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0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9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3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1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7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7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08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81" y="115910"/>
            <a:ext cx="7545388" cy="3232597"/>
          </a:xfrm>
        </p:spPr>
        <p:txBody>
          <a:bodyPr>
            <a:normAutofit fontScale="90000"/>
          </a:bodyPr>
          <a:lstStyle/>
          <a:p>
            <a:r>
              <a:rPr lang="en-IN" dirty="0"/>
              <a:t>Movie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593206"/>
            <a:ext cx="6400800" cy="3026534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Rushikesh Aware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Mujahid Sayyad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Under the Guidance of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Mr . Mangesh Sir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smtClean="0"/>
              <a:t>Personalized </a:t>
            </a:r>
            <a:r>
              <a:rPr lang="en-GB" b="1" dirty="0"/>
              <a:t>Recommendations</a:t>
            </a:r>
            <a:r>
              <a:rPr lang="en-GB" dirty="0"/>
              <a:t> – The system enhances user experience by providing movie suggestions tailored to individual preferences</a:t>
            </a:r>
            <a:r>
              <a:rPr lang="en-GB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Content-Based Filtering</a:t>
            </a:r>
            <a:r>
              <a:rPr lang="en-GB" dirty="0"/>
              <a:t> – Recommends movies based on attributes like genres, descriptions, and keywords using </a:t>
            </a:r>
            <a:r>
              <a:rPr lang="en-GB" b="1" dirty="0"/>
              <a:t>cosine similarity</a:t>
            </a:r>
            <a:r>
              <a:rPr lang="en-GB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Collaborative Filtering</a:t>
            </a:r>
            <a:r>
              <a:rPr lang="en-GB" dirty="0"/>
              <a:t> – Suggests movies by analyzing user interactions and identifying patterns in preferences</a:t>
            </a:r>
            <a:r>
              <a:rPr lang="en-GB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Hybrid Approach</a:t>
            </a:r>
            <a:r>
              <a:rPr lang="en-GB" dirty="0"/>
              <a:t> – Combines both methods to improve accuracy, diversity, and efficiency in recommendations</a:t>
            </a:r>
            <a:r>
              <a:rPr lang="en-GB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smtClean="0"/>
              <a:t>Future </a:t>
            </a:r>
            <a:r>
              <a:rPr lang="en-GB" b="1" dirty="0"/>
              <a:t>improvements</a:t>
            </a:r>
            <a:r>
              <a:rPr lang="en-GB" dirty="0"/>
              <a:t>: Deep learning recommendations, voice search, multi-platform (mobile, smart TVs</a:t>
            </a:r>
            <a:r>
              <a:rPr lang="en-GB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4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176530"/>
            <a:ext cx="9404723" cy="2279560"/>
          </a:xfrm>
        </p:spPr>
        <p:txBody>
          <a:bodyPr/>
          <a:lstStyle/>
          <a:p>
            <a:r>
              <a:rPr lang="en-GB" b="1" dirty="0" smtClean="0"/>
              <a:t>						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5694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tx1"/>
                </a:solidFill>
              </a:rPr>
              <a:t>Introduction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34333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web application that suggests movies based on user preferences</a:t>
            </a:r>
            <a:r>
              <a:rPr lang="en-GB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Uses advanced algorithms, user ratings, and collaborative filtering.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Enhances user experience by minimizing effort in finding relevant content.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0932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Develop an engaging web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Implement a scalable backend with Java &amp; Spring Boot.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Store and manage data using SQL.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Enhance user engagement with intelligent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Ensure seamless UI/UX with fast response times.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124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Problem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3798"/>
            <a:ext cx="9792215" cy="48446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With the rapid growth of digital entertainment, users have access to a vast library of movies across multiple platforms. However, finding relevant movies that align with their interests is a challenging and time-consuming task. Traditional search methods fail to provide personalized recommendations, leading to decision fatigue and a suboptimal viewing experience.</a:t>
            </a:r>
          </a:p>
          <a:p>
            <a:pPr marL="0" indent="0">
              <a:buNone/>
            </a:pPr>
            <a:r>
              <a:rPr lang="en-GB" dirty="0"/>
              <a:t>This project aims to develop </a:t>
            </a:r>
            <a:r>
              <a:rPr lang="en-GB" dirty="0" smtClean="0"/>
              <a:t>a</a:t>
            </a:r>
            <a:r>
              <a:rPr lang="en-GB" b="1" dirty="0" smtClean="0"/>
              <a:t> </a:t>
            </a:r>
            <a:r>
              <a:rPr lang="en-GB" b="1" dirty="0"/>
              <a:t>movie recommendation system</a:t>
            </a:r>
            <a:r>
              <a:rPr lang="en-GB" dirty="0"/>
              <a:t> that leverages both </a:t>
            </a:r>
            <a:r>
              <a:rPr lang="en-GB" b="1" dirty="0"/>
              <a:t>content-based filtering</a:t>
            </a:r>
            <a:r>
              <a:rPr lang="en-GB" dirty="0"/>
              <a:t> and </a:t>
            </a:r>
            <a:r>
              <a:rPr lang="en-GB" b="1" dirty="0"/>
              <a:t>collaborative filtering</a:t>
            </a:r>
            <a:r>
              <a:rPr lang="en-GB" dirty="0"/>
              <a:t> techniques: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Content-Based Filtering</a:t>
            </a:r>
            <a:r>
              <a:rPr lang="en-GB" dirty="0"/>
              <a:t>: The system analyzes movie attributes such as genres, descriptions, and keywords to recommend similar movies based on a user’s past preferences. </a:t>
            </a:r>
            <a:r>
              <a:rPr lang="en-GB" b="1" dirty="0"/>
              <a:t>Cosine Similarity</a:t>
            </a:r>
            <a:r>
              <a:rPr lang="en-GB" dirty="0"/>
              <a:t> will be used to measure the closeness between movie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Collaborative Filtering</a:t>
            </a:r>
            <a:r>
              <a:rPr lang="en-GB" dirty="0"/>
              <a:t>: The system learns from user interactions, identifying patterns and similarities among users with similar tastes. This method will use </a:t>
            </a:r>
            <a:r>
              <a:rPr lang="en-GB" b="1" dirty="0"/>
              <a:t>User-Based and Item-Based Collaborative Filtering</a:t>
            </a:r>
            <a:r>
              <a:rPr lang="en-GB" dirty="0"/>
              <a:t> to suggest movies based on collective user preferences</a:t>
            </a:r>
            <a:r>
              <a:rPr lang="en-GB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7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801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User Features</a:t>
            </a:r>
            <a:r>
              <a:rPr lang="en-IN" sz="2400" b="1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Secure </a:t>
            </a:r>
            <a:r>
              <a:rPr lang="en-IN" sz="2400" dirty="0"/>
              <a:t>authentication &amp; profile </a:t>
            </a:r>
            <a:r>
              <a:rPr lang="en-IN" sz="2400" dirty="0" smtClean="0"/>
              <a:t>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Browse </a:t>
            </a:r>
            <a:r>
              <a:rPr lang="en-IN" sz="2400" dirty="0"/>
              <a:t>&amp; search </a:t>
            </a:r>
            <a:r>
              <a:rPr lang="en-IN" sz="2400" dirty="0" smtClean="0"/>
              <a:t>movies.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Rate &amp; review movies for </a:t>
            </a:r>
            <a:r>
              <a:rPr lang="en-GB" sz="2400" dirty="0" smtClean="0"/>
              <a:t>better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</a:t>
            </a:r>
            <a:r>
              <a:rPr lang="en-IN" sz="2400" dirty="0" smtClean="0"/>
              <a:t>ersonalized </a:t>
            </a:r>
            <a:r>
              <a:rPr lang="en-IN" sz="2400" dirty="0"/>
              <a:t>movie </a:t>
            </a:r>
            <a:r>
              <a:rPr lang="en-IN" sz="2400" dirty="0" smtClean="0"/>
              <a:t>suggestions.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Create &amp; manage </a:t>
            </a:r>
            <a:r>
              <a:rPr lang="en-IN" sz="2400" dirty="0" err="1" smtClean="0"/>
              <a:t>watchlists</a:t>
            </a:r>
            <a:r>
              <a:rPr lang="en-IN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View </a:t>
            </a:r>
            <a:r>
              <a:rPr lang="en-IN" sz="2400" dirty="0"/>
              <a:t>trending &amp; top-rated </a:t>
            </a:r>
            <a:r>
              <a:rPr lang="en-IN" sz="2400" dirty="0" smtClean="0"/>
              <a:t>movies.</a:t>
            </a:r>
          </a:p>
          <a:p>
            <a:pPr marL="0" indent="0">
              <a:buNone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1589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Tech Stack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6525"/>
            <a:ext cx="8946541" cy="52417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Front end :</a:t>
            </a:r>
            <a:r>
              <a:rPr lang="en-IN" sz="2400" dirty="0"/>
              <a:t> </a:t>
            </a:r>
            <a:r>
              <a:rPr lang="en-IN" sz="2400" dirty="0" smtClean="0"/>
              <a:t>HTML/CSS/Bootstrap/</a:t>
            </a:r>
            <a:r>
              <a:rPr lang="en-IN" sz="2400" dirty="0" err="1" smtClean="0"/>
              <a:t>Reactjs</a:t>
            </a:r>
            <a:r>
              <a:rPr lang="en-IN" sz="2400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Backend  :</a:t>
            </a:r>
            <a:r>
              <a:rPr lang="en-IN" sz="2400" dirty="0"/>
              <a:t> Spring boot &amp; spring MVC + spring JDBC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Build Tool : </a:t>
            </a:r>
            <a:r>
              <a:rPr lang="en-IN" sz="2400" dirty="0"/>
              <a:t>maven</a:t>
            </a:r>
            <a:r>
              <a:rPr lang="en-IN" sz="2400" b="1" dirty="0"/>
              <a:t> 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API Testing tool : </a:t>
            </a:r>
            <a:r>
              <a:rPr lang="en-IN" sz="2400" dirty="0"/>
              <a:t>postman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Logging tool : </a:t>
            </a:r>
            <a:r>
              <a:rPr lang="en-IN" sz="2400" dirty="0"/>
              <a:t>log4j or spring boot logging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WEB-API </a:t>
            </a:r>
            <a:r>
              <a:rPr lang="en-IN" sz="2400" dirty="0"/>
              <a:t>: REST API using 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Unit test: </a:t>
            </a:r>
            <a:r>
              <a:rPr lang="en-IN" sz="2400" dirty="0"/>
              <a:t>Junit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Lombok 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Version controlling tool :</a:t>
            </a:r>
            <a:r>
              <a:rPr lang="en-IN" sz="2400" dirty="0"/>
              <a:t> GIT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Database  tool :</a:t>
            </a:r>
            <a:r>
              <a:rPr lang="en-IN" sz="2400" dirty="0"/>
              <a:t> MYSQL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Database : </a:t>
            </a:r>
            <a:r>
              <a:rPr lang="en-IN" sz="2400" dirty="0"/>
              <a:t>RDBMS </a:t>
            </a:r>
          </a:p>
        </p:txBody>
      </p:sp>
    </p:spTree>
    <p:extLst>
      <p:ext uri="{BB962C8B-B14F-4D97-AF65-F5344CB8AC3E}">
        <p14:creationId xmlns:p14="http://schemas.microsoft.com/office/powerpoint/2010/main" val="10719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User </a:t>
            </a:r>
            <a:r>
              <a:rPr lang="en-IN" sz="2400" b="1" dirty="0" smtClean="0"/>
              <a:t>Registration/Login</a:t>
            </a:r>
            <a:r>
              <a:rPr lang="en-IN" sz="2400" dirty="0" smtClean="0"/>
              <a:t>→ </a:t>
            </a:r>
            <a:r>
              <a:rPr lang="en-IN" sz="2400" dirty="0"/>
              <a:t>Profile creation &amp; </a:t>
            </a:r>
            <a:r>
              <a:rPr lang="en-IN" sz="2400" dirty="0" smtClean="0"/>
              <a:t>authentication.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Browse &amp; </a:t>
            </a:r>
            <a:r>
              <a:rPr lang="en-GB" sz="2400" b="1" dirty="0" smtClean="0"/>
              <a:t>Search </a:t>
            </a:r>
            <a:r>
              <a:rPr lang="en-GB" sz="2400" dirty="0"/>
              <a:t>→ Fetch movie details using </a:t>
            </a:r>
            <a:r>
              <a:rPr lang="en-GB" sz="2400" dirty="0" smtClean="0"/>
              <a:t>APIs.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Movie </a:t>
            </a:r>
            <a:r>
              <a:rPr lang="en-GB" sz="2400" b="1" dirty="0" smtClean="0"/>
              <a:t>Interaction </a:t>
            </a:r>
            <a:r>
              <a:rPr lang="en-GB" sz="2400" dirty="0"/>
              <a:t>→ Users rate, review, or add movies to </a:t>
            </a:r>
            <a:r>
              <a:rPr lang="en-GB" sz="2400" dirty="0" err="1" smtClean="0"/>
              <a:t>watchlist</a:t>
            </a:r>
            <a:r>
              <a:rPr lang="en-GB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b="1" dirty="0"/>
              <a:t>Data </a:t>
            </a:r>
            <a:r>
              <a:rPr lang="it-IT" sz="2400" b="1" dirty="0" smtClean="0"/>
              <a:t>Processing </a:t>
            </a:r>
            <a:r>
              <a:rPr lang="it-IT" sz="2400" dirty="0" smtClean="0"/>
              <a:t>→KNN Algorithm </a:t>
            </a:r>
            <a:r>
              <a:rPr lang="it-IT" sz="2400" dirty="0"/>
              <a:t>analyze user </a:t>
            </a:r>
            <a:r>
              <a:rPr lang="it-IT" sz="2400" dirty="0" smtClean="0"/>
              <a:t>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Personalized </a:t>
            </a:r>
            <a:r>
              <a:rPr lang="en-GB" sz="2400" b="1" dirty="0" smtClean="0"/>
              <a:t>Recommendations </a:t>
            </a:r>
            <a:r>
              <a:rPr lang="en-GB" sz="2400" dirty="0"/>
              <a:t>→ System suggests movies based on user </a:t>
            </a:r>
            <a:r>
              <a:rPr lang="en-GB" sz="2400" dirty="0" smtClean="0"/>
              <a:t>history.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342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" y="90153"/>
            <a:ext cx="11964472" cy="664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5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 user-friendly and efficient recommendation system</a:t>
            </a:r>
            <a:r>
              <a:rPr lang="en-GB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personalized movie suggestions</a:t>
            </a:r>
            <a:r>
              <a:rPr lang="en-IN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Scalable architecture for handling large </a:t>
            </a:r>
            <a:r>
              <a:rPr lang="en-GB" sz="2400" dirty="0" smtClean="0"/>
              <a:t>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Integration with third-party movie databases for richer content.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790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287</TotalTime>
  <Words>461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Movie Recommendation System</vt:lpstr>
      <vt:lpstr>Introduction</vt:lpstr>
      <vt:lpstr>Objectives</vt:lpstr>
      <vt:lpstr>Problem Statement</vt:lpstr>
      <vt:lpstr>Features</vt:lpstr>
      <vt:lpstr>Tech Stack</vt:lpstr>
      <vt:lpstr>Workflow Diagram</vt:lpstr>
      <vt:lpstr>PowerPoint Presentation</vt:lpstr>
      <vt:lpstr>Expected Outcome</vt:lpstr>
      <vt:lpstr>Conclusion</vt:lpstr>
      <vt:lpstr>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Sai Seva</dc:creator>
  <cp:lastModifiedBy>Sai Seva</cp:lastModifiedBy>
  <cp:revision>16</cp:revision>
  <dcterms:created xsi:type="dcterms:W3CDTF">2025-03-25T07:03:33Z</dcterms:created>
  <dcterms:modified xsi:type="dcterms:W3CDTF">2025-04-05T06:55:41Z</dcterms:modified>
</cp:coreProperties>
</file>