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4.xml" ContentType="application/vnd.openxmlformats-officedocument.presentationml.notesSlid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5.xml" ContentType="application/vnd.openxmlformats-officedocument.presentationml.notesSlide+xml"/>
  <Override PartName="/ppt/comments/modernComment_11E_CDEF3400.xml" ContentType="application/vnd.ms-powerpoint.comment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2"/>
  </p:notesMasterIdLst>
  <p:sldIdLst>
    <p:sldId id="256" r:id="rId4"/>
    <p:sldId id="257" r:id="rId5"/>
    <p:sldId id="258" r:id="rId6"/>
    <p:sldId id="259" r:id="rId7"/>
    <p:sldId id="260" r:id="rId8"/>
    <p:sldId id="290" r:id="rId9"/>
    <p:sldId id="261" r:id="rId10"/>
    <p:sldId id="262" r:id="rId11"/>
    <p:sldId id="279" r:id="rId12"/>
    <p:sldId id="265" r:id="rId13"/>
    <p:sldId id="280" r:id="rId14"/>
    <p:sldId id="266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81" r:id="rId23"/>
    <p:sldId id="283" r:id="rId24"/>
    <p:sldId id="287" r:id="rId25"/>
    <p:sldId id="276" r:id="rId26"/>
    <p:sldId id="282" r:id="rId27"/>
    <p:sldId id="286" r:id="rId28"/>
    <p:sldId id="285" r:id="rId29"/>
    <p:sldId id="278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CBB315-3E4B-3E5C-3EA4-1CCBF4D3221C}" name="Hyeran Jeon" initials="HJ" userId="S::hjeon7@ucmerced.edu::5b51cc7e-f4f7-4b8e-a491-67898f363e41" providerId="AD"/>
  <p188:author id="{EDEBD58B-C2BF-F70B-74B7-9EF2BFB27F67}" name="Mujahid Al Rafi" initials="MR" userId="S::mrafi@ucmerced.edu::a8f58c5c-a897-46a0-bd6f-7303090a163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A49B6F-EEFD-4AA6-A6EA-0AB3F37DE8C2}" v="878" dt="2023-09-20T22:57:47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7" autoAdjust="0"/>
    <p:restoredTop sz="83154" autoAdjust="0"/>
  </p:normalViewPr>
  <p:slideViewPr>
    <p:cSldViewPr snapToGrid="0">
      <p:cViewPr varScale="1">
        <p:scale>
          <a:sx n="92" d="100"/>
          <a:sy n="92" d="100"/>
        </p:scale>
        <p:origin x="13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8/10/relationships/authors" Target="authors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eran Jeon" userId="5b51cc7e-f4f7-4b8e-a491-67898f363e41" providerId="ADAL" clId="{DEA49B6F-EEFD-4AA6-A6EA-0AB3F37DE8C2}"/>
    <pc:docChg chg="undo redo custSel addSld delSld modSld sldOrd modMainMaster">
      <pc:chgData name="Hyeran Jeon" userId="5b51cc7e-f4f7-4b8e-a491-67898f363e41" providerId="ADAL" clId="{DEA49B6F-EEFD-4AA6-A6EA-0AB3F37DE8C2}" dt="2023-09-20T22:57:57.528" v="5197" actId="6549"/>
      <pc:docMkLst>
        <pc:docMk/>
      </pc:docMkLst>
      <pc:sldChg chg="addSp delSp modSp mod modClrScheme chgLayout">
        <pc:chgData name="Hyeran Jeon" userId="5b51cc7e-f4f7-4b8e-a491-67898f363e41" providerId="ADAL" clId="{DEA49B6F-EEFD-4AA6-A6EA-0AB3F37DE8C2}" dt="2023-09-20T17:28:30.434" v="118" actId="403"/>
        <pc:sldMkLst>
          <pc:docMk/>
          <pc:sldMk cId="0" sldId="256"/>
        </pc:sldMkLst>
        <pc:spChg chg="del">
          <ac:chgData name="Hyeran Jeon" userId="5b51cc7e-f4f7-4b8e-a491-67898f363e41" providerId="ADAL" clId="{DEA49B6F-EEFD-4AA6-A6EA-0AB3F37DE8C2}" dt="2023-09-20T17:10:03.136" v="4" actId="478"/>
          <ac:spMkLst>
            <pc:docMk/>
            <pc:sldMk cId="0" sldId="256"/>
            <ac:spMk id="4" creationId="{00000000-0000-0000-0000-000000000000}"/>
          </ac:spMkLst>
        </pc:spChg>
        <pc:spChg chg="mod">
          <ac:chgData name="Hyeran Jeon" userId="5b51cc7e-f4f7-4b8e-a491-67898f363e41" providerId="ADAL" clId="{DEA49B6F-EEFD-4AA6-A6EA-0AB3F37DE8C2}" dt="2023-09-20T17:28:02.124" v="115" actId="207"/>
          <ac:spMkLst>
            <pc:docMk/>
            <pc:sldMk cId="0" sldId="256"/>
            <ac:spMk id="149" creationId="{00000000-0000-0000-0000-000000000000}"/>
          </ac:spMkLst>
        </pc:spChg>
        <pc:spChg chg="del">
          <ac:chgData name="Hyeran Jeon" userId="5b51cc7e-f4f7-4b8e-a491-67898f363e41" providerId="ADAL" clId="{DEA49B6F-EEFD-4AA6-A6EA-0AB3F37DE8C2}" dt="2023-09-20T17:10:12.897" v="5" actId="478"/>
          <ac:spMkLst>
            <pc:docMk/>
            <pc:sldMk cId="0" sldId="256"/>
            <ac:spMk id="150" creationId="{00000000-0000-0000-0000-000000000000}"/>
          </ac:spMkLst>
        </pc:spChg>
        <pc:spChg chg="mod ord">
          <ac:chgData name="Hyeran Jeon" userId="5b51cc7e-f4f7-4b8e-a491-67898f363e41" providerId="ADAL" clId="{DEA49B6F-EEFD-4AA6-A6EA-0AB3F37DE8C2}" dt="2023-09-20T17:28:30.434" v="118" actId="403"/>
          <ac:spMkLst>
            <pc:docMk/>
            <pc:sldMk cId="0" sldId="256"/>
            <ac:spMk id="151" creationId="{00000000-0000-0000-0000-000000000000}"/>
          </ac:spMkLst>
        </pc:spChg>
        <pc:spChg chg="add del mod">
          <ac:chgData name="Hyeran Jeon" userId="5b51cc7e-f4f7-4b8e-a491-67898f363e41" providerId="ADAL" clId="{DEA49B6F-EEFD-4AA6-A6EA-0AB3F37DE8C2}" dt="2023-09-20T17:27:26.290" v="103" actId="26606"/>
          <ac:spMkLst>
            <pc:docMk/>
            <pc:sldMk cId="0" sldId="256"/>
            <ac:spMk id="1031" creationId="{482A0E90-9660-960B-1C06-D17575E187D3}"/>
          </ac:spMkLst>
        </pc:spChg>
        <pc:picChg chg="add mod">
          <ac:chgData name="Hyeran Jeon" userId="5b51cc7e-f4f7-4b8e-a491-67898f363e41" providerId="ADAL" clId="{DEA49B6F-EEFD-4AA6-A6EA-0AB3F37DE8C2}" dt="2023-09-20T17:27:33.548" v="106" actId="1076"/>
          <ac:picMkLst>
            <pc:docMk/>
            <pc:sldMk cId="0" sldId="256"/>
            <ac:picMk id="1026" creationId="{5322D261-C487-5AAF-3787-470987D7A07F}"/>
          </ac:picMkLst>
        </pc:picChg>
      </pc:sldChg>
      <pc:sldChg chg="addSp delSp modSp mod modClrScheme chgLayout">
        <pc:chgData name="Hyeran Jeon" userId="5b51cc7e-f4f7-4b8e-a491-67898f363e41" providerId="ADAL" clId="{DEA49B6F-EEFD-4AA6-A6EA-0AB3F37DE8C2}" dt="2023-09-20T18:26:46.148" v="952" actId="700"/>
        <pc:sldMkLst>
          <pc:docMk/>
          <pc:sldMk cId="0" sldId="257"/>
        </pc:sldMkLst>
        <pc:spChg chg="add del mod ord">
          <ac:chgData name="Hyeran Jeon" userId="5b51cc7e-f4f7-4b8e-a491-67898f363e41" providerId="ADAL" clId="{DEA49B6F-EEFD-4AA6-A6EA-0AB3F37DE8C2}" dt="2023-09-20T18:26:46.148" v="952" actId="700"/>
          <ac:spMkLst>
            <pc:docMk/>
            <pc:sldMk cId="0" sldId="257"/>
            <ac:spMk id="2" creationId="{028A5950-58C6-8651-846F-F8CAB3E1012C}"/>
          </ac:spMkLst>
        </pc:spChg>
        <pc:spChg chg="mod ord">
          <ac:chgData name="Hyeran Jeon" userId="5b51cc7e-f4f7-4b8e-a491-67898f363e41" providerId="ADAL" clId="{DEA49B6F-EEFD-4AA6-A6EA-0AB3F37DE8C2}" dt="2023-09-20T18:26:46.148" v="952" actId="700"/>
          <ac:spMkLst>
            <pc:docMk/>
            <pc:sldMk cId="0" sldId="257"/>
            <ac:spMk id="3" creationId="{00000000-0000-0000-0000-000000000000}"/>
          </ac:spMkLst>
        </pc:spChg>
        <pc:spChg chg="mod ord">
          <ac:chgData name="Hyeran Jeon" userId="5b51cc7e-f4f7-4b8e-a491-67898f363e41" providerId="ADAL" clId="{DEA49B6F-EEFD-4AA6-A6EA-0AB3F37DE8C2}" dt="2023-09-20T18:26:46.148" v="952" actId="700"/>
          <ac:spMkLst>
            <pc:docMk/>
            <pc:sldMk cId="0" sldId="257"/>
            <ac:spMk id="152" creationId="{00000000-0000-0000-0000-000000000000}"/>
          </ac:spMkLst>
        </pc:spChg>
      </pc:sldChg>
      <pc:sldChg chg="modSp mod modClrScheme modAnim addCm modCm chgLayout">
        <pc:chgData name="Hyeran Jeon" userId="5b51cc7e-f4f7-4b8e-a491-67898f363e41" providerId="ADAL" clId="{DEA49B6F-EEFD-4AA6-A6EA-0AB3F37DE8C2}" dt="2023-09-20T18:28:52.716" v="978" actId="12"/>
        <pc:sldMkLst>
          <pc:docMk/>
          <pc:sldMk cId="0" sldId="258"/>
        </pc:sldMkLst>
        <pc:spChg chg="mod ord">
          <ac:chgData name="Hyeran Jeon" userId="5b51cc7e-f4f7-4b8e-a491-67898f363e41" providerId="ADAL" clId="{DEA49B6F-EEFD-4AA6-A6EA-0AB3F37DE8C2}" dt="2023-09-20T18:26:52.612" v="965" actId="700"/>
          <ac:spMkLst>
            <pc:docMk/>
            <pc:sldMk cId="0" sldId="258"/>
            <ac:spMk id="4" creationId="{00000000-0000-0000-0000-000000000000}"/>
          </ac:spMkLst>
        </pc:spChg>
        <pc:spChg chg="mod ord">
          <ac:chgData name="Hyeran Jeon" userId="5b51cc7e-f4f7-4b8e-a491-67898f363e41" providerId="ADAL" clId="{DEA49B6F-EEFD-4AA6-A6EA-0AB3F37DE8C2}" dt="2023-09-20T18:26:52.612" v="965" actId="700"/>
          <ac:spMkLst>
            <pc:docMk/>
            <pc:sldMk cId="0" sldId="258"/>
            <ac:spMk id="161" creationId="{00000000-0000-0000-0000-000000000000}"/>
          </ac:spMkLst>
        </pc:spChg>
        <pc:spChg chg="mod ord">
          <ac:chgData name="Hyeran Jeon" userId="5b51cc7e-f4f7-4b8e-a491-67898f363e41" providerId="ADAL" clId="{DEA49B6F-EEFD-4AA6-A6EA-0AB3F37DE8C2}" dt="2023-09-20T18:28:52.716" v="978" actId="12"/>
          <ac:spMkLst>
            <pc:docMk/>
            <pc:sldMk cId="0" sldId="258"/>
            <ac:spMk id="162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Hyeran Jeon" userId="5b51cc7e-f4f7-4b8e-a491-67898f363e41" providerId="ADAL" clId="{DEA49B6F-EEFD-4AA6-A6EA-0AB3F37DE8C2}" dt="2023-09-20T17:35:22.134" v="213"/>
              <pc2:cmMkLst xmlns:pc2="http://schemas.microsoft.com/office/powerpoint/2019/9/main/command">
                <pc:docMk/>
                <pc:sldMk cId="0" sldId="258"/>
                <pc2:cmMk id="{D406FBC0-0E6E-469E-8954-5663C2E6F1E9}"/>
              </pc2:cmMkLst>
            </pc226:cmChg>
            <pc226:cmChg xmlns:pc226="http://schemas.microsoft.com/office/powerpoint/2022/06/main/command" chg="add mod">
              <pc226:chgData name="Hyeran Jeon" userId="5b51cc7e-f4f7-4b8e-a491-67898f363e41" providerId="ADAL" clId="{DEA49B6F-EEFD-4AA6-A6EA-0AB3F37DE8C2}" dt="2023-09-20T17:32:45.065" v="181" actId="2056"/>
              <pc2:cmMkLst xmlns:pc2="http://schemas.microsoft.com/office/powerpoint/2019/9/main/command">
                <pc:docMk/>
                <pc:sldMk cId="0" sldId="258"/>
                <pc2:cmMk id="{1C3461DE-F98C-4FD2-A8D7-F4AE42BCAB34}"/>
              </pc2:cmMkLst>
            </pc226:cmChg>
          </p:ext>
        </pc:extLst>
      </pc:sldChg>
      <pc:sldChg chg="modSp mod modAnim addCm">
        <pc:chgData name="Hyeran Jeon" userId="5b51cc7e-f4f7-4b8e-a491-67898f363e41" providerId="ADAL" clId="{DEA49B6F-EEFD-4AA6-A6EA-0AB3F37DE8C2}" dt="2023-09-20T18:28:19.292" v="972" actId="12"/>
        <pc:sldMkLst>
          <pc:docMk/>
          <pc:sldMk cId="0" sldId="259"/>
        </pc:sldMkLst>
        <pc:spChg chg="mod">
          <ac:chgData name="Hyeran Jeon" userId="5b51cc7e-f4f7-4b8e-a491-67898f363e41" providerId="ADAL" clId="{DEA49B6F-EEFD-4AA6-A6EA-0AB3F37DE8C2}" dt="2023-09-20T18:28:19.292" v="972" actId="12"/>
          <ac:spMkLst>
            <pc:docMk/>
            <pc:sldMk cId="0" sldId="259"/>
            <ac:spMk id="167" creationId="{00000000-0000-0000-0000-000000000000}"/>
          </ac:spMkLst>
        </pc:spChg>
        <pc:spChg chg="mod">
          <ac:chgData name="Hyeran Jeon" userId="5b51cc7e-f4f7-4b8e-a491-67898f363e41" providerId="ADAL" clId="{DEA49B6F-EEFD-4AA6-A6EA-0AB3F37DE8C2}" dt="2023-09-20T17:56:45.177" v="688" actId="1076"/>
          <ac:spMkLst>
            <pc:docMk/>
            <pc:sldMk cId="0" sldId="259"/>
            <ac:spMk id="169" creationId="{00000000-0000-0000-0000-000000000000}"/>
          </ac:spMkLst>
        </pc:spChg>
        <pc:picChg chg="mod">
          <ac:chgData name="Hyeran Jeon" userId="5b51cc7e-f4f7-4b8e-a491-67898f363e41" providerId="ADAL" clId="{DEA49B6F-EEFD-4AA6-A6EA-0AB3F37DE8C2}" dt="2023-09-20T17:56:40.978" v="687" actId="1076"/>
          <ac:picMkLst>
            <pc:docMk/>
            <pc:sldMk cId="0" sldId="259"/>
            <ac:picMk id="168" creationId="{00000000-0000-0000-0000-00000000000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DEA49B6F-EEFD-4AA6-A6EA-0AB3F37DE8C2}" dt="2023-09-20T17:36:36.437" v="214"/>
              <pc2:cmMkLst xmlns:pc2="http://schemas.microsoft.com/office/powerpoint/2019/9/main/command">
                <pc:docMk/>
                <pc:sldMk cId="0" sldId="259"/>
                <pc2:cmMk id="{C08C60B6-B8D2-41D9-B6FF-DFDA78146330}"/>
              </pc2:cmMkLst>
            </pc226:cmChg>
          </p:ext>
        </pc:extLst>
      </pc:sldChg>
      <pc:sldChg chg="addSp modSp mod modAnim addCm modCm">
        <pc:chgData name="Hyeran Jeon" userId="5b51cc7e-f4f7-4b8e-a491-67898f363e41" providerId="ADAL" clId="{DEA49B6F-EEFD-4AA6-A6EA-0AB3F37DE8C2}" dt="2023-09-20T18:33:45.112" v="1130" actId="20577"/>
        <pc:sldMkLst>
          <pc:docMk/>
          <pc:sldMk cId="0" sldId="260"/>
        </pc:sldMkLst>
        <pc:spChg chg="add mod">
          <ac:chgData name="Hyeran Jeon" userId="5b51cc7e-f4f7-4b8e-a491-67898f363e41" providerId="ADAL" clId="{DEA49B6F-EEFD-4AA6-A6EA-0AB3F37DE8C2}" dt="2023-09-20T18:32:12.390" v="1084" actId="1076"/>
          <ac:spMkLst>
            <pc:docMk/>
            <pc:sldMk cId="0" sldId="260"/>
            <ac:spMk id="2" creationId="{AAEBB8EC-C1A5-2E0F-CF8D-6E095342D727}"/>
          </ac:spMkLst>
        </pc:spChg>
        <pc:spChg chg="mod">
          <ac:chgData name="Hyeran Jeon" userId="5b51cc7e-f4f7-4b8e-a491-67898f363e41" providerId="ADAL" clId="{DEA49B6F-EEFD-4AA6-A6EA-0AB3F37DE8C2}" dt="2023-09-20T17:57:33.354" v="697" actId="20577"/>
          <ac:spMkLst>
            <pc:docMk/>
            <pc:sldMk cId="0" sldId="260"/>
            <ac:spMk id="170" creationId="{00000000-0000-0000-0000-000000000000}"/>
          </ac:spMkLst>
        </pc:spChg>
        <pc:spChg chg="mod">
          <ac:chgData name="Hyeran Jeon" userId="5b51cc7e-f4f7-4b8e-a491-67898f363e41" providerId="ADAL" clId="{DEA49B6F-EEFD-4AA6-A6EA-0AB3F37DE8C2}" dt="2023-09-20T18:33:45.112" v="1130" actId="20577"/>
          <ac:spMkLst>
            <pc:docMk/>
            <pc:sldMk cId="0" sldId="260"/>
            <ac:spMk id="171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Hyeran Jeon" userId="5b51cc7e-f4f7-4b8e-a491-67898f363e41" providerId="ADAL" clId="{DEA49B6F-EEFD-4AA6-A6EA-0AB3F37DE8C2}" dt="2023-09-20T18:30:03.067" v="983" actId="2056"/>
              <pc2:cmMkLst xmlns:pc2="http://schemas.microsoft.com/office/powerpoint/2019/9/main/command">
                <pc:docMk/>
                <pc:sldMk cId="0" sldId="260"/>
                <pc2:cmMk id="{B04F348A-0C2E-4A8E-AE4F-2C85352D8A84}"/>
              </pc2:cmMkLst>
            </pc226:cmChg>
          </p:ext>
        </pc:extLst>
      </pc:sldChg>
      <pc:sldChg chg="modSp mod addCm">
        <pc:chgData name="Hyeran Jeon" userId="5b51cc7e-f4f7-4b8e-a491-67898f363e41" providerId="ADAL" clId="{DEA49B6F-EEFD-4AA6-A6EA-0AB3F37DE8C2}" dt="2023-09-20T18:49:17.946" v="1767"/>
        <pc:sldMkLst>
          <pc:docMk/>
          <pc:sldMk cId="0" sldId="261"/>
        </pc:sldMkLst>
        <pc:spChg chg="mod">
          <ac:chgData name="Hyeran Jeon" userId="5b51cc7e-f4f7-4b8e-a491-67898f363e41" providerId="ADAL" clId="{DEA49B6F-EEFD-4AA6-A6EA-0AB3F37DE8C2}" dt="2023-09-20T18:48:20.423" v="1766" actId="403"/>
          <ac:spMkLst>
            <pc:docMk/>
            <pc:sldMk cId="0" sldId="261"/>
            <ac:spMk id="173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DEA49B6F-EEFD-4AA6-A6EA-0AB3F37DE8C2}" dt="2023-09-20T18:49:17.946" v="1767"/>
              <pc2:cmMkLst xmlns:pc2="http://schemas.microsoft.com/office/powerpoint/2019/9/main/command">
                <pc:docMk/>
                <pc:sldMk cId="0" sldId="261"/>
                <pc2:cmMk id="{8C5AB5C6-254B-429C-BC9C-E51F4E04DC57}"/>
              </pc2:cmMkLst>
            </pc226:cmChg>
          </p:ext>
        </pc:extLst>
      </pc:sldChg>
      <pc:sldChg chg="addSp delSp modSp mod delAnim modAnim">
        <pc:chgData name="Hyeran Jeon" userId="5b51cc7e-f4f7-4b8e-a491-67898f363e41" providerId="ADAL" clId="{DEA49B6F-EEFD-4AA6-A6EA-0AB3F37DE8C2}" dt="2023-09-20T19:36:11.121" v="2544" actId="20577"/>
        <pc:sldMkLst>
          <pc:docMk/>
          <pc:sldMk cId="0" sldId="262"/>
        </pc:sldMkLst>
        <pc:spChg chg="add del mod">
          <ac:chgData name="Hyeran Jeon" userId="5b51cc7e-f4f7-4b8e-a491-67898f363e41" providerId="ADAL" clId="{DEA49B6F-EEFD-4AA6-A6EA-0AB3F37DE8C2}" dt="2023-09-20T18:55:55.684" v="1813"/>
          <ac:spMkLst>
            <pc:docMk/>
            <pc:sldMk cId="0" sldId="262"/>
            <ac:spMk id="2" creationId="{83F71A80-A9F6-8E48-DD9F-F06F9B3EC910}"/>
          </ac:spMkLst>
        </pc:spChg>
        <pc:spChg chg="add del mod">
          <ac:chgData name="Hyeran Jeon" userId="5b51cc7e-f4f7-4b8e-a491-67898f363e41" providerId="ADAL" clId="{DEA49B6F-EEFD-4AA6-A6EA-0AB3F37DE8C2}" dt="2023-09-20T19:35:06.059" v="2509" actId="478"/>
          <ac:spMkLst>
            <pc:docMk/>
            <pc:sldMk cId="0" sldId="262"/>
            <ac:spMk id="4" creationId="{8D86E856-3BE2-CD4E-8FE4-983DD96FFA4F}"/>
          </ac:spMkLst>
        </pc:spChg>
        <pc:spChg chg="mod">
          <ac:chgData name="Hyeran Jeon" userId="5b51cc7e-f4f7-4b8e-a491-67898f363e41" providerId="ADAL" clId="{DEA49B6F-EEFD-4AA6-A6EA-0AB3F37DE8C2}" dt="2023-09-20T19:36:11.121" v="2544" actId="20577"/>
          <ac:spMkLst>
            <pc:docMk/>
            <pc:sldMk cId="0" sldId="262"/>
            <ac:spMk id="174" creationId="{00000000-0000-0000-0000-000000000000}"/>
          </ac:spMkLst>
        </pc:spChg>
      </pc:sldChg>
      <pc:sldChg chg="add del addCm">
        <pc:chgData name="Hyeran Jeon" userId="5b51cc7e-f4f7-4b8e-a491-67898f363e41" providerId="ADAL" clId="{DEA49B6F-EEFD-4AA6-A6EA-0AB3F37DE8C2}" dt="2023-09-20T18:57:34.405" v="1820" actId="47"/>
        <pc:sldMkLst>
          <pc:docMk/>
          <pc:sldMk cId="0" sldId="26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DEA49B6F-EEFD-4AA6-A6EA-0AB3F37DE8C2}" dt="2023-09-20T18:56:41.272" v="1815"/>
              <pc2:cmMkLst xmlns:pc2="http://schemas.microsoft.com/office/powerpoint/2019/9/main/command">
                <pc:docMk/>
                <pc:sldMk cId="0" sldId="263"/>
                <pc2:cmMk id="{9C0639C7-6385-4979-9C71-B6BC160ECA41}"/>
              </pc2:cmMkLst>
            </pc226:cmChg>
          </p:ext>
        </pc:extLst>
      </pc:sldChg>
      <pc:sldChg chg="del">
        <pc:chgData name="Hyeran Jeon" userId="5b51cc7e-f4f7-4b8e-a491-67898f363e41" providerId="ADAL" clId="{DEA49B6F-EEFD-4AA6-A6EA-0AB3F37DE8C2}" dt="2023-09-20T18:57:34.405" v="1820" actId="47"/>
        <pc:sldMkLst>
          <pc:docMk/>
          <pc:sldMk cId="0" sldId="264"/>
        </pc:sldMkLst>
      </pc:sldChg>
      <pc:sldChg chg="addSp modSp mod modAnim">
        <pc:chgData name="Hyeran Jeon" userId="5b51cc7e-f4f7-4b8e-a491-67898f363e41" providerId="ADAL" clId="{DEA49B6F-EEFD-4AA6-A6EA-0AB3F37DE8C2}" dt="2023-09-20T19:40:10.336" v="2990" actId="20577"/>
        <pc:sldMkLst>
          <pc:docMk/>
          <pc:sldMk cId="0" sldId="265"/>
        </pc:sldMkLst>
        <pc:spChg chg="add mod">
          <ac:chgData name="Hyeran Jeon" userId="5b51cc7e-f4f7-4b8e-a491-67898f363e41" providerId="ADAL" clId="{DEA49B6F-EEFD-4AA6-A6EA-0AB3F37DE8C2}" dt="2023-09-20T19:40:10.336" v="2990" actId="20577"/>
          <ac:spMkLst>
            <pc:docMk/>
            <pc:sldMk cId="0" sldId="265"/>
            <ac:spMk id="2" creationId="{55DCFF51-39F3-191D-8BD0-E0B81FDED7CD}"/>
          </ac:spMkLst>
        </pc:spChg>
        <pc:spChg chg="mod">
          <ac:chgData name="Hyeran Jeon" userId="5b51cc7e-f4f7-4b8e-a491-67898f363e41" providerId="ADAL" clId="{DEA49B6F-EEFD-4AA6-A6EA-0AB3F37DE8C2}" dt="2023-09-20T19:36:24.614" v="2546"/>
          <ac:spMkLst>
            <pc:docMk/>
            <pc:sldMk cId="0" sldId="265"/>
            <ac:spMk id="182" creationId="{00000000-0000-0000-0000-000000000000}"/>
          </ac:spMkLst>
        </pc:spChg>
        <pc:spChg chg="mod">
          <ac:chgData name="Hyeran Jeon" userId="5b51cc7e-f4f7-4b8e-a491-67898f363e41" providerId="ADAL" clId="{DEA49B6F-EEFD-4AA6-A6EA-0AB3F37DE8C2}" dt="2023-09-20T19:01:45.071" v="1986" actId="1076"/>
          <ac:spMkLst>
            <pc:docMk/>
            <pc:sldMk cId="0" sldId="265"/>
            <ac:spMk id="184" creationId="{00000000-0000-0000-0000-000000000000}"/>
          </ac:spMkLst>
        </pc:spChg>
      </pc:sldChg>
      <pc:sldChg chg="addSp modSp mod modAnim">
        <pc:chgData name="Hyeran Jeon" userId="5b51cc7e-f4f7-4b8e-a491-67898f363e41" providerId="ADAL" clId="{DEA49B6F-EEFD-4AA6-A6EA-0AB3F37DE8C2}" dt="2023-09-20T19:40:23.489" v="2992" actId="20577"/>
        <pc:sldMkLst>
          <pc:docMk/>
          <pc:sldMk cId="0" sldId="266"/>
        </pc:sldMkLst>
        <pc:spChg chg="add mod">
          <ac:chgData name="Hyeran Jeon" userId="5b51cc7e-f4f7-4b8e-a491-67898f363e41" providerId="ADAL" clId="{DEA49B6F-EEFD-4AA6-A6EA-0AB3F37DE8C2}" dt="2023-09-20T19:40:23.489" v="2992" actId="20577"/>
          <ac:spMkLst>
            <pc:docMk/>
            <pc:sldMk cId="0" sldId="266"/>
            <ac:spMk id="2" creationId="{B5873475-9837-1AF2-670A-6B2DF795D070}"/>
          </ac:spMkLst>
        </pc:spChg>
        <pc:spChg chg="mod">
          <ac:chgData name="Hyeran Jeon" userId="5b51cc7e-f4f7-4b8e-a491-67898f363e41" providerId="ADAL" clId="{DEA49B6F-EEFD-4AA6-A6EA-0AB3F37DE8C2}" dt="2023-09-20T19:36:51.048" v="2584" actId="20577"/>
          <ac:spMkLst>
            <pc:docMk/>
            <pc:sldMk cId="0" sldId="266"/>
            <ac:spMk id="185" creationId="{00000000-0000-0000-0000-000000000000}"/>
          </ac:spMkLst>
        </pc:spChg>
      </pc:sldChg>
      <pc:sldChg chg="del">
        <pc:chgData name="Hyeran Jeon" userId="5b51cc7e-f4f7-4b8e-a491-67898f363e41" providerId="ADAL" clId="{DEA49B6F-EEFD-4AA6-A6EA-0AB3F37DE8C2}" dt="2023-09-20T19:00:50.282" v="1981" actId="2696"/>
        <pc:sldMkLst>
          <pc:docMk/>
          <pc:sldMk cId="0" sldId="267"/>
        </pc:sldMkLst>
      </pc:sldChg>
      <pc:sldChg chg="addSp delSp modSp mod modAnim">
        <pc:chgData name="Hyeran Jeon" userId="5b51cc7e-f4f7-4b8e-a491-67898f363e41" providerId="ADAL" clId="{DEA49B6F-EEFD-4AA6-A6EA-0AB3F37DE8C2}" dt="2023-09-20T19:07:21.950" v="2017"/>
        <pc:sldMkLst>
          <pc:docMk/>
          <pc:sldMk cId="0" sldId="268"/>
        </pc:sldMkLst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2" creationId="{FB6F8B62-6802-3D5D-C86A-02CFE7636F38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4" creationId="{654D076D-7AAA-0408-21E4-F86272E33683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6" creationId="{B7842293-175A-6F8F-9BDA-CF3FA06D861B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11" creationId="{6822B737-60FD-C90F-5AB8-8CE63FFFB2AB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16" creationId="{E80B4FAC-17B9-95E5-8648-1B4E8EA1CC42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17" creationId="{9C88BE17-F040-CEF0-AF77-AD2BDE8E4630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18" creationId="{C6024330-1803-F5AC-28FF-E989185414CC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19" creationId="{3E55E06A-1039-4A3E-4B29-800815EC4F2D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20" creationId="{7A37C8E1-6C11-8E16-EC3F-BC160841FE31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22" creationId="{14E07342-0EAA-A00E-9AFA-8D9C9B229DCF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23" creationId="{43289030-8276-EADF-98DB-AAD58305A067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24" creationId="{21CE6416-9503-0446-7016-A76C5273B3D5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27" creationId="{45E66136-9EE2-A0E6-0CD2-402FC26220E1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30" creationId="{6EAD00F8-C808-B384-2147-9D2BAD3BD0B0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32" creationId="{52447190-9D6A-2493-DEAB-18D3EEAD72EE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33" creationId="{7106A68A-1099-7CFC-A6EC-F2A5953E57FB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36" creationId="{B7D001AB-AB2D-F657-CDA6-AD394E21C35F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37" creationId="{4189D5B5-0032-5078-4FD1-DBC0DA388FCB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41" creationId="{3D045D98-10A7-3651-56B2-65A7F8687E7C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43" creationId="{E9FDB287-BDD4-9295-C018-4FF2843A3713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44" creationId="{C660B309-2927-A445-6AE8-F78EF86B25B8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47" creationId="{821456FA-5F68-0963-2A9B-CFD5CE9FB3C7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49" creationId="{D0A37B3C-5883-7B71-8508-7006D514C44E}"/>
          </ac:spMkLst>
        </pc:spChg>
        <pc:spChg chg="add del mod">
          <ac:chgData name="Hyeran Jeon" userId="5b51cc7e-f4f7-4b8e-a491-67898f363e41" providerId="ADAL" clId="{DEA49B6F-EEFD-4AA6-A6EA-0AB3F37DE8C2}" dt="2023-09-20T19:02:59.086" v="1989"/>
          <ac:spMkLst>
            <pc:docMk/>
            <pc:sldMk cId="0" sldId="268"/>
            <ac:spMk id="50" creationId="{E45B938B-D483-5B22-2C41-15F54066D3F0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51" creationId="{AAF6DF80-5430-4684-452A-BE1E30A2B34D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52" creationId="{B3D68B16-45B7-2DA4-1C87-6A2B7E3CBA0B}"/>
          </ac:spMkLst>
        </pc:spChg>
        <pc:spChg chg="add mod">
          <ac:chgData name="Hyeran Jeon" userId="5b51cc7e-f4f7-4b8e-a491-67898f363e41" providerId="ADAL" clId="{DEA49B6F-EEFD-4AA6-A6EA-0AB3F37DE8C2}" dt="2023-09-20T19:03:17.332" v="1992" actId="1076"/>
          <ac:spMkLst>
            <pc:docMk/>
            <pc:sldMk cId="0" sldId="268"/>
            <ac:spMk id="54" creationId="{1AE82516-FFAD-A8BB-7A17-47DDC1F37859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59" creationId="{A97B0EBF-6CE3-7F4F-E871-883D9246D6E6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192" creationId="{2DBC0490-95AE-7D6B-EA8D-F1AE1517A111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193" creationId="{C4B7816D-BD62-19C9-6D2F-13448AA095E9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194" creationId="{A795F21C-78FC-4067-D701-CE031509A9C1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195" creationId="{DD6998D8-13AE-7D5E-88CF-D7DE4FC53B87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196" creationId="{4FAF57D3-75BF-DE2E-993C-36496F494E71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200" creationId="{7EA7B2F8-4394-1AE3-8984-8F812F35735E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201" creationId="{C5F15EC4-EC6D-F7AC-3CB8-7FC46960B93B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202" creationId="{CFE9D460-CD1A-C164-4E75-88E900908570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205" creationId="{4255CB30-9F57-A797-A4A8-DFC949EFF368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208" creationId="{0CCD406F-BF9F-F99F-C691-A5D11207E5CF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210" creationId="{F89C2C19-433C-3F62-CC50-B397957903FD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211" creationId="{F93768D1-277B-DEFC-A582-5C1A1D96044F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214" creationId="{FCE3F3E4-588A-17C4-F3A0-44B6B44F0153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215" creationId="{95C6BA36-FB94-A6F5-2D76-6828E9633D7E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219" creationId="{C07928D7-612F-7C4D-9948-5B8CAD303738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221" creationId="{D568BF38-8687-818E-EDEA-FBB4C7C2BA0D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222" creationId="{2AD0AE26-03ED-39D8-6BB7-ED6D43FD6A4B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225" creationId="{59494B21-A1D5-23D3-F0A5-088762228E0C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227" creationId="{E22C7787-7CD8-6759-4B74-36A9D7332E92}"/>
          </ac:spMkLst>
        </pc:spChg>
        <pc:spChg chg="add mod">
          <ac:chgData name="Hyeran Jeon" userId="5b51cc7e-f4f7-4b8e-a491-67898f363e41" providerId="ADAL" clId="{DEA49B6F-EEFD-4AA6-A6EA-0AB3F37DE8C2}" dt="2023-09-20T19:03:02.217" v="1991" actId="1076"/>
          <ac:spMkLst>
            <pc:docMk/>
            <pc:sldMk cId="0" sldId="268"/>
            <ac:spMk id="228" creationId="{C85058A6-2100-C240-40A4-51CA111BFD7A}"/>
          </ac:spMkLst>
        </pc:spChg>
        <pc:picChg chg="add del mod">
          <ac:chgData name="Hyeran Jeon" userId="5b51cc7e-f4f7-4b8e-a491-67898f363e41" providerId="ADAL" clId="{DEA49B6F-EEFD-4AA6-A6EA-0AB3F37DE8C2}" dt="2023-09-20T19:02:59.086" v="1989"/>
          <ac:picMkLst>
            <pc:docMk/>
            <pc:sldMk cId="0" sldId="268"/>
            <ac:picMk id="7" creationId="{599B9778-ADB1-33AE-62BF-3C59A399BBAD}"/>
          </ac:picMkLst>
        </pc:picChg>
        <pc:picChg chg="add del mod">
          <ac:chgData name="Hyeran Jeon" userId="5b51cc7e-f4f7-4b8e-a491-67898f363e41" providerId="ADAL" clId="{DEA49B6F-EEFD-4AA6-A6EA-0AB3F37DE8C2}" dt="2023-09-20T19:02:59.086" v="1989"/>
          <ac:picMkLst>
            <pc:docMk/>
            <pc:sldMk cId="0" sldId="268"/>
            <ac:picMk id="10" creationId="{F43925AE-C695-856A-A1F2-E9BD404EAC4F}"/>
          </ac:picMkLst>
        </pc:picChg>
        <pc:picChg chg="add del mod">
          <ac:chgData name="Hyeran Jeon" userId="5b51cc7e-f4f7-4b8e-a491-67898f363e41" providerId="ADAL" clId="{DEA49B6F-EEFD-4AA6-A6EA-0AB3F37DE8C2}" dt="2023-09-20T19:02:59.086" v="1989"/>
          <ac:picMkLst>
            <pc:docMk/>
            <pc:sldMk cId="0" sldId="268"/>
            <ac:picMk id="12" creationId="{AEB2AF96-204A-0F4B-A3CD-AD254F7E76FD}"/>
          </ac:picMkLst>
        </pc:picChg>
        <pc:picChg chg="add del mod">
          <ac:chgData name="Hyeran Jeon" userId="5b51cc7e-f4f7-4b8e-a491-67898f363e41" providerId="ADAL" clId="{DEA49B6F-EEFD-4AA6-A6EA-0AB3F37DE8C2}" dt="2023-09-20T19:02:59.086" v="1989"/>
          <ac:picMkLst>
            <pc:docMk/>
            <pc:sldMk cId="0" sldId="268"/>
            <ac:picMk id="13" creationId="{D9479A92-0368-6504-E61A-8847557B5900}"/>
          </ac:picMkLst>
        </pc:picChg>
        <pc:picChg chg="add del mod">
          <ac:chgData name="Hyeran Jeon" userId="5b51cc7e-f4f7-4b8e-a491-67898f363e41" providerId="ADAL" clId="{DEA49B6F-EEFD-4AA6-A6EA-0AB3F37DE8C2}" dt="2023-09-20T19:02:59.086" v="1989"/>
          <ac:picMkLst>
            <pc:docMk/>
            <pc:sldMk cId="0" sldId="268"/>
            <ac:picMk id="14" creationId="{BAFED4BF-2F5A-4741-D781-06F9FF7F774E}"/>
          </ac:picMkLst>
        </pc:picChg>
        <pc:picChg chg="add del mod">
          <ac:chgData name="Hyeran Jeon" userId="5b51cc7e-f4f7-4b8e-a491-67898f363e41" providerId="ADAL" clId="{DEA49B6F-EEFD-4AA6-A6EA-0AB3F37DE8C2}" dt="2023-09-20T19:02:59.086" v="1989"/>
          <ac:picMkLst>
            <pc:docMk/>
            <pc:sldMk cId="0" sldId="268"/>
            <ac:picMk id="15" creationId="{7B4B1D67-B884-2AB8-4409-3DF49447BA32}"/>
          </ac:picMkLst>
        </pc:picChg>
        <pc:picChg chg="add del mod">
          <ac:chgData name="Hyeran Jeon" userId="5b51cc7e-f4f7-4b8e-a491-67898f363e41" providerId="ADAL" clId="{DEA49B6F-EEFD-4AA6-A6EA-0AB3F37DE8C2}" dt="2023-09-20T19:02:59.086" v="1989"/>
          <ac:picMkLst>
            <pc:docMk/>
            <pc:sldMk cId="0" sldId="268"/>
            <ac:picMk id="26" creationId="{BB525A2E-2607-D354-FE12-888A0F469635}"/>
          </ac:picMkLst>
        </pc:picChg>
        <pc:picChg chg="add del mod">
          <ac:chgData name="Hyeran Jeon" userId="5b51cc7e-f4f7-4b8e-a491-67898f363e41" providerId="ADAL" clId="{DEA49B6F-EEFD-4AA6-A6EA-0AB3F37DE8C2}" dt="2023-09-20T19:02:59.086" v="1989"/>
          <ac:picMkLst>
            <pc:docMk/>
            <pc:sldMk cId="0" sldId="268"/>
            <ac:picMk id="28" creationId="{DE0EC94B-39E2-6F95-295A-12B3B555FB3C}"/>
          </ac:picMkLst>
        </pc:picChg>
        <pc:picChg chg="add del mod">
          <ac:chgData name="Hyeran Jeon" userId="5b51cc7e-f4f7-4b8e-a491-67898f363e41" providerId="ADAL" clId="{DEA49B6F-EEFD-4AA6-A6EA-0AB3F37DE8C2}" dt="2023-09-20T19:02:59.086" v="1989"/>
          <ac:picMkLst>
            <pc:docMk/>
            <pc:sldMk cId="0" sldId="268"/>
            <ac:picMk id="29" creationId="{1957E191-8FD7-CF76-1B38-67F358F0EE39}"/>
          </ac:picMkLst>
        </pc:picChg>
        <pc:picChg chg="add del mod">
          <ac:chgData name="Hyeran Jeon" userId="5b51cc7e-f4f7-4b8e-a491-67898f363e41" providerId="ADAL" clId="{DEA49B6F-EEFD-4AA6-A6EA-0AB3F37DE8C2}" dt="2023-09-20T19:02:59.086" v="1989"/>
          <ac:picMkLst>
            <pc:docMk/>
            <pc:sldMk cId="0" sldId="268"/>
            <ac:picMk id="38" creationId="{497CDCC8-911B-190C-B544-89EE2A0C85EE}"/>
          </ac:picMkLst>
        </pc:picChg>
        <pc:picChg chg="add del mod">
          <ac:chgData name="Hyeran Jeon" userId="5b51cc7e-f4f7-4b8e-a491-67898f363e41" providerId="ADAL" clId="{DEA49B6F-EEFD-4AA6-A6EA-0AB3F37DE8C2}" dt="2023-09-20T19:02:59.086" v="1989"/>
          <ac:picMkLst>
            <pc:docMk/>
            <pc:sldMk cId="0" sldId="268"/>
            <ac:picMk id="42" creationId="{D8A49CAC-7F85-255A-6499-514A7D62A054}"/>
          </ac:picMkLst>
        </pc:picChg>
        <pc:picChg chg="add del mod">
          <ac:chgData name="Hyeran Jeon" userId="5b51cc7e-f4f7-4b8e-a491-67898f363e41" providerId="ADAL" clId="{DEA49B6F-EEFD-4AA6-A6EA-0AB3F37DE8C2}" dt="2023-09-20T19:02:59.086" v="1989"/>
          <ac:picMkLst>
            <pc:docMk/>
            <pc:sldMk cId="0" sldId="268"/>
            <ac:picMk id="48" creationId="{236B2B0A-4303-311D-5397-D42157E221B5}"/>
          </ac:picMkLst>
        </pc:picChg>
        <pc:picChg chg="add mod">
          <ac:chgData name="Hyeran Jeon" userId="5b51cc7e-f4f7-4b8e-a491-67898f363e41" providerId="ADAL" clId="{DEA49B6F-EEFD-4AA6-A6EA-0AB3F37DE8C2}" dt="2023-09-20T19:03:02.217" v="1991" actId="1076"/>
          <ac:picMkLst>
            <pc:docMk/>
            <pc:sldMk cId="0" sldId="268"/>
            <ac:picMk id="55" creationId="{6B923446-7ED0-C8DA-3F92-783DA6B44AE3}"/>
          </ac:picMkLst>
        </pc:picChg>
        <pc:picChg chg="add mod">
          <ac:chgData name="Hyeran Jeon" userId="5b51cc7e-f4f7-4b8e-a491-67898f363e41" providerId="ADAL" clId="{DEA49B6F-EEFD-4AA6-A6EA-0AB3F37DE8C2}" dt="2023-09-20T19:03:02.217" v="1991" actId="1076"/>
          <ac:picMkLst>
            <pc:docMk/>
            <pc:sldMk cId="0" sldId="268"/>
            <ac:picMk id="58" creationId="{150E04F5-3CAF-8A1B-F10A-86B37903462E}"/>
          </ac:picMkLst>
        </pc:picChg>
        <pc:picChg chg="add mod">
          <ac:chgData name="Hyeran Jeon" userId="5b51cc7e-f4f7-4b8e-a491-67898f363e41" providerId="ADAL" clId="{DEA49B6F-EEFD-4AA6-A6EA-0AB3F37DE8C2}" dt="2023-09-20T19:03:02.217" v="1991" actId="1076"/>
          <ac:picMkLst>
            <pc:docMk/>
            <pc:sldMk cId="0" sldId="268"/>
            <ac:picMk id="60" creationId="{9ECDBA1A-DFCB-2FCF-BEFF-0FD1FA8868D8}"/>
          </ac:picMkLst>
        </pc:picChg>
        <pc:picChg chg="add mod">
          <ac:chgData name="Hyeran Jeon" userId="5b51cc7e-f4f7-4b8e-a491-67898f363e41" providerId="ADAL" clId="{DEA49B6F-EEFD-4AA6-A6EA-0AB3F37DE8C2}" dt="2023-09-20T19:03:02.217" v="1991" actId="1076"/>
          <ac:picMkLst>
            <pc:docMk/>
            <pc:sldMk cId="0" sldId="268"/>
            <ac:picMk id="61" creationId="{7EF888FF-93C0-DDCE-2EFE-505B11ACA0AB}"/>
          </ac:picMkLst>
        </pc:picChg>
        <pc:picChg chg="add mod">
          <ac:chgData name="Hyeran Jeon" userId="5b51cc7e-f4f7-4b8e-a491-67898f363e41" providerId="ADAL" clId="{DEA49B6F-EEFD-4AA6-A6EA-0AB3F37DE8C2}" dt="2023-09-20T19:03:02.217" v="1991" actId="1076"/>
          <ac:picMkLst>
            <pc:docMk/>
            <pc:sldMk cId="0" sldId="268"/>
            <ac:picMk id="62" creationId="{0311D748-D71F-E46C-5CE6-FDF20A466834}"/>
          </ac:picMkLst>
        </pc:picChg>
        <pc:picChg chg="add mod">
          <ac:chgData name="Hyeran Jeon" userId="5b51cc7e-f4f7-4b8e-a491-67898f363e41" providerId="ADAL" clId="{DEA49B6F-EEFD-4AA6-A6EA-0AB3F37DE8C2}" dt="2023-09-20T19:03:02.217" v="1991" actId="1076"/>
          <ac:picMkLst>
            <pc:docMk/>
            <pc:sldMk cId="0" sldId="268"/>
            <ac:picMk id="63" creationId="{D3338FAC-71B7-41A8-E0C6-6B73391FF21F}"/>
          </ac:picMkLst>
        </pc:picChg>
        <pc:picChg chg="del">
          <ac:chgData name="Hyeran Jeon" userId="5b51cc7e-f4f7-4b8e-a491-67898f363e41" providerId="ADAL" clId="{DEA49B6F-EEFD-4AA6-A6EA-0AB3F37DE8C2}" dt="2023-09-20T19:02:43.854" v="1987" actId="478"/>
          <ac:picMkLst>
            <pc:docMk/>
            <pc:sldMk cId="0" sldId="268"/>
            <ac:picMk id="198" creationId="{00000000-0000-0000-0000-000000000000}"/>
          </ac:picMkLst>
        </pc:picChg>
        <pc:picChg chg="add mod">
          <ac:chgData name="Hyeran Jeon" userId="5b51cc7e-f4f7-4b8e-a491-67898f363e41" providerId="ADAL" clId="{DEA49B6F-EEFD-4AA6-A6EA-0AB3F37DE8C2}" dt="2023-09-20T19:03:02.217" v="1991" actId="1076"/>
          <ac:picMkLst>
            <pc:docMk/>
            <pc:sldMk cId="0" sldId="268"/>
            <ac:picMk id="204" creationId="{68F58F00-324C-79C5-22D8-1FF68704DBC3}"/>
          </ac:picMkLst>
        </pc:picChg>
        <pc:picChg chg="add mod">
          <ac:chgData name="Hyeran Jeon" userId="5b51cc7e-f4f7-4b8e-a491-67898f363e41" providerId="ADAL" clId="{DEA49B6F-EEFD-4AA6-A6EA-0AB3F37DE8C2}" dt="2023-09-20T19:03:02.217" v="1991" actId="1076"/>
          <ac:picMkLst>
            <pc:docMk/>
            <pc:sldMk cId="0" sldId="268"/>
            <ac:picMk id="206" creationId="{A45D64EE-4C2B-535A-D3D9-2A3C4365CEE7}"/>
          </ac:picMkLst>
        </pc:picChg>
        <pc:picChg chg="add mod">
          <ac:chgData name="Hyeran Jeon" userId="5b51cc7e-f4f7-4b8e-a491-67898f363e41" providerId="ADAL" clId="{DEA49B6F-EEFD-4AA6-A6EA-0AB3F37DE8C2}" dt="2023-09-20T19:03:02.217" v="1991" actId="1076"/>
          <ac:picMkLst>
            <pc:docMk/>
            <pc:sldMk cId="0" sldId="268"/>
            <ac:picMk id="207" creationId="{CA2A0703-E075-A7A9-2DF6-4B8DEF331785}"/>
          </ac:picMkLst>
        </pc:picChg>
        <pc:picChg chg="add mod">
          <ac:chgData name="Hyeran Jeon" userId="5b51cc7e-f4f7-4b8e-a491-67898f363e41" providerId="ADAL" clId="{DEA49B6F-EEFD-4AA6-A6EA-0AB3F37DE8C2}" dt="2023-09-20T19:03:02.217" v="1991" actId="1076"/>
          <ac:picMkLst>
            <pc:docMk/>
            <pc:sldMk cId="0" sldId="268"/>
            <ac:picMk id="216" creationId="{C6813A11-BAA2-4AC4-9BEE-48FCA9C11702}"/>
          </ac:picMkLst>
        </pc:picChg>
        <pc:picChg chg="add mod">
          <ac:chgData name="Hyeran Jeon" userId="5b51cc7e-f4f7-4b8e-a491-67898f363e41" providerId="ADAL" clId="{DEA49B6F-EEFD-4AA6-A6EA-0AB3F37DE8C2}" dt="2023-09-20T19:03:02.217" v="1991" actId="1076"/>
          <ac:picMkLst>
            <pc:docMk/>
            <pc:sldMk cId="0" sldId="268"/>
            <ac:picMk id="220" creationId="{756CC2D1-B01F-24DA-F933-0624419DE37C}"/>
          </ac:picMkLst>
        </pc:picChg>
        <pc:picChg chg="add mod">
          <ac:chgData name="Hyeran Jeon" userId="5b51cc7e-f4f7-4b8e-a491-67898f363e41" providerId="ADAL" clId="{DEA49B6F-EEFD-4AA6-A6EA-0AB3F37DE8C2}" dt="2023-09-20T19:03:02.217" v="1991" actId="1076"/>
          <ac:picMkLst>
            <pc:docMk/>
            <pc:sldMk cId="0" sldId="268"/>
            <ac:picMk id="226" creationId="{876B9833-8C32-1BD0-A3EF-2CA4F0198257}"/>
          </ac:picMkLst>
        </pc:picChg>
        <pc:cxnChg chg="add del mod">
          <ac:chgData name="Hyeran Jeon" userId="5b51cc7e-f4f7-4b8e-a491-67898f363e41" providerId="ADAL" clId="{DEA49B6F-EEFD-4AA6-A6EA-0AB3F37DE8C2}" dt="2023-09-20T19:02:59.086" v="1989"/>
          <ac:cxnSpMkLst>
            <pc:docMk/>
            <pc:sldMk cId="0" sldId="268"/>
            <ac:cxnSpMk id="5" creationId="{643FAC8D-1C37-1EFA-7E44-1DEFD59FABF7}"/>
          </ac:cxnSpMkLst>
        </pc:cxnChg>
        <pc:cxnChg chg="add del mod">
          <ac:chgData name="Hyeran Jeon" userId="5b51cc7e-f4f7-4b8e-a491-67898f363e41" providerId="ADAL" clId="{DEA49B6F-EEFD-4AA6-A6EA-0AB3F37DE8C2}" dt="2023-09-20T19:02:59.086" v="1989"/>
          <ac:cxnSpMkLst>
            <pc:docMk/>
            <pc:sldMk cId="0" sldId="268"/>
            <ac:cxnSpMk id="8" creationId="{6AEB8A2E-D1C1-DD4C-92DA-D54C87493B1B}"/>
          </ac:cxnSpMkLst>
        </pc:cxnChg>
        <pc:cxnChg chg="add del mod">
          <ac:chgData name="Hyeran Jeon" userId="5b51cc7e-f4f7-4b8e-a491-67898f363e41" providerId="ADAL" clId="{DEA49B6F-EEFD-4AA6-A6EA-0AB3F37DE8C2}" dt="2023-09-20T19:02:59.086" v="1989"/>
          <ac:cxnSpMkLst>
            <pc:docMk/>
            <pc:sldMk cId="0" sldId="268"/>
            <ac:cxnSpMk id="9" creationId="{30F8B3DB-DBCF-E034-437D-66F5FF2FE66E}"/>
          </ac:cxnSpMkLst>
        </pc:cxnChg>
        <pc:cxnChg chg="add del mod">
          <ac:chgData name="Hyeran Jeon" userId="5b51cc7e-f4f7-4b8e-a491-67898f363e41" providerId="ADAL" clId="{DEA49B6F-EEFD-4AA6-A6EA-0AB3F37DE8C2}" dt="2023-09-20T19:02:59.086" v="1989"/>
          <ac:cxnSpMkLst>
            <pc:docMk/>
            <pc:sldMk cId="0" sldId="268"/>
            <ac:cxnSpMk id="21" creationId="{A52A6BB1-33FC-1687-41D4-1F6C5A771BC8}"/>
          </ac:cxnSpMkLst>
        </pc:cxnChg>
        <pc:cxnChg chg="add del mod">
          <ac:chgData name="Hyeran Jeon" userId="5b51cc7e-f4f7-4b8e-a491-67898f363e41" providerId="ADAL" clId="{DEA49B6F-EEFD-4AA6-A6EA-0AB3F37DE8C2}" dt="2023-09-20T19:02:59.086" v="1989"/>
          <ac:cxnSpMkLst>
            <pc:docMk/>
            <pc:sldMk cId="0" sldId="268"/>
            <ac:cxnSpMk id="25" creationId="{762BF347-68D8-BF97-2048-D772A14C43A3}"/>
          </ac:cxnSpMkLst>
        </pc:cxnChg>
        <pc:cxnChg chg="add del mod">
          <ac:chgData name="Hyeran Jeon" userId="5b51cc7e-f4f7-4b8e-a491-67898f363e41" providerId="ADAL" clId="{DEA49B6F-EEFD-4AA6-A6EA-0AB3F37DE8C2}" dt="2023-09-20T19:02:59.086" v="1989"/>
          <ac:cxnSpMkLst>
            <pc:docMk/>
            <pc:sldMk cId="0" sldId="268"/>
            <ac:cxnSpMk id="31" creationId="{BB258B9A-99B8-2A67-8B4C-85AEFCF003C6}"/>
          </ac:cxnSpMkLst>
        </pc:cxnChg>
        <pc:cxnChg chg="add del mod">
          <ac:chgData name="Hyeran Jeon" userId="5b51cc7e-f4f7-4b8e-a491-67898f363e41" providerId="ADAL" clId="{DEA49B6F-EEFD-4AA6-A6EA-0AB3F37DE8C2}" dt="2023-09-20T19:02:59.086" v="1989"/>
          <ac:cxnSpMkLst>
            <pc:docMk/>
            <pc:sldMk cId="0" sldId="268"/>
            <ac:cxnSpMk id="34" creationId="{91076081-BBC4-00F7-EEEE-8B8094C4C0D6}"/>
          </ac:cxnSpMkLst>
        </pc:cxnChg>
        <pc:cxnChg chg="add del mod">
          <ac:chgData name="Hyeran Jeon" userId="5b51cc7e-f4f7-4b8e-a491-67898f363e41" providerId="ADAL" clId="{DEA49B6F-EEFD-4AA6-A6EA-0AB3F37DE8C2}" dt="2023-09-20T19:02:59.086" v="1989"/>
          <ac:cxnSpMkLst>
            <pc:docMk/>
            <pc:sldMk cId="0" sldId="268"/>
            <ac:cxnSpMk id="35" creationId="{09CD1EB4-A4A1-ED2F-0321-382C92EBE39B}"/>
          </ac:cxnSpMkLst>
        </pc:cxnChg>
        <pc:cxnChg chg="add del mod">
          <ac:chgData name="Hyeran Jeon" userId="5b51cc7e-f4f7-4b8e-a491-67898f363e41" providerId="ADAL" clId="{DEA49B6F-EEFD-4AA6-A6EA-0AB3F37DE8C2}" dt="2023-09-20T19:02:59.086" v="1989"/>
          <ac:cxnSpMkLst>
            <pc:docMk/>
            <pc:sldMk cId="0" sldId="268"/>
            <ac:cxnSpMk id="39" creationId="{1B010AE1-0E8B-E883-5118-8313C44D2BB7}"/>
          </ac:cxnSpMkLst>
        </pc:cxnChg>
        <pc:cxnChg chg="add del mod">
          <ac:chgData name="Hyeran Jeon" userId="5b51cc7e-f4f7-4b8e-a491-67898f363e41" providerId="ADAL" clId="{DEA49B6F-EEFD-4AA6-A6EA-0AB3F37DE8C2}" dt="2023-09-20T19:02:59.086" v="1989"/>
          <ac:cxnSpMkLst>
            <pc:docMk/>
            <pc:sldMk cId="0" sldId="268"/>
            <ac:cxnSpMk id="40" creationId="{90D1F2C6-3B94-B693-96B0-0687ACF87791}"/>
          </ac:cxnSpMkLst>
        </pc:cxnChg>
        <pc:cxnChg chg="add del mod">
          <ac:chgData name="Hyeran Jeon" userId="5b51cc7e-f4f7-4b8e-a491-67898f363e41" providerId="ADAL" clId="{DEA49B6F-EEFD-4AA6-A6EA-0AB3F37DE8C2}" dt="2023-09-20T19:02:59.086" v="1989"/>
          <ac:cxnSpMkLst>
            <pc:docMk/>
            <pc:sldMk cId="0" sldId="268"/>
            <ac:cxnSpMk id="45" creationId="{1BABFBC9-6B61-D9FE-E3B4-A8FD196037E8}"/>
          </ac:cxnSpMkLst>
        </pc:cxnChg>
        <pc:cxnChg chg="add del mod">
          <ac:chgData name="Hyeran Jeon" userId="5b51cc7e-f4f7-4b8e-a491-67898f363e41" providerId="ADAL" clId="{DEA49B6F-EEFD-4AA6-A6EA-0AB3F37DE8C2}" dt="2023-09-20T19:02:59.086" v="1989"/>
          <ac:cxnSpMkLst>
            <pc:docMk/>
            <pc:sldMk cId="0" sldId="268"/>
            <ac:cxnSpMk id="46" creationId="{275CED5E-006C-6444-7437-8FD509AB1D91}"/>
          </ac:cxnSpMkLst>
        </pc:cxnChg>
        <pc:cxnChg chg="add mod">
          <ac:chgData name="Hyeran Jeon" userId="5b51cc7e-f4f7-4b8e-a491-67898f363e41" providerId="ADAL" clId="{DEA49B6F-EEFD-4AA6-A6EA-0AB3F37DE8C2}" dt="2023-09-20T19:03:02.217" v="1991" actId="1076"/>
          <ac:cxnSpMkLst>
            <pc:docMk/>
            <pc:sldMk cId="0" sldId="268"/>
            <ac:cxnSpMk id="53" creationId="{4B61BC69-A9F9-9BD1-C897-2D127B58EB3B}"/>
          </ac:cxnSpMkLst>
        </pc:cxnChg>
        <pc:cxnChg chg="add mod">
          <ac:chgData name="Hyeran Jeon" userId="5b51cc7e-f4f7-4b8e-a491-67898f363e41" providerId="ADAL" clId="{DEA49B6F-EEFD-4AA6-A6EA-0AB3F37DE8C2}" dt="2023-09-20T19:03:02.217" v="1991" actId="1076"/>
          <ac:cxnSpMkLst>
            <pc:docMk/>
            <pc:sldMk cId="0" sldId="268"/>
            <ac:cxnSpMk id="56" creationId="{1A1C0468-E67A-2F80-2767-2785C30965E6}"/>
          </ac:cxnSpMkLst>
        </pc:cxnChg>
        <pc:cxnChg chg="add mod">
          <ac:chgData name="Hyeran Jeon" userId="5b51cc7e-f4f7-4b8e-a491-67898f363e41" providerId="ADAL" clId="{DEA49B6F-EEFD-4AA6-A6EA-0AB3F37DE8C2}" dt="2023-09-20T19:03:02.217" v="1991" actId="1076"/>
          <ac:cxnSpMkLst>
            <pc:docMk/>
            <pc:sldMk cId="0" sldId="268"/>
            <ac:cxnSpMk id="57" creationId="{AD53073E-30D8-6A6E-5CB9-2E180D35B548}"/>
          </ac:cxnSpMkLst>
        </pc:cxnChg>
        <pc:cxnChg chg="add mod">
          <ac:chgData name="Hyeran Jeon" userId="5b51cc7e-f4f7-4b8e-a491-67898f363e41" providerId="ADAL" clId="{DEA49B6F-EEFD-4AA6-A6EA-0AB3F37DE8C2}" dt="2023-09-20T19:03:02.217" v="1991" actId="1076"/>
          <ac:cxnSpMkLst>
            <pc:docMk/>
            <pc:sldMk cId="0" sldId="268"/>
            <ac:cxnSpMk id="199" creationId="{F1993E62-A4E7-83AE-44BA-FDEA580C810A}"/>
          </ac:cxnSpMkLst>
        </pc:cxnChg>
        <pc:cxnChg chg="add mod">
          <ac:chgData name="Hyeran Jeon" userId="5b51cc7e-f4f7-4b8e-a491-67898f363e41" providerId="ADAL" clId="{DEA49B6F-EEFD-4AA6-A6EA-0AB3F37DE8C2}" dt="2023-09-20T19:03:02.217" v="1991" actId="1076"/>
          <ac:cxnSpMkLst>
            <pc:docMk/>
            <pc:sldMk cId="0" sldId="268"/>
            <ac:cxnSpMk id="203" creationId="{3533B6A7-E859-41EC-0586-4F5A011672FF}"/>
          </ac:cxnSpMkLst>
        </pc:cxnChg>
        <pc:cxnChg chg="add mod">
          <ac:chgData name="Hyeran Jeon" userId="5b51cc7e-f4f7-4b8e-a491-67898f363e41" providerId="ADAL" clId="{DEA49B6F-EEFD-4AA6-A6EA-0AB3F37DE8C2}" dt="2023-09-20T19:03:02.217" v="1991" actId="1076"/>
          <ac:cxnSpMkLst>
            <pc:docMk/>
            <pc:sldMk cId="0" sldId="268"/>
            <ac:cxnSpMk id="209" creationId="{DEF1E3FD-BC8A-ABAF-B785-97C99C8725E8}"/>
          </ac:cxnSpMkLst>
        </pc:cxnChg>
        <pc:cxnChg chg="add mod">
          <ac:chgData name="Hyeran Jeon" userId="5b51cc7e-f4f7-4b8e-a491-67898f363e41" providerId="ADAL" clId="{DEA49B6F-EEFD-4AA6-A6EA-0AB3F37DE8C2}" dt="2023-09-20T19:03:02.217" v="1991" actId="1076"/>
          <ac:cxnSpMkLst>
            <pc:docMk/>
            <pc:sldMk cId="0" sldId="268"/>
            <ac:cxnSpMk id="212" creationId="{90C85CC8-F4E5-F2A3-05F6-B142001B12D3}"/>
          </ac:cxnSpMkLst>
        </pc:cxnChg>
        <pc:cxnChg chg="add mod">
          <ac:chgData name="Hyeran Jeon" userId="5b51cc7e-f4f7-4b8e-a491-67898f363e41" providerId="ADAL" clId="{DEA49B6F-EEFD-4AA6-A6EA-0AB3F37DE8C2}" dt="2023-09-20T19:03:02.217" v="1991" actId="1076"/>
          <ac:cxnSpMkLst>
            <pc:docMk/>
            <pc:sldMk cId="0" sldId="268"/>
            <ac:cxnSpMk id="213" creationId="{A3459B8F-7D5F-7D81-6228-666A407EA992}"/>
          </ac:cxnSpMkLst>
        </pc:cxnChg>
        <pc:cxnChg chg="add mod">
          <ac:chgData name="Hyeran Jeon" userId="5b51cc7e-f4f7-4b8e-a491-67898f363e41" providerId="ADAL" clId="{DEA49B6F-EEFD-4AA6-A6EA-0AB3F37DE8C2}" dt="2023-09-20T19:03:02.217" v="1991" actId="1076"/>
          <ac:cxnSpMkLst>
            <pc:docMk/>
            <pc:sldMk cId="0" sldId="268"/>
            <ac:cxnSpMk id="217" creationId="{A44ABAD4-82AA-FFF9-8893-302EFE1297A1}"/>
          </ac:cxnSpMkLst>
        </pc:cxnChg>
        <pc:cxnChg chg="add mod">
          <ac:chgData name="Hyeran Jeon" userId="5b51cc7e-f4f7-4b8e-a491-67898f363e41" providerId="ADAL" clId="{DEA49B6F-EEFD-4AA6-A6EA-0AB3F37DE8C2}" dt="2023-09-20T19:03:02.217" v="1991" actId="1076"/>
          <ac:cxnSpMkLst>
            <pc:docMk/>
            <pc:sldMk cId="0" sldId="268"/>
            <ac:cxnSpMk id="218" creationId="{9AFCA061-ACCE-1450-D28D-1EC9AF7D6BE5}"/>
          </ac:cxnSpMkLst>
        </pc:cxnChg>
        <pc:cxnChg chg="add mod">
          <ac:chgData name="Hyeran Jeon" userId="5b51cc7e-f4f7-4b8e-a491-67898f363e41" providerId="ADAL" clId="{DEA49B6F-EEFD-4AA6-A6EA-0AB3F37DE8C2}" dt="2023-09-20T19:03:02.217" v="1991" actId="1076"/>
          <ac:cxnSpMkLst>
            <pc:docMk/>
            <pc:sldMk cId="0" sldId="268"/>
            <ac:cxnSpMk id="223" creationId="{242A3E37-A90A-7760-EB02-63EEB84342BE}"/>
          </ac:cxnSpMkLst>
        </pc:cxnChg>
        <pc:cxnChg chg="add mod">
          <ac:chgData name="Hyeran Jeon" userId="5b51cc7e-f4f7-4b8e-a491-67898f363e41" providerId="ADAL" clId="{DEA49B6F-EEFD-4AA6-A6EA-0AB3F37DE8C2}" dt="2023-09-20T19:03:02.217" v="1991" actId="1076"/>
          <ac:cxnSpMkLst>
            <pc:docMk/>
            <pc:sldMk cId="0" sldId="268"/>
            <ac:cxnSpMk id="224" creationId="{FBB280AC-AEA0-A67D-EE32-FB759C571AA0}"/>
          </ac:cxnSpMkLst>
        </pc:cxnChg>
      </pc:sldChg>
      <pc:sldChg chg="addSp delSp modSp mod modAnim addCm">
        <pc:chgData name="Hyeran Jeon" userId="5b51cc7e-f4f7-4b8e-a491-67898f363e41" providerId="ADAL" clId="{DEA49B6F-EEFD-4AA6-A6EA-0AB3F37DE8C2}" dt="2023-09-20T21:41:16.253" v="4313"/>
        <pc:sldMkLst>
          <pc:docMk/>
          <pc:sldMk cId="0" sldId="269"/>
        </pc:sldMkLst>
        <pc:spChg chg="add del mod">
          <ac:chgData name="Hyeran Jeon" userId="5b51cc7e-f4f7-4b8e-a491-67898f363e41" providerId="ADAL" clId="{DEA49B6F-EEFD-4AA6-A6EA-0AB3F37DE8C2}" dt="2023-09-20T19:08:06.818" v="2020"/>
          <ac:spMkLst>
            <pc:docMk/>
            <pc:sldMk cId="0" sldId="269"/>
            <ac:spMk id="6" creationId="{DA201D0C-E7DC-8751-0A77-294A3A53565A}"/>
          </ac:spMkLst>
        </pc:spChg>
        <pc:spChg chg="add del mod">
          <ac:chgData name="Hyeran Jeon" userId="5b51cc7e-f4f7-4b8e-a491-67898f363e41" providerId="ADAL" clId="{DEA49B6F-EEFD-4AA6-A6EA-0AB3F37DE8C2}" dt="2023-09-20T19:08:06.818" v="2020"/>
          <ac:spMkLst>
            <pc:docMk/>
            <pc:sldMk cId="0" sldId="269"/>
            <ac:spMk id="7" creationId="{5D9881DC-D295-84A5-1126-9E2BB6CA9D22}"/>
          </ac:spMkLst>
        </pc:spChg>
        <pc:spChg chg="add del mod">
          <ac:chgData name="Hyeran Jeon" userId="5b51cc7e-f4f7-4b8e-a491-67898f363e41" providerId="ADAL" clId="{DEA49B6F-EEFD-4AA6-A6EA-0AB3F37DE8C2}" dt="2023-09-20T19:08:06.818" v="2020"/>
          <ac:spMkLst>
            <pc:docMk/>
            <pc:sldMk cId="0" sldId="269"/>
            <ac:spMk id="8" creationId="{AD3E8118-5364-3D4E-DB23-41A8690D2895}"/>
          </ac:spMkLst>
        </pc:spChg>
        <pc:spChg chg="add del mod">
          <ac:chgData name="Hyeran Jeon" userId="5b51cc7e-f4f7-4b8e-a491-67898f363e41" providerId="ADAL" clId="{DEA49B6F-EEFD-4AA6-A6EA-0AB3F37DE8C2}" dt="2023-09-20T19:08:06.818" v="2020"/>
          <ac:spMkLst>
            <pc:docMk/>
            <pc:sldMk cId="0" sldId="269"/>
            <ac:spMk id="15" creationId="{301A90D7-0359-D8DD-C7E1-7A4D9F383AC2}"/>
          </ac:spMkLst>
        </pc:spChg>
        <pc:spChg chg="add del mod">
          <ac:chgData name="Hyeran Jeon" userId="5b51cc7e-f4f7-4b8e-a491-67898f363e41" providerId="ADAL" clId="{DEA49B6F-EEFD-4AA6-A6EA-0AB3F37DE8C2}" dt="2023-09-20T19:08:06.818" v="2020"/>
          <ac:spMkLst>
            <pc:docMk/>
            <pc:sldMk cId="0" sldId="269"/>
            <ac:spMk id="16" creationId="{73DACA28-4D36-EC0D-587D-AF5F9968652D}"/>
          </ac:spMkLst>
        </pc:spChg>
        <pc:spChg chg="add del mod">
          <ac:chgData name="Hyeran Jeon" userId="5b51cc7e-f4f7-4b8e-a491-67898f363e41" providerId="ADAL" clId="{DEA49B6F-EEFD-4AA6-A6EA-0AB3F37DE8C2}" dt="2023-09-20T19:08:06.818" v="2020"/>
          <ac:spMkLst>
            <pc:docMk/>
            <pc:sldMk cId="0" sldId="269"/>
            <ac:spMk id="17" creationId="{59D7127C-2B59-8831-2115-24A54314C52F}"/>
          </ac:spMkLst>
        </pc:spChg>
        <pc:spChg chg="add del mod">
          <ac:chgData name="Hyeran Jeon" userId="5b51cc7e-f4f7-4b8e-a491-67898f363e41" providerId="ADAL" clId="{DEA49B6F-EEFD-4AA6-A6EA-0AB3F37DE8C2}" dt="2023-09-20T19:08:06.818" v="2020"/>
          <ac:spMkLst>
            <pc:docMk/>
            <pc:sldMk cId="0" sldId="269"/>
            <ac:spMk id="18" creationId="{464D4885-93DD-56ED-3515-6316DDCE9AD6}"/>
          </ac:spMkLst>
        </pc:spChg>
        <pc:spChg chg="add del mod">
          <ac:chgData name="Hyeran Jeon" userId="5b51cc7e-f4f7-4b8e-a491-67898f363e41" providerId="ADAL" clId="{DEA49B6F-EEFD-4AA6-A6EA-0AB3F37DE8C2}" dt="2023-09-20T19:08:06.818" v="2020"/>
          <ac:spMkLst>
            <pc:docMk/>
            <pc:sldMk cId="0" sldId="269"/>
            <ac:spMk id="34" creationId="{0060B72D-6540-9C16-D995-4922D2E8DDBA}"/>
          </ac:spMkLst>
        </pc:spChg>
        <pc:spChg chg="add del mod">
          <ac:chgData name="Hyeran Jeon" userId="5b51cc7e-f4f7-4b8e-a491-67898f363e41" providerId="ADAL" clId="{DEA49B6F-EEFD-4AA6-A6EA-0AB3F37DE8C2}" dt="2023-09-20T19:08:06.818" v="2020"/>
          <ac:spMkLst>
            <pc:docMk/>
            <pc:sldMk cId="0" sldId="269"/>
            <ac:spMk id="35" creationId="{54067C4B-0B92-FBCB-D7B5-B8CF8A21538C}"/>
          </ac:spMkLst>
        </pc:spChg>
        <pc:spChg chg="add del mod">
          <ac:chgData name="Hyeran Jeon" userId="5b51cc7e-f4f7-4b8e-a491-67898f363e41" providerId="ADAL" clId="{DEA49B6F-EEFD-4AA6-A6EA-0AB3F37DE8C2}" dt="2023-09-20T19:08:06.818" v="2020"/>
          <ac:spMkLst>
            <pc:docMk/>
            <pc:sldMk cId="0" sldId="269"/>
            <ac:spMk id="37" creationId="{4004EF1D-3430-10EA-07B4-3E861F344015}"/>
          </ac:spMkLst>
        </pc:spChg>
        <pc:spChg chg="add del mod">
          <ac:chgData name="Hyeran Jeon" userId="5b51cc7e-f4f7-4b8e-a491-67898f363e41" providerId="ADAL" clId="{DEA49B6F-EEFD-4AA6-A6EA-0AB3F37DE8C2}" dt="2023-09-20T19:08:06.818" v="2020"/>
          <ac:spMkLst>
            <pc:docMk/>
            <pc:sldMk cId="0" sldId="269"/>
            <ac:spMk id="38" creationId="{37BE7BD3-6EFA-16D5-0E39-D9D7D0485BCD}"/>
          </ac:spMkLst>
        </pc:spChg>
        <pc:spChg chg="add del mod">
          <ac:chgData name="Hyeran Jeon" userId="5b51cc7e-f4f7-4b8e-a491-67898f363e41" providerId="ADAL" clId="{DEA49B6F-EEFD-4AA6-A6EA-0AB3F37DE8C2}" dt="2023-09-20T19:08:06.818" v="2020"/>
          <ac:spMkLst>
            <pc:docMk/>
            <pc:sldMk cId="0" sldId="269"/>
            <ac:spMk id="42" creationId="{79A795AA-E33F-1B7C-36D0-94EB154B47BD}"/>
          </ac:spMkLst>
        </pc:spChg>
        <pc:spChg chg="add mod">
          <ac:chgData name="Hyeran Jeon" userId="5b51cc7e-f4f7-4b8e-a491-67898f363e41" providerId="ADAL" clId="{DEA49B6F-EEFD-4AA6-A6EA-0AB3F37DE8C2}" dt="2023-09-20T21:39:06.616" v="4068" actId="1076"/>
          <ac:spMkLst>
            <pc:docMk/>
            <pc:sldMk cId="0" sldId="269"/>
            <ac:spMk id="46" creationId="{56A797F1-C708-63AC-BB71-81886C36EA7C}"/>
          </ac:spMkLst>
        </pc:spChg>
        <pc:spChg chg="add mod">
          <ac:chgData name="Hyeran Jeon" userId="5b51cc7e-f4f7-4b8e-a491-67898f363e41" providerId="ADAL" clId="{DEA49B6F-EEFD-4AA6-A6EA-0AB3F37DE8C2}" dt="2023-09-20T21:39:06.616" v="4068" actId="1076"/>
          <ac:spMkLst>
            <pc:docMk/>
            <pc:sldMk cId="0" sldId="269"/>
            <ac:spMk id="47" creationId="{DE90A6FE-C25F-802D-D7A1-07449E8439C7}"/>
          </ac:spMkLst>
        </pc:spChg>
        <pc:spChg chg="add mod">
          <ac:chgData name="Hyeran Jeon" userId="5b51cc7e-f4f7-4b8e-a491-67898f363e41" providerId="ADAL" clId="{DEA49B6F-EEFD-4AA6-A6EA-0AB3F37DE8C2}" dt="2023-09-20T21:39:06.616" v="4068" actId="1076"/>
          <ac:spMkLst>
            <pc:docMk/>
            <pc:sldMk cId="0" sldId="269"/>
            <ac:spMk id="48" creationId="{D6B0A2B3-0577-A4F1-C5EE-E19F171E788A}"/>
          </ac:spMkLst>
        </pc:spChg>
        <pc:spChg chg="add mod">
          <ac:chgData name="Hyeran Jeon" userId="5b51cc7e-f4f7-4b8e-a491-67898f363e41" providerId="ADAL" clId="{DEA49B6F-EEFD-4AA6-A6EA-0AB3F37DE8C2}" dt="2023-09-20T21:39:06.616" v="4068" actId="1076"/>
          <ac:spMkLst>
            <pc:docMk/>
            <pc:sldMk cId="0" sldId="269"/>
            <ac:spMk id="55" creationId="{1236808D-5CD2-857C-3757-55E2A2372EBE}"/>
          </ac:spMkLst>
        </pc:spChg>
        <pc:spChg chg="add mod">
          <ac:chgData name="Hyeran Jeon" userId="5b51cc7e-f4f7-4b8e-a491-67898f363e41" providerId="ADAL" clId="{DEA49B6F-EEFD-4AA6-A6EA-0AB3F37DE8C2}" dt="2023-09-20T21:39:06.616" v="4068" actId="1076"/>
          <ac:spMkLst>
            <pc:docMk/>
            <pc:sldMk cId="0" sldId="269"/>
            <ac:spMk id="56" creationId="{F6CB08F1-074F-00D3-12D9-BB31EAED319B}"/>
          </ac:spMkLst>
        </pc:spChg>
        <pc:spChg chg="add mod">
          <ac:chgData name="Hyeran Jeon" userId="5b51cc7e-f4f7-4b8e-a491-67898f363e41" providerId="ADAL" clId="{DEA49B6F-EEFD-4AA6-A6EA-0AB3F37DE8C2}" dt="2023-09-20T21:39:06.616" v="4068" actId="1076"/>
          <ac:spMkLst>
            <pc:docMk/>
            <pc:sldMk cId="0" sldId="269"/>
            <ac:spMk id="57" creationId="{80756599-84CE-D174-653B-701E8CC25800}"/>
          </ac:spMkLst>
        </pc:spChg>
        <pc:spChg chg="add mod">
          <ac:chgData name="Hyeran Jeon" userId="5b51cc7e-f4f7-4b8e-a491-67898f363e41" providerId="ADAL" clId="{DEA49B6F-EEFD-4AA6-A6EA-0AB3F37DE8C2}" dt="2023-09-20T21:39:06.616" v="4068" actId="1076"/>
          <ac:spMkLst>
            <pc:docMk/>
            <pc:sldMk cId="0" sldId="269"/>
            <ac:spMk id="58" creationId="{58344E74-948D-7FAA-3AE1-97CD5F7EBCE3}"/>
          </ac:spMkLst>
        </pc:spChg>
        <pc:spChg chg="add mod">
          <ac:chgData name="Hyeran Jeon" userId="5b51cc7e-f4f7-4b8e-a491-67898f363e41" providerId="ADAL" clId="{DEA49B6F-EEFD-4AA6-A6EA-0AB3F37DE8C2}" dt="2023-09-20T21:39:06.616" v="4068" actId="1076"/>
          <ac:spMkLst>
            <pc:docMk/>
            <pc:sldMk cId="0" sldId="269"/>
            <ac:spMk id="204" creationId="{253EE649-FFAA-E477-D51B-A7994F2EBA31}"/>
          </ac:spMkLst>
        </pc:spChg>
        <pc:spChg chg="add mod">
          <ac:chgData name="Hyeran Jeon" userId="5b51cc7e-f4f7-4b8e-a491-67898f363e41" providerId="ADAL" clId="{DEA49B6F-EEFD-4AA6-A6EA-0AB3F37DE8C2}" dt="2023-09-20T21:39:06.616" v="4068" actId="1076"/>
          <ac:spMkLst>
            <pc:docMk/>
            <pc:sldMk cId="0" sldId="269"/>
            <ac:spMk id="205" creationId="{D7E42EB8-B229-FA64-C046-FF79D97F8AF7}"/>
          </ac:spMkLst>
        </pc:spChg>
        <pc:spChg chg="add mod">
          <ac:chgData name="Hyeran Jeon" userId="5b51cc7e-f4f7-4b8e-a491-67898f363e41" providerId="ADAL" clId="{DEA49B6F-EEFD-4AA6-A6EA-0AB3F37DE8C2}" dt="2023-09-20T21:39:06.616" v="4068" actId="1076"/>
          <ac:spMkLst>
            <pc:docMk/>
            <pc:sldMk cId="0" sldId="269"/>
            <ac:spMk id="207" creationId="{9E208372-116A-6C4C-9CAF-8508FABECCD0}"/>
          </ac:spMkLst>
        </pc:spChg>
        <pc:spChg chg="add mod">
          <ac:chgData name="Hyeran Jeon" userId="5b51cc7e-f4f7-4b8e-a491-67898f363e41" providerId="ADAL" clId="{DEA49B6F-EEFD-4AA6-A6EA-0AB3F37DE8C2}" dt="2023-09-20T21:39:06.616" v="4068" actId="1076"/>
          <ac:spMkLst>
            <pc:docMk/>
            <pc:sldMk cId="0" sldId="269"/>
            <ac:spMk id="208" creationId="{6169AF49-5E4D-6A98-2922-F5BD43314E2A}"/>
          </ac:spMkLst>
        </pc:spChg>
        <pc:spChg chg="add mod">
          <ac:chgData name="Hyeran Jeon" userId="5b51cc7e-f4f7-4b8e-a491-67898f363e41" providerId="ADAL" clId="{DEA49B6F-EEFD-4AA6-A6EA-0AB3F37DE8C2}" dt="2023-09-20T21:39:06.616" v="4068" actId="1076"/>
          <ac:spMkLst>
            <pc:docMk/>
            <pc:sldMk cId="0" sldId="269"/>
            <ac:spMk id="212" creationId="{19400C0A-6BEF-2882-6DF2-80DA5C6ED980}"/>
          </ac:spMkLst>
        </pc:spChg>
        <pc:spChg chg="add mod">
          <ac:chgData name="Hyeran Jeon" userId="5b51cc7e-f4f7-4b8e-a491-67898f363e41" providerId="ADAL" clId="{DEA49B6F-EEFD-4AA6-A6EA-0AB3F37DE8C2}" dt="2023-09-20T21:41:02.177" v="4312" actId="20577"/>
          <ac:spMkLst>
            <pc:docMk/>
            <pc:sldMk cId="0" sldId="269"/>
            <ac:spMk id="213" creationId="{738F9131-7B38-21D6-1E44-92CC47A07519}"/>
          </ac:spMkLst>
        </pc:sp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9" creationId="{1184442E-6B1B-8863-2822-EE8ADB4B714E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10" creationId="{2CD1E212-2482-3367-B0C8-FCA8F593BBE9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11" creationId="{DA2FA3BF-9580-BD85-93B6-C97A6E04CB10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12" creationId="{77298323-6954-22B3-D57C-5E69F7DE2796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13" creationId="{52F004FF-38F0-8D89-4E84-4AF04145198F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14" creationId="{39AFE79F-8465-8752-A1BE-2A32F27C2285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19" creationId="{EF75DA87-4AFA-AC21-C0EF-BEC6C2210169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20" creationId="{58315AC1-73FA-FFBD-708B-52A16E5DFE1B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21" creationId="{FC046F36-A5A3-93AF-0BD7-010A2580749C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22" creationId="{25C6663F-61DF-3C25-0408-8472D38FD207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23" creationId="{ED3715E7-F290-9D30-77F7-8398FC5B4FA6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24" creationId="{449AEA78-CB5A-429D-DDA7-52E1CEA52AB8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25" creationId="{B50E303F-270A-D133-EEE4-065FA15C2F21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26" creationId="{C6C8FF33-8C48-988A-D9D3-501C7FFEE799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27" creationId="{2DC1DB4C-8773-3C24-165A-0616AA6292C6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28" creationId="{21515559-17AF-980D-D87C-3E899DB34CF8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29" creationId="{6140BADB-56A4-69C0-9088-ED2CE2D627ED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30" creationId="{AAADCF25-D2F6-517B-0131-E4A903C691E9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31" creationId="{F25C6490-55CE-08D6-659C-4E3F55350B9A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32" creationId="{34D27FE8-3DFB-6073-90C1-6776C6AFA3E0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33" creationId="{C3DE521A-4704-751C-34E7-0F76CE0B553C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39" creationId="{308E367B-C2F7-6FBE-1F21-861E9199FC7A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40" creationId="{EBAFF766-12A6-4675-646A-2FA6FBC6716D}"/>
          </ac:picMkLst>
        </pc:picChg>
        <pc:picChg chg="add del mod">
          <ac:chgData name="Hyeran Jeon" userId="5b51cc7e-f4f7-4b8e-a491-67898f363e41" providerId="ADAL" clId="{DEA49B6F-EEFD-4AA6-A6EA-0AB3F37DE8C2}" dt="2023-09-20T19:08:06.818" v="2020"/>
          <ac:picMkLst>
            <pc:docMk/>
            <pc:sldMk cId="0" sldId="269"/>
            <ac:picMk id="41" creationId="{7ACD16E0-5087-516B-70A6-93EA17D1A5BF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49" creationId="{D3A2E27A-759A-E9E5-E7BB-06B4D21EA7E7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50" creationId="{99017F09-DDFB-0E3E-7D2A-BD49E7FCD133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51" creationId="{A612F326-5B51-61FD-5654-C41B694DD5F1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52" creationId="{C3884FC8-CE33-FDCB-9F79-85DAD3D161F8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53" creationId="{ED0D12BC-C90E-14BA-2B5A-C5EB8C551176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54" creationId="{3EE468BC-63DE-D0DC-C4B1-6956102B947C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59" creationId="{A0F97DBA-2FD7-E04D-E438-63DE2D32AF2C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60" creationId="{1299054A-D86C-28CF-B9A7-7E00B68F0D2F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61" creationId="{1408E8F9-A6B3-3AEF-7AE7-E56791F1CA7C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62" creationId="{5759BDB7-66E9-6206-E496-98BE17EB72F1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63" creationId="{8F3F9B08-46C2-9F51-8DB5-25FB5F84F93B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192" creationId="{1ECDD4A7-D1D1-2AAF-11B8-A72309B9A79D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193" creationId="{38A8CF3A-5B38-EA60-900C-DC85127DC4AC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194" creationId="{62B89518-8B15-0B39-8C54-EF0B25C9BFD1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195" creationId="{9D5B987C-0CB9-9E86-B5CF-E01FD49FA07C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196" creationId="{401AECBC-67CE-1417-B73F-8233AB7CF85F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197" creationId="{53B86BFA-95AA-1002-9BFB-E5C8C0D75E09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198" creationId="{37BC5A84-07C5-12CF-FCCC-74B9180727AA}"/>
          </ac:picMkLst>
        </pc:picChg>
        <pc:picChg chg="del">
          <ac:chgData name="Hyeran Jeon" userId="5b51cc7e-f4f7-4b8e-a491-67898f363e41" providerId="ADAL" clId="{DEA49B6F-EEFD-4AA6-A6EA-0AB3F37DE8C2}" dt="2023-09-20T19:08:02.835" v="2018" actId="478"/>
          <ac:picMkLst>
            <pc:docMk/>
            <pc:sldMk cId="0" sldId="269"/>
            <ac:picMk id="200" creationId="{00000000-0000-0000-0000-000000000000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201" creationId="{447694DA-EC9C-B982-3E28-A0E62E993546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202" creationId="{44B5BFC2-8E81-6231-D58F-ACF821E5B0DF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203" creationId="{66C93B89-3CB4-1B09-2A17-0430FDC94EF4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209" creationId="{01F2FC0A-C06A-A98B-98E3-6F8E7FCC9DF5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210" creationId="{C366760A-58C4-5EF9-E7F5-53A02A5224FD}"/>
          </ac:picMkLst>
        </pc:picChg>
        <pc:picChg chg="add mod">
          <ac:chgData name="Hyeran Jeon" userId="5b51cc7e-f4f7-4b8e-a491-67898f363e41" providerId="ADAL" clId="{DEA49B6F-EEFD-4AA6-A6EA-0AB3F37DE8C2}" dt="2023-09-20T21:39:06.616" v="4068" actId="1076"/>
          <ac:picMkLst>
            <pc:docMk/>
            <pc:sldMk cId="0" sldId="269"/>
            <ac:picMk id="211" creationId="{A8A0B80A-400D-0C8A-418C-255D08E187F9}"/>
          </ac:picMkLst>
        </pc:picChg>
        <pc:cxnChg chg="add del mod">
          <ac:chgData name="Hyeran Jeon" userId="5b51cc7e-f4f7-4b8e-a491-67898f363e41" providerId="ADAL" clId="{DEA49B6F-EEFD-4AA6-A6EA-0AB3F37DE8C2}" dt="2023-09-20T19:08:06.818" v="2020"/>
          <ac:cxnSpMkLst>
            <pc:docMk/>
            <pc:sldMk cId="0" sldId="269"/>
            <ac:cxnSpMk id="2" creationId="{666585E5-2513-7841-5334-0ED392EDC704}"/>
          </ac:cxnSpMkLst>
        </pc:cxnChg>
        <pc:cxnChg chg="add del mod">
          <ac:chgData name="Hyeran Jeon" userId="5b51cc7e-f4f7-4b8e-a491-67898f363e41" providerId="ADAL" clId="{DEA49B6F-EEFD-4AA6-A6EA-0AB3F37DE8C2}" dt="2023-09-20T19:08:06.818" v="2020"/>
          <ac:cxnSpMkLst>
            <pc:docMk/>
            <pc:sldMk cId="0" sldId="269"/>
            <ac:cxnSpMk id="4" creationId="{130DB48B-2474-B2D6-EE79-13D56ED8ECD9}"/>
          </ac:cxnSpMkLst>
        </pc:cxnChg>
        <pc:cxnChg chg="add del mod">
          <ac:chgData name="Hyeran Jeon" userId="5b51cc7e-f4f7-4b8e-a491-67898f363e41" providerId="ADAL" clId="{DEA49B6F-EEFD-4AA6-A6EA-0AB3F37DE8C2}" dt="2023-09-20T19:08:06.818" v="2020"/>
          <ac:cxnSpMkLst>
            <pc:docMk/>
            <pc:sldMk cId="0" sldId="269"/>
            <ac:cxnSpMk id="5" creationId="{A09F36DD-22CA-AD37-E0FB-A1BC6A687C17}"/>
          </ac:cxnSpMkLst>
        </pc:cxnChg>
        <pc:cxnChg chg="add del mod">
          <ac:chgData name="Hyeran Jeon" userId="5b51cc7e-f4f7-4b8e-a491-67898f363e41" providerId="ADAL" clId="{DEA49B6F-EEFD-4AA6-A6EA-0AB3F37DE8C2}" dt="2023-09-20T19:08:06.818" v="2020"/>
          <ac:cxnSpMkLst>
            <pc:docMk/>
            <pc:sldMk cId="0" sldId="269"/>
            <ac:cxnSpMk id="36" creationId="{A5B48AF2-03B5-CBDE-632F-6F5CE19A1CD5}"/>
          </ac:cxnSpMkLst>
        </pc:cxnChg>
        <pc:cxnChg chg="add mod">
          <ac:chgData name="Hyeran Jeon" userId="5b51cc7e-f4f7-4b8e-a491-67898f363e41" providerId="ADAL" clId="{DEA49B6F-EEFD-4AA6-A6EA-0AB3F37DE8C2}" dt="2023-09-20T21:39:06.616" v="4068" actId="1076"/>
          <ac:cxnSpMkLst>
            <pc:docMk/>
            <pc:sldMk cId="0" sldId="269"/>
            <ac:cxnSpMk id="43" creationId="{E6F6476F-93FF-9CC6-ECEF-7AC6F3B24E54}"/>
          </ac:cxnSpMkLst>
        </pc:cxnChg>
        <pc:cxnChg chg="add mod">
          <ac:chgData name="Hyeran Jeon" userId="5b51cc7e-f4f7-4b8e-a491-67898f363e41" providerId="ADAL" clId="{DEA49B6F-EEFD-4AA6-A6EA-0AB3F37DE8C2}" dt="2023-09-20T21:39:06.616" v="4068" actId="1076"/>
          <ac:cxnSpMkLst>
            <pc:docMk/>
            <pc:sldMk cId="0" sldId="269"/>
            <ac:cxnSpMk id="44" creationId="{B8D1BD6E-8E26-9D8F-B72C-2033F9D78981}"/>
          </ac:cxnSpMkLst>
        </pc:cxnChg>
        <pc:cxnChg chg="add mod">
          <ac:chgData name="Hyeran Jeon" userId="5b51cc7e-f4f7-4b8e-a491-67898f363e41" providerId="ADAL" clId="{DEA49B6F-EEFD-4AA6-A6EA-0AB3F37DE8C2}" dt="2023-09-20T21:39:06.616" v="4068" actId="1076"/>
          <ac:cxnSpMkLst>
            <pc:docMk/>
            <pc:sldMk cId="0" sldId="269"/>
            <ac:cxnSpMk id="45" creationId="{1253C020-AC7F-166C-88BE-52336163AF1C}"/>
          </ac:cxnSpMkLst>
        </pc:cxnChg>
        <pc:cxnChg chg="add mod">
          <ac:chgData name="Hyeran Jeon" userId="5b51cc7e-f4f7-4b8e-a491-67898f363e41" providerId="ADAL" clId="{DEA49B6F-EEFD-4AA6-A6EA-0AB3F37DE8C2}" dt="2023-09-20T21:39:06.616" v="4068" actId="1076"/>
          <ac:cxnSpMkLst>
            <pc:docMk/>
            <pc:sldMk cId="0" sldId="269"/>
            <ac:cxnSpMk id="206" creationId="{92A1A8D8-75B1-7912-6C6D-875F72FD685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DEA49B6F-EEFD-4AA6-A6EA-0AB3F37DE8C2}" dt="2023-09-20T21:41:16.253" v="4313"/>
              <pc2:cmMkLst xmlns:pc2="http://schemas.microsoft.com/office/powerpoint/2019/9/main/command">
                <pc:docMk/>
                <pc:sldMk cId="0" sldId="269"/>
                <pc2:cmMk id="{062787B7-3036-42C5-B0E1-B3CF83782223}"/>
              </pc2:cmMkLst>
            </pc226:cmChg>
          </p:ext>
        </pc:extLst>
      </pc:sldChg>
      <pc:sldChg chg="addSp modSp mod">
        <pc:chgData name="Hyeran Jeon" userId="5b51cc7e-f4f7-4b8e-a491-67898f363e41" providerId="ADAL" clId="{DEA49B6F-EEFD-4AA6-A6EA-0AB3F37DE8C2}" dt="2023-09-20T19:42:13.105" v="3127" actId="20577"/>
        <pc:sldMkLst>
          <pc:docMk/>
          <pc:sldMk cId="0" sldId="270"/>
        </pc:sldMkLst>
        <pc:spChg chg="add mod">
          <ac:chgData name="Hyeran Jeon" userId="5b51cc7e-f4f7-4b8e-a491-67898f363e41" providerId="ADAL" clId="{DEA49B6F-EEFD-4AA6-A6EA-0AB3F37DE8C2}" dt="2023-09-20T19:23:06.864" v="2272" actId="20577"/>
          <ac:spMkLst>
            <pc:docMk/>
            <pc:sldMk cId="0" sldId="270"/>
            <ac:spMk id="2" creationId="{6E885A75-0820-706A-F80C-97F84A856040}"/>
          </ac:spMkLst>
        </pc:spChg>
        <pc:spChg chg="mod">
          <ac:chgData name="Hyeran Jeon" userId="5b51cc7e-f4f7-4b8e-a491-67898f363e41" providerId="ADAL" clId="{DEA49B6F-EEFD-4AA6-A6EA-0AB3F37DE8C2}" dt="2023-09-20T19:11:18.844" v="2072" actId="20577"/>
          <ac:spMkLst>
            <pc:docMk/>
            <pc:sldMk cId="0" sldId="270"/>
            <ac:spMk id="201" creationId="{00000000-0000-0000-0000-000000000000}"/>
          </ac:spMkLst>
        </pc:spChg>
        <pc:spChg chg="mod">
          <ac:chgData name="Hyeran Jeon" userId="5b51cc7e-f4f7-4b8e-a491-67898f363e41" providerId="ADAL" clId="{DEA49B6F-EEFD-4AA6-A6EA-0AB3F37DE8C2}" dt="2023-09-20T19:42:13.105" v="3127" actId="20577"/>
          <ac:spMkLst>
            <pc:docMk/>
            <pc:sldMk cId="0" sldId="270"/>
            <ac:spMk id="202" creationId="{00000000-0000-0000-0000-000000000000}"/>
          </ac:spMkLst>
        </pc:spChg>
        <pc:picChg chg="add mod modCrop">
          <ac:chgData name="Hyeran Jeon" userId="5b51cc7e-f4f7-4b8e-a491-67898f363e41" providerId="ADAL" clId="{DEA49B6F-EEFD-4AA6-A6EA-0AB3F37DE8C2}" dt="2023-09-20T19:14:38.753" v="2260" actId="1076"/>
          <ac:picMkLst>
            <pc:docMk/>
            <pc:sldMk cId="0" sldId="270"/>
            <ac:picMk id="3" creationId="{54D7E540-F2F1-8649-DB5D-11EF5F9CDE0E}"/>
          </ac:picMkLst>
        </pc:picChg>
      </pc:sldChg>
      <pc:sldChg chg="delSp del mod">
        <pc:chgData name="Hyeran Jeon" userId="5b51cc7e-f4f7-4b8e-a491-67898f363e41" providerId="ADAL" clId="{DEA49B6F-EEFD-4AA6-A6EA-0AB3F37DE8C2}" dt="2023-09-20T19:42:19.914" v="3128" actId="47"/>
        <pc:sldMkLst>
          <pc:docMk/>
          <pc:sldMk cId="0" sldId="271"/>
        </pc:sldMkLst>
        <pc:spChg chg="del">
          <ac:chgData name="Hyeran Jeon" userId="5b51cc7e-f4f7-4b8e-a491-67898f363e41" providerId="ADAL" clId="{DEA49B6F-EEFD-4AA6-A6EA-0AB3F37DE8C2}" dt="2023-09-20T19:11:31.218" v="2073" actId="21"/>
          <ac:spMkLst>
            <pc:docMk/>
            <pc:sldMk cId="0" sldId="271"/>
            <ac:spMk id="204" creationId="{00000000-0000-0000-0000-000000000000}"/>
          </ac:spMkLst>
        </pc:spChg>
        <pc:picChg chg="del">
          <ac:chgData name="Hyeran Jeon" userId="5b51cc7e-f4f7-4b8e-a491-67898f363e41" providerId="ADAL" clId="{DEA49B6F-EEFD-4AA6-A6EA-0AB3F37DE8C2}" dt="2023-09-20T19:11:31.218" v="2073" actId="21"/>
          <ac:picMkLst>
            <pc:docMk/>
            <pc:sldMk cId="0" sldId="271"/>
            <ac:picMk id="205" creationId="{00000000-0000-0000-0000-000000000000}"/>
          </ac:picMkLst>
        </pc:picChg>
      </pc:sldChg>
      <pc:sldChg chg="modSp mod addCm">
        <pc:chgData name="Hyeran Jeon" userId="5b51cc7e-f4f7-4b8e-a491-67898f363e41" providerId="ADAL" clId="{DEA49B6F-EEFD-4AA6-A6EA-0AB3F37DE8C2}" dt="2023-09-20T20:51:44.393" v="3388" actId="404"/>
        <pc:sldMkLst>
          <pc:docMk/>
          <pc:sldMk cId="0" sldId="272"/>
        </pc:sldMkLst>
        <pc:spChg chg="mod">
          <ac:chgData name="Hyeran Jeon" userId="5b51cc7e-f4f7-4b8e-a491-67898f363e41" providerId="ADAL" clId="{DEA49B6F-EEFD-4AA6-A6EA-0AB3F37DE8C2}" dt="2023-09-20T20:51:44.393" v="3388" actId="404"/>
          <ac:spMkLst>
            <pc:docMk/>
            <pc:sldMk cId="0" sldId="272"/>
            <ac:spMk id="207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DEA49B6F-EEFD-4AA6-A6EA-0AB3F37DE8C2}" dt="2023-09-20T19:43:51.039" v="3206"/>
              <pc2:cmMkLst xmlns:pc2="http://schemas.microsoft.com/office/powerpoint/2019/9/main/command">
                <pc:docMk/>
                <pc:sldMk cId="0" sldId="272"/>
                <pc2:cmMk id="{325564C8-86B9-48D1-AC2F-D3AA8F8A8794}"/>
              </pc2:cmMkLst>
            </pc226:cmChg>
          </p:ext>
        </pc:extLst>
      </pc:sldChg>
      <pc:sldChg chg="addSp delSp modSp mod modAnim">
        <pc:chgData name="Hyeran Jeon" userId="5b51cc7e-f4f7-4b8e-a491-67898f363e41" providerId="ADAL" clId="{DEA49B6F-EEFD-4AA6-A6EA-0AB3F37DE8C2}" dt="2023-09-20T21:18:35.316" v="3458"/>
        <pc:sldMkLst>
          <pc:docMk/>
          <pc:sldMk cId="0" sldId="273"/>
        </pc:sldMkLst>
        <pc:spChg chg="add del mod">
          <ac:chgData name="Hyeran Jeon" userId="5b51cc7e-f4f7-4b8e-a491-67898f363e41" providerId="ADAL" clId="{DEA49B6F-EEFD-4AA6-A6EA-0AB3F37DE8C2}" dt="2023-09-20T21:12:07.432" v="3391"/>
          <ac:spMkLst>
            <pc:docMk/>
            <pc:sldMk cId="0" sldId="273"/>
            <ac:spMk id="2" creationId="{9272901D-EC1F-FEF7-B53B-581ECE8E2586}"/>
          </ac:spMkLst>
        </pc:spChg>
        <pc:spChg chg="add del mod">
          <ac:chgData name="Hyeran Jeon" userId="5b51cc7e-f4f7-4b8e-a491-67898f363e41" providerId="ADAL" clId="{DEA49B6F-EEFD-4AA6-A6EA-0AB3F37DE8C2}" dt="2023-09-20T21:12:07.432" v="3391"/>
          <ac:spMkLst>
            <pc:docMk/>
            <pc:sldMk cId="0" sldId="273"/>
            <ac:spMk id="3" creationId="{9F1AB658-8902-ABF4-AF2D-1EC4E2F0F0C0}"/>
          </ac:spMkLst>
        </pc:spChg>
        <pc:spChg chg="add del mod">
          <ac:chgData name="Hyeran Jeon" userId="5b51cc7e-f4f7-4b8e-a491-67898f363e41" providerId="ADAL" clId="{DEA49B6F-EEFD-4AA6-A6EA-0AB3F37DE8C2}" dt="2023-09-20T21:12:07.432" v="3391"/>
          <ac:spMkLst>
            <pc:docMk/>
            <pc:sldMk cId="0" sldId="273"/>
            <ac:spMk id="6" creationId="{C0D17CE8-50B5-30C2-63AC-ED0CBAF9FFB1}"/>
          </ac:spMkLst>
        </pc:spChg>
        <pc:spChg chg="add del mod">
          <ac:chgData name="Hyeran Jeon" userId="5b51cc7e-f4f7-4b8e-a491-67898f363e41" providerId="ADAL" clId="{DEA49B6F-EEFD-4AA6-A6EA-0AB3F37DE8C2}" dt="2023-09-20T21:12:07.432" v="3391"/>
          <ac:spMkLst>
            <pc:docMk/>
            <pc:sldMk cId="0" sldId="273"/>
            <ac:spMk id="7" creationId="{C76F68FD-A3C0-CD80-13A6-B1A43DF8431F}"/>
          </ac:spMkLst>
        </pc:spChg>
        <pc:spChg chg="add del mod">
          <ac:chgData name="Hyeran Jeon" userId="5b51cc7e-f4f7-4b8e-a491-67898f363e41" providerId="ADAL" clId="{DEA49B6F-EEFD-4AA6-A6EA-0AB3F37DE8C2}" dt="2023-09-20T21:12:07.432" v="3391"/>
          <ac:spMkLst>
            <pc:docMk/>
            <pc:sldMk cId="0" sldId="273"/>
            <ac:spMk id="8" creationId="{D566D1F0-C98F-1D4F-997A-A0825E15D12B}"/>
          </ac:spMkLst>
        </pc:spChg>
        <pc:spChg chg="add del mod">
          <ac:chgData name="Hyeran Jeon" userId="5b51cc7e-f4f7-4b8e-a491-67898f363e41" providerId="ADAL" clId="{DEA49B6F-EEFD-4AA6-A6EA-0AB3F37DE8C2}" dt="2023-09-20T21:12:07.432" v="3391"/>
          <ac:spMkLst>
            <pc:docMk/>
            <pc:sldMk cId="0" sldId="273"/>
            <ac:spMk id="16" creationId="{8FBB0DD6-945A-AA28-2A59-14083550D877}"/>
          </ac:spMkLst>
        </pc:spChg>
        <pc:spChg chg="add del mod">
          <ac:chgData name="Hyeran Jeon" userId="5b51cc7e-f4f7-4b8e-a491-67898f363e41" providerId="ADAL" clId="{DEA49B6F-EEFD-4AA6-A6EA-0AB3F37DE8C2}" dt="2023-09-20T21:12:07.432" v="3391"/>
          <ac:spMkLst>
            <pc:docMk/>
            <pc:sldMk cId="0" sldId="273"/>
            <ac:spMk id="17" creationId="{2CDB3A97-BE1D-AC88-9D36-B8E520305AD1}"/>
          </ac:spMkLst>
        </pc:spChg>
        <pc:spChg chg="add del mod">
          <ac:chgData name="Hyeran Jeon" userId="5b51cc7e-f4f7-4b8e-a491-67898f363e41" providerId="ADAL" clId="{DEA49B6F-EEFD-4AA6-A6EA-0AB3F37DE8C2}" dt="2023-09-20T21:12:07.432" v="3391"/>
          <ac:spMkLst>
            <pc:docMk/>
            <pc:sldMk cId="0" sldId="273"/>
            <ac:spMk id="18" creationId="{AF89D6C1-F3A8-EC7B-89BD-D8E1AC2C97AD}"/>
          </ac:spMkLst>
        </pc:spChg>
        <pc:spChg chg="add del mod">
          <ac:chgData name="Hyeran Jeon" userId="5b51cc7e-f4f7-4b8e-a491-67898f363e41" providerId="ADAL" clId="{DEA49B6F-EEFD-4AA6-A6EA-0AB3F37DE8C2}" dt="2023-09-20T21:12:07.432" v="3391"/>
          <ac:spMkLst>
            <pc:docMk/>
            <pc:sldMk cId="0" sldId="273"/>
            <ac:spMk id="19" creationId="{F40A11EC-E019-CF06-C31F-85B1D9F2817E}"/>
          </ac:spMkLst>
        </pc:spChg>
        <pc:spChg chg="add del mod">
          <ac:chgData name="Hyeran Jeon" userId="5b51cc7e-f4f7-4b8e-a491-67898f363e41" providerId="ADAL" clId="{DEA49B6F-EEFD-4AA6-A6EA-0AB3F37DE8C2}" dt="2023-09-20T21:12:07.432" v="3391"/>
          <ac:spMkLst>
            <pc:docMk/>
            <pc:sldMk cId="0" sldId="273"/>
            <ac:spMk id="20" creationId="{25C3ECF2-C56D-9B1D-431E-B756DBC8754F}"/>
          </ac:spMkLst>
        </pc:spChg>
        <pc:spChg chg="add del mod">
          <ac:chgData name="Hyeran Jeon" userId="5b51cc7e-f4f7-4b8e-a491-67898f363e41" providerId="ADAL" clId="{DEA49B6F-EEFD-4AA6-A6EA-0AB3F37DE8C2}" dt="2023-09-20T21:12:07.432" v="3391"/>
          <ac:spMkLst>
            <pc:docMk/>
            <pc:sldMk cId="0" sldId="273"/>
            <ac:spMk id="21" creationId="{AEB0AD47-E11C-F173-2010-68E522176091}"/>
          </ac:spMkLst>
        </pc:spChg>
        <pc:spChg chg="add del mod">
          <ac:chgData name="Hyeran Jeon" userId="5b51cc7e-f4f7-4b8e-a491-67898f363e41" providerId="ADAL" clId="{DEA49B6F-EEFD-4AA6-A6EA-0AB3F37DE8C2}" dt="2023-09-20T21:12:07.432" v="3391"/>
          <ac:spMkLst>
            <pc:docMk/>
            <pc:sldMk cId="0" sldId="273"/>
            <ac:spMk id="22" creationId="{48041789-167A-66C1-C9D7-EC7C5A65E7F5}"/>
          </ac:spMkLst>
        </pc:spChg>
        <pc:spChg chg="add del mod">
          <ac:chgData name="Hyeran Jeon" userId="5b51cc7e-f4f7-4b8e-a491-67898f363e41" providerId="ADAL" clId="{DEA49B6F-EEFD-4AA6-A6EA-0AB3F37DE8C2}" dt="2023-09-20T21:12:07.432" v="3391"/>
          <ac:spMkLst>
            <pc:docMk/>
            <pc:sldMk cId="0" sldId="273"/>
            <ac:spMk id="23" creationId="{C1E7C89F-2115-0498-B6BA-DB09822936DD}"/>
          </ac:spMkLst>
        </pc:spChg>
        <pc:spChg chg="add del mod">
          <ac:chgData name="Hyeran Jeon" userId="5b51cc7e-f4f7-4b8e-a491-67898f363e41" providerId="ADAL" clId="{DEA49B6F-EEFD-4AA6-A6EA-0AB3F37DE8C2}" dt="2023-09-20T21:12:07.432" v="3391"/>
          <ac:spMkLst>
            <pc:docMk/>
            <pc:sldMk cId="0" sldId="273"/>
            <ac:spMk id="24" creationId="{765879CB-7B9D-8790-5AEB-C174868C6237}"/>
          </ac:spMkLst>
        </pc:spChg>
        <pc:spChg chg="add del mod">
          <ac:chgData name="Hyeran Jeon" userId="5b51cc7e-f4f7-4b8e-a491-67898f363e41" providerId="ADAL" clId="{DEA49B6F-EEFD-4AA6-A6EA-0AB3F37DE8C2}" dt="2023-09-20T21:12:07.432" v="3391"/>
          <ac:spMkLst>
            <pc:docMk/>
            <pc:sldMk cId="0" sldId="273"/>
            <ac:spMk id="25" creationId="{FDA03C71-7BD2-4497-0ACF-CF320C69F0EA}"/>
          </ac:spMkLst>
        </pc:spChg>
        <pc:spChg chg="add del mod">
          <ac:chgData name="Hyeran Jeon" userId="5b51cc7e-f4f7-4b8e-a491-67898f363e41" providerId="ADAL" clId="{DEA49B6F-EEFD-4AA6-A6EA-0AB3F37DE8C2}" dt="2023-09-20T21:12:07.432" v="3391"/>
          <ac:spMkLst>
            <pc:docMk/>
            <pc:sldMk cId="0" sldId="273"/>
            <ac:spMk id="26" creationId="{3A721A28-387A-0647-8182-BA0FC471FF69}"/>
          </ac:spMkLst>
        </pc:spChg>
        <pc:spChg chg="add mod">
          <ac:chgData name="Hyeran Jeon" userId="5b51cc7e-f4f7-4b8e-a491-67898f363e41" providerId="ADAL" clId="{DEA49B6F-EEFD-4AA6-A6EA-0AB3F37DE8C2}" dt="2023-09-20T21:17:31.635" v="3450" actId="1076"/>
          <ac:spMkLst>
            <pc:docMk/>
            <pc:sldMk cId="0" sldId="273"/>
            <ac:spMk id="30" creationId="{9F1A0726-3351-267A-5AAF-D9C70CD34463}"/>
          </ac:spMkLst>
        </pc:spChg>
        <pc:spChg chg="add mod">
          <ac:chgData name="Hyeran Jeon" userId="5b51cc7e-f4f7-4b8e-a491-67898f363e41" providerId="ADAL" clId="{DEA49B6F-EEFD-4AA6-A6EA-0AB3F37DE8C2}" dt="2023-09-20T21:18:28.015" v="3457" actId="1076"/>
          <ac:spMkLst>
            <pc:docMk/>
            <pc:sldMk cId="0" sldId="273"/>
            <ac:spMk id="31" creationId="{DC12CBB2-53FD-D7AD-17B8-1EBF1E155FE1}"/>
          </ac:spMkLst>
        </pc:spChg>
        <pc:spChg chg="add mod">
          <ac:chgData name="Hyeran Jeon" userId="5b51cc7e-f4f7-4b8e-a491-67898f363e41" providerId="ADAL" clId="{DEA49B6F-EEFD-4AA6-A6EA-0AB3F37DE8C2}" dt="2023-09-20T21:18:28.015" v="3457" actId="1076"/>
          <ac:spMkLst>
            <pc:docMk/>
            <pc:sldMk cId="0" sldId="273"/>
            <ac:spMk id="33" creationId="{8886B759-5251-F7B8-C424-603732693025}"/>
          </ac:spMkLst>
        </pc:spChg>
        <pc:spChg chg="add mod">
          <ac:chgData name="Hyeran Jeon" userId="5b51cc7e-f4f7-4b8e-a491-67898f363e41" providerId="ADAL" clId="{DEA49B6F-EEFD-4AA6-A6EA-0AB3F37DE8C2}" dt="2023-09-20T21:18:28.015" v="3457" actId="1076"/>
          <ac:spMkLst>
            <pc:docMk/>
            <pc:sldMk cId="0" sldId="273"/>
            <ac:spMk id="34" creationId="{DFB80C8E-3499-4D7E-F95C-D3C1CA059364}"/>
          </ac:spMkLst>
        </pc:spChg>
        <pc:spChg chg="add mod">
          <ac:chgData name="Hyeran Jeon" userId="5b51cc7e-f4f7-4b8e-a491-67898f363e41" providerId="ADAL" clId="{DEA49B6F-EEFD-4AA6-A6EA-0AB3F37DE8C2}" dt="2023-09-20T21:18:28.015" v="3457" actId="1076"/>
          <ac:spMkLst>
            <pc:docMk/>
            <pc:sldMk cId="0" sldId="273"/>
            <ac:spMk id="35" creationId="{447D681C-815C-B402-4E40-D9D435D04C94}"/>
          </ac:spMkLst>
        </pc:spChg>
        <pc:spChg chg="add mod">
          <ac:chgData name="Hyeran Jeon" userId="5b51cc7e-f4f7-4b8e-a491-67898f363e41" providerId="ADAL" clId="{DEA49B6F-EEFD-4AA6-A6EA-0AB3F37DE8C2}" dt="2023-09-20T21:18:28.015" v="3457" actId="1076"/>
          <ac:spMkLst>
            <pc:docMk/>
            <pc:sldMk cId="0" sldId="273"/>
            <ac:spMk id="43" creationId="{56A274B8-AF6A-2A33-3AF6-EF17B65251B0}"/>
          </ac:spMkLst>
        </pc:spChg>
        <pc:spChg chg="add mod">
          <ac:chgData name="Hyeran Jeon" userId="5b51cc7e-f4f7-4b8e-a491-67898f363e41" providerId="ADAL" clId="{DEA49B6F-EEFD-4AA6-A6EA-0AB3F37DE8C2}" dt="2023-09-20T21:18:28.015" v="3457" actId="1076"/>
          <ac:spMkLst>
            <pc:docMk/>
            <pc:sldMk cId="0" sldId="273"/>
            <ac:spMk id="44" creationId="{8E838F2B-99FE-0CC8-4C5A-5A95D562F6BF}"/>
          </ac:spMkLst>
        </pc:spChg>
        <pc:spChg chg="add mod">
          <ac:chgData name="Hyeran Jeon" userId="5b51cc7e-f4f7-4b8e-a491-67898f363e41" providerId="ADAL" clId="{DEA49B6F-EEFD-4AA6-A6EA-0AB3F37DE8C2}" dt="2023-09-20T21:18:28.015" v="3457" actId="1076"/>
          <ac:spMkLst>
            <pc:docMk/>
            <pc:sldMk cId="0" sldId="273"/>
            <ac:spMk id="45" creationId="{CF9103BB-F090-150D-A532-AD6FBC0045A5}"/>
          </ac:spMkLst>
        </pc:spChg>
        <pc:spChg chg="add mod">
          <ac:chgData name="Hyeran Jeon" userId="5b51cc7e-f4f7-4b8e-a491-67898f363e41" providerId="ADAL" clId="{DEA49B6F-EEFD-4AA6-A6EA-0AB3F37DE8C2}" dt="2023-09-20T21:18:28.015" v="3457" actId="1076"/>
          <ac:spMkLst>
            <pc:docMk/>
            <pc:sldMk cId="0" sldId="273"/>
            <ac:spMk id="46" creationId="{8F2C10F8-BF97-4266-33F8-8802777B094B}"/>
          </ac:spMkLst>
        </pc:spChg>
        <pc:spChg chg="add mod">
          <ac:chgData name="Hyeran Jeon" userId="5b51cc7e-f4f7-4b8e-a491-67898f363e41" providerId="ADAL" clId="{DEA49B6F-EEFD-4AA6-A6EA-0AB3F37DE8C2}" dt="2023-09-20T21:18:28.015" v="3457" actId="1076"/>
          <ac:spMkLst>
            <pc:docMk/>
            <pc:sldMk cId="0" sldId="273"/>
            <ac:spMk id="47" creationId="{4701D867-0537-0AE9-AE72-32A88215049F}"/>
          </ac:spMkLst>
        </pc:spChg>
        <pc:spChg chg="add mod">
          <ac:chgData name="Hyeran Jeon" userId="5b51cc7e-f4f7-4b8e-a491-67898f363e41" providerId="ADAL" clId="{DEA49B6F-EEFD-4AA6-A6EA-0AB3F37DE8C2}" dt="2023-09-20T21:18:28.015" v="3457" actId="1076"/>
          <ac:spMkLst>
            <pc:docMk/>
            <pc:sldMk cId="0" sldId="273"/>
            <ac:spMk id="48" creationId="{4FB6EFC6-2ACC-896A-2009-999DE575B81D}"/>
          </ac:spMkLst>
        </pc:spChg>
        <pc:spChg chg="add mod">
          <ac:chgData name="Hyeran Jeon" userId="5b51cc7e-f4f7-4b8e-a491-67898f363e41" providerId="ADAL" clId="{DEA49B6F-EEFD-4AA6-A6EA-0AB3F37DE8C2}" dt="2023-09-20T21:18:28.015" v="3457" actId="1076"/>
          <ac:spMkLst>
            <pc:docMk/>
            <pc:sldMk cId="0" sldId="273"/>
            <ac:spMk id="49" creationId="{9C0FB724-4907-676C-59D4-298208338483}"/>
          </ac:spMkLst>
        </pc:spChg>
        <pc:spChg chg="add mod">
          <ac:chgData name="Hyeran Jeon" userId="5b51cc7e-f4f7-4b8e-a491-67898f363e41" providerId="ADAL" clId="{DEA49B6F-EEFD-4AA6-A6EA-0AB3F37DE8C2}" dt="2023-09-20T21:18:28.015" v="3457" actId="1076"/>
          <ac:spMkLst>
            <pc:docMk/>
            <pc:sldMk cId="0" sldId="273"/>
            <ac:spMk id="50" creationId="{AAFBBE1A-A052-89F7-4A14-8DE5EC62D6E5}"/>
          </ac:spMkLst>
        </pc:spChg>
        <pc:spChg chg="add mod">
          <ac:chgData name="Hyeran Jeon" userId="5b51cc7e-f4f7-4b8e-a491-67898f363e41" providerId="ADAL" clId="{DEA49B6F-EEFD-4AA6-A6EA-0AB3F37DE8C2}" dt="2023-09-20T21:18:28.015" v="3457" actId="1076"/>
          <ac:spMkLst>
            <pc:docMk/>
            <pc:sldMk cId="0" sldId="273"/>
            <ac:spMk id="51" creationId="{09064F86-A35A-B339-0A8C-9C22DCBE909C}"/>
          </ac:spMkLst>
        </pc:spChg>
        <pc:spChg chg="add mod">
          <ac:chgData name="Hyeran Jeon" userId="5b51cc7e-f4f7-4b8e-a491-67898f363e41" providerId="ADAL" clId="{DEA49B6F-EEFD-4AA6-A6EA-0AB3F37DE8C2}" dt="2023-09-20T21:18:28.015" v="3457" actId="1076"/>
          <ac:spMkLst>
            <pc:docMk/>
            <pc:sldMk cId="0" sldId="273"/>
            <ac:spMk id="52" creationId="{B675C998-D92A-E1AC-45F1-CC8496AC3FB2}"/>
          </ac:spMkLst>
        </pc:spChg>
        <pc:spChg chg="add mod">
          <ac:chgData name="Hyeran Jeon" userId="5b51cc7e-f4f7-4b8e-a491-67898f363e41" providerId="ADAL" clId="{DEA49B6F-EEFD-4AA6-A6EA-0AB3F37DE8C2}" dt="2023-09-20T21:18:28.015" v="3457" actId="1076"/>
          <ac:spMkLst>
            <pc:docMk/>
            <pc:sldMk cId="0" sldId="273"/>
            <ac:spMk id="53" creationId="{8A7849FF-CF96-4AA7-B3C8-82BC19B25C2F}"/>
          </ac:spMkLst>
        </pc:spChg>
        <pc:spChg chg="add mod">
          <ac:chgData name="Hyeran Jeon" userId="5b51cc7e-f4f7-4b8e-a491-67898f363e41" providerId="ADAL" clId="{DEA49B6F-EEFD-4AA6-A6EA-0AB3F37DE8C2}" dt="2023-09-20T21:18:28.015" v="3457" actId="1076"/>
          <ac:spMkLst>
            <pc:docMk/>
            <pc:sldMk cId="0" sldId="273"/>
            <ac:spMk id="57" creationId="{9DF14796-3591-1733-B88F-F8958872AB43}"/>
          </ac:spMkLst>
        </pc:spChg>
        <pc:spChg chg="add mod">
          <ac:chgData name="Hyeran Jeon" userId="5b51cc7e-f4f7-4b8e-a491-67898f363e41" providerId="ADAL" clId="{DEA49B6F-EEFD-4AA6-A6EA-0AB3F37DE8C2}" dt="2023-09-20T21:17:31.635" v="3450" actId="1076"/>
          <ac:spMkLst>
            <pc:docMk/>
            <pc:sldMk cId="0" sldId="273"/>
            <ac:spMk id="58" creationId="{98324CE1-1DA9-2412-A994-D7390A037059}"/>
          </ac:spMkLst>
        </pc:spChg>
        <pc:spChg chg="mod">
          <ac:chgData name="Hyeran Jeon" userId="5b51cc7e-f4f7-4b8e-a491-67898f363e41" providerId="ADAL" clId="{DEA49B6F-EEFD-4AA6-A6EA-0AB3F37DE8C2}" dt="2023-09-20T21:17:13.888" v="3449" actId="20577"/>
          <ac:spMkLst>
            <pc:docMk/>
            <pc:sldMk cId="0" sldId="273"/>
            <ac:spMk id="208" creationId="{00000000-0000-0000-0000-000000000000}"/>
          </ac:spMkLst>
        </pc:spChg>
        <pc:picChg chg="add del mod">
          <ac:chgData name="Hyeran Jeon" userId="5b51cc7e-f4f7-4b8e-a491-67898f363e41" providerId="ADAL" clId="{DEA49B6F-EEFD-4AA6-A6EA-0AB3F37DE8C2}" dt="2023-09-20T21:12:07.432" v="3391"/>
          <ac:picMkLst>
            <pc:docMk/>
            <pc:sldMk cId="0" sldId="273"/>
            <ac:picMk id="5" creationId="{C2E03F7F-ECF6-D98F-C9F4-7CD9F9C15127}"/>
          </ac:picMkLst>
        </pc:picChg>
        <pc:picChg chg="add mod">
          <ac:chgData name="Hyeran Jeon" userId="5b51cc7e-f4f7-4b8e-a491-67898f363e41" providerId="ADAL" clId="{DEA49B6F-EEFD-4AA6-A6EA-0AB3F37DE8C2}" dt="2023-09-20T21:18:28.015" v="3457" actId="1076"/>
          <ac:picMkLst>
            <pc:docMk/>
            <pc:sldMk cId="0" sldId="273"/>
            <ac:picMk id="32" creationId="{60EBD097-2CBD-9665-51BD-304340EACDAA}"/>
          </ac:picMkLst>
        </pc:picChg>
        <pc:picChg chg="add mod">
          <ac:chgData name="Hyeran Jeon" userId="5b51cc7e-f4f7-4b8e-a491-67898f363e41" providerId="ADAL" clId="{DEA49B6F-EEFD-4AA6-A6EA-0AB3F37DE8C2}" dt="2023-09-20T21:18:07.790" v="3454" actId="1076"/>
          <ac:picMkLst>
            <pc:docMk/>
            <pc:sldMk cId="0" sldId="273"/>
            <ac:picMk id="60" creationId="{87CE866A-ED30-A5F5-76BA-D56C1BABAB19}"/>
          </ac:picMkLst>
        </pc:picChg>
        <pc:picChg chg="del">
          <ac:chgData name="Hyeran Jeon" userId="5b51cc7e-f4f7-4b8e-a491-67898f363e41" providerId="ADAL" clId="{DEA49B6F-EEFD-4AA6-A6EA-0AB3F37DE8C2}" dt="2023-09-20T21:12:01.405" v="3389" actId="478"/>
          <ac:picMkLst>
            <pc:docMk/>
            <pc:sldMk cId="0" sldId="273"/>
            <ac:picMk id="210" creationId="{00000000-0000-0000-0000-000000000000}"/>
          </ac:picMkLst>
        </pc:picChg>
        <pc:cxnChg chg="add del mod">
          <ac:chgData name="Hyeran Jeon" userId="5b51cc7e-f4f7-4b8e-a491-67898f363e41" providerId="ADAL" clId="{DEA49B6F-EEFD-4AA6-A6EA-0AB3F37DE8C2}" dt="2023-09-20T21:12:07.432" v="3391"/>
          <ac:cxnSpMkLst>
            <pc:docMk/>
            <pc:sldMk cId="0" sldId="273"/>
            <ac:cxnSpMk id="9" creationId="{AF0AF99B-63D2-B846-FB98-6DF939325A21}"/>
          </ac:cxnSpMkLst>
        </pc:cxnChg>
        <pc:cxnChg chg="add del mod">
          <ac:chgData name="Hyeran Jeon" userId="5b51cc7e-f4f7-4b8e-a491-67898f363e41" providerId="ADAL" clId="{DEA49B6F-EEFD-4AA6-A6EA-0AB3F37DE8C2}" dt="2023-09-20T21:12:07.432" v="3391"/>
          <ac:cxnSpMkLst>
            <pc:docMk/>
            <pc:sldMk cId="0" sldId="273"/>
            <ac:cxnSpMk id="10" creationId="{24FEC0C6-EB82-D10F-2E33-03344CB050AA}"/>
          </ac:cxnSpMkLst>
        </pc:cxnChg>
        <pc:cxnChg chg="add del mod">
          <ac:chgData name="Hyeran Jeon" userId="5b51cc7e-f4f7-4b8e-a491-67898f363e41" providerId="ADAL" clId="{DEA49B6F-EEFD-4AA6-A6EA-0AB3F37DE8C2}" dt="2023-09-20T21:12:07.432" v="3391"/>
          <ac:cxnSpMkLst>
            <pc:docMk/>
            <pc:sldMk cId="0" sldId="273"/>
            <ac:cxnSpMk id="11" creationId="{81EA067B-74EE-D6C2-05C1-C214D186532E}"/>
          </ac:cxnSpMkLst>
        </pc:cxnChg>
        <pc:cxnChg chg="add del mod">
          <ac:chgData name="Hyeran Jeon" userId="5b51cc7e-f4f7-4b8e-a491-67898f363e41" providerId="ADAL" clId="{DEA49B6F-EEFD-4AA6-A6EA-0AB3F37DE8C2}" dt="2023-09-20T21:12:07.432" v="3391"/>
          <ac:cxnSpMkLst>
            <pc:docMk/>
            <pc:sldMk cId="0" sldId="273"/>
            <ac:cxnSpMk id="12" creationId="{4888EE37-55A1-C01F-6DDD-49D7F8D162D9}"/>
          </ac:cxnSpMkLst>
        </pc:cxnChg>
        <pc:cxnChg chg="add del mod">
          <ac:chgData name="Hyeran Jeon" userId="5b51cc7e-f4f7-4b8e-a491-67898f363e41" providerId="ADAL" clId="{DEA49B6F-EEFD-4AA6-A6EA-0AB3F37DE8C2}" dt="2023-09-20T21:12:07.432" v="3391"/>
          <ac:cxnSpMkLst>
            <pc:docMk/>
            <pc:sldMk cId="0" sldId="273"/>
            <ac:cxnSpMk id="13" creationId="{82BF83AA-F2B7-C40E-A21F-8C4E7A639280}"/>
          </ac:cxnSpMkLst>
        </pc:cxnChg>
        <pc:cxnChg chg="add del mod">
          <ac:chgData name="Hyeran Jeon" userId="5b51cc7e-f4f7-4b8e-a491-67898f363e41" providerId="ADAL" clId="{DEA49B6F-EEFD-4AA6-A6EA-0AB3F37DE8C2}" dt="2023-09-20T21:12:07.432" v="3391"/>
          <ac:cxnSpMkLst>
            <pc:docMk/>
            <pc:sldMk cId="0" sldId="273"/>
            <ac:cxnSpMk id="14" creationId="{A37E44F1-667A-D9A6-1960-B3B4BE0C6A50}"/>
          </ac:cxnSpMkLst>
        </pc:cxnChg>
        <pc:cxnChg chg="add del mod">
          <ac:chgData name="Hyeran Jeon" userId="5b51cc7e-f4f7-4b8e-a491-67898f363e41" providerId="ADAL" clId="{DEA49B6F-EEFD-4AA6-A6EA-0AB3F37DE8C2}" dt="2023-09-20T21:12:07.432" v="3391"/>
          <ac:cxnSpMkLst>
            <pc:docMk/>
            <pc:sldMk cId="0" sldId="273"/>
            <ac:cxnSpMk id="15" creationId="{EA099600-5DA8-2A7F-5D1E-194B4186223C}"/>
          </ac:cxnSpMkLst>
        </pc:cxnChg>
        <pc:cxnChg chg="add del mod">
          <ac:chgData name="Hyeran Jeon" userId="5b51cc7e-f4f7-4b8e-a491-67898f363e41" providerId="ADAL" clId="{DEA49B6F-EEFD-4AA6-A6EA-0AB3F37DE8C2}" dt="2023-09-20T21:12:07.432" v="3391"/>
          <ac:cxnSpMkLst>
            <pc:docMk/>
            <pc:sldMk cId="0" sldId="273"/>
            <ac:cxnSpMk id="27" creationId="{0FFF4D80-19DB-12BA-80F3-EB158DFD26C2}"/>
          </ac:cxnSpMkLst>
        </pc:cxnChg>
        <pc:cxnChg chg="add del mod">
          <ac:chgData name="Hyeran Jeon" userId="5b51cc7e-f4f7-4b8e-a491-67898f363e41" providerId="ADAL" clId="{DEA49B6F-EEFD-4AA6-A6EA-0AB3F37DE8C2}" dt="2023-09-20T21:12:07.432" v="3391"/>
          <ac:cxnSpMkLst>
            <pc:docMk/>
            <pc:sldMk cId="0" sldId="273"/>
            <ac:cxnSpMk id="28" creationId="{389A7640-A38A-484A-F66A-7CA86FF2BDB4}"/>
          </ac:cxnSpMkLst>
        </pc:cxnChg>
        <pc:cxnChg chg="add del mod">
          <ac:chgData name="Hyeran Jeon" userId="5b51cc7e-f4f7-4b8e-a491-67898f363e41" providerId="ADAL" clId="{DEA49B6F-EEFD-4AA6-A6EA-0AB3F37DE8C2}" dt="2023-09-20T21:12:07.432" v="3391"/>
          <ac:cxnSpMkLst>
            <pc:docMk/>
            <pc:sldMk cId="0" sldId="273"/>
            <ac:cxnSpMk id="29" creationId="{D7560E93-063A-9544-F9C3-8324C07F769F}"/>
          </ac:cxnSpMkLst>
        </pc:cxnChg>
        <pc:cxnChg chg="add mod">
          <ac:chgData name="Hyeran Jeon" userId="5b51cc7e-f4f7-4b8e-a491-67898f363e41" providerId="ADAL" clId="{DEA49B6F-EEFD-4AA6-A6EA-0AB3F37DE8C2}" dt="2023-09-20T21:18:28.015" v="3457" actId="1076"/>
          <ac:cxnSpMkLst>
            <pc:docMk/>
            <pc:sldMk cId="0" sldId="273"/>
            <ac:cxnSpMk id="36" creationId="{FBF45543-B53A-7447-9015-FE51215279FA}"/>
          </ac:cxnSpMkLst>
        </pc:cxnChg>
        <pc:cxnChg chg="add mod">
          <ac:chgData name="Hyeran Jeon" userId="5b51cc7e-f4f7-4b8e-a491-67898f363e41" providerId="ADAL" clId="{DEA49B6F-EEFD-4AA6-A6EA-0AB3F37DE8C2}" dt="2023-09-20T21:18:28.015" v="3457" actId="1076"/>
          <ac:cxnSpMkLst>
            <pc:docMk/>
            <pc:sldMk cId="0" sldId="273"/>
            <ac:cxnSpMk id="37" creationId="{A56CA225-67F7-C827-8E13-B6B287F253C8}"/>
          </ac:cxnSpMkLst>
        </pc:cxnChg>
        <pc:cxnChg chg="add mod">
          <ac:chgData name="Hyeran Jeon" userId="5b51cc7e-f4f7-4b8e-a491-67898f363e41" providerId="ADAL" clId="{DEA49B6F-EEFD-4AA6-A6EA-0AB3F37DE8C2}" dt="2023-09-20T21:18:28.015" v="3457" actId="1076"/>
          <ac:cxnSpMkLst>
            <pc:docMk/>
            <pc:sldMk cId="0" sldId="273"/>
            <ac:cxnSpMk id="38" creationId="{D8DABA25-5EE2-EF4E-1B1D-EE39147D9CED}"/>
          </ac:cxnSpMkLst>
        </pc:cxnChg>
        <pc:cxnChg chg="add mod">
          <ac:chgData name="Hyeran Jeon" userId="5b51cc7e-f4f7-4b8e-a491-67898f363e41" providerId="ADAL" clId="{DEA49B6F-EEFD-4AA6-A6EA-0AB3F37DE8C2}" dt="2023-09-20T21:18:28.015" v="3457" actId="1076"/>
          <ac:cxnSpMkLst>
            <pc:docMk/>
            <pc:sldMk cId="0" sldId="273"/>
            <ac:cxnSpMk id="39" creationId="{7103D3E1-23C7-EE0E-71DE-F2F8ECA6787B}"/>
          </ac:cxnSpMkLst>
        </pc:cxnChg>
        <pc:cxnChg chg="add mod">
          <ac:chgData name="Hyeran Jeon" userId="5b51cc7e-f4f7-4b8e-a491-67898f363e41" providerId="ADAL" clId="{DEA49B6F-EEFD-4AA6-A6EA-0AB3F37DE8C2}" dt="2023-09-20T21:18:28.015" v="3457" actId="1076"/>
          <ac:cxnSpMkLst>
            <pc:docMk/>
            <pc:sldMk cId="0" sldId="273"/>
            <ac:cxnSpMk id="40" creationId="{88415CCB-80E3-0E73-8589-9E5FC3895848}"/>
          </ac:cxnSpMkLst>
        </pc:cxnChg>
        <pc:cxnChg chg="add mod">
          <ac:chgData name="Hyeran Jeon" userId="5b51cc7e-f4f7-4b8e-a491-67898f363e41" providerId="ADAL" clId="{DEA49B6F-EEFD-4AA6-A6EA-0AB3F37DE8C2}" dt="2023-09-20T21:18:28.015" v="3457" actId="1076"/>
          <ac:cxnSpMkLst>
            <pc:docMk/>
            <pc:sldMk cId="0" sldId="273"/>
            <ac:cxnSpMk id="41" creationId="{83795A56-7BE5-BBA5-09BD-4F704A3FDDA5}"/>
          </ac:cxnSpMkLst>
        </pc:cxnChg>
        <pc:cxnChg chg="add mod">
          <ac:chgData name="Hyeran Jeon" userId="5b51cc7e-f4f7-4b8e-a491-67898f363e41" providerId="ADAL" clId="{DEA49B6F-EEFD-4AA6-A6EA-0AB3F37DE8C2}" dt="2023-09-20T21:18:28.015" v="3457" actId="1076"/>
          <ac:cxnSpMkLst>
            <pc:docMk/>
            <pc:sldMk cId="0" sldId="273"/>
            <ac:cxnSpMk id="42" creationId="{009C0CEF-D89B-A0E5-B2A2-B44AD5FE6FFD}"/>
          </ac:cxnSpMkLst>
        </pc:cxnChg>
        <pc:cxnChg chg="add mod">
          <ac:chgData name="Hyeran Jeon" userId="5b51cc7e-f4f7-4b8e-a491-67898f363e41" providerId="ADAL" clId="{DEA49B6F-EEFD-4AA6-A6EA-0AB3F37DE8C2}" dt="2023-09-20T21:18:28.015" v="3457" actId="1076"/>
          <ac:cxnSpMkLst>
            <pc:docMk/>
            <pc:sldMk cId="0" sldId="273"/>
            <ac:cxnSpMk id="54" creationId="{730AAC07-09F2-4A6B-1F24-CD2C9F2ED59E}"/>
          </ac:cxnSpMkLst>
        </pc:cxnChg>
        <pc:cxnChg chg="add mod">
          <ac:chgData name="Hyeran Jeon" userId="5b51cc7e-f4f7-4b8e-a491-67898f363e41" providerId="ADAL" clId="{DEA49B6F-EEFD-4AA6-A6EA-0AB3F37DE8C2}" dt="2023-09-20T21:18:28.015" v="3457" actId="1076"/>
          <ac:cxnSpMkLst>
            <pc:docMk/>
            <pc:sldMk cId="0" sldId="273"/>
            <ac:cxnSpMk id="55" creationId="{4ECBF13C-79E1-C9FA-F6C4-8E22B8537876}"/>
          </ac:cxnSpMkLst>
        </pc:cxnChg>
        <pc:cxnChg chg="add mod">
          <ac:chgData name="Hyeran Jeon" userId="5b51cc7e-f4f7-4b8e-a491-67898f363e41" providerId="ADAL" clId="{DEA49B6F-EEFD-4AA6-A6EA-0AB3F37DE8C2}" dt="2023-09-20T21:18:28.015" v="3457" actId="1076"/>
          <ac:cxnSpMkLst>
            <pc:docMk/>
            <pc:sldMk cId="0" sldId="273"/>
            <ac:cxnSpMk id="56" creationId="{2E27BF8B-492B-F356-53D1-9634C0C35F74}"/>
          </ac:cxnSpMkLst>
        </pc:cxnChg>
      </pc:sldChg>
      <pc:sldChg chg="modSp mod addCm modCm">
        <pc:chgData name="Hyeran Jeon" userId="5b51cc7e-f4f7-4b8e-a491-67898f363e41" providerId="ADAL" clId="{DEA49B6F-EEFD-4AA6-A6EA-0AB3F37DE8C2}" dt="2023-09-20T21:29:53.686" v="3868" actId="12"/>
        <pc:sldMkLst>
          <pc:docMk/>
          <pc:sldMk cId="0" sldId="274"/>
        </pc:sldMkLst>
        <pc:spChg chg="mod">
          <ac:chgData name="Hyeran Jeon" userId="5b51cc7e-f4f7-4b8e-a491-67898f363e41" providerId="ADAL" clId="{DEA49B6F-EEFD-4AA6-A6EA-0AB3F37DE8C2}" dt="2023-09-20T21:29:53.686" v="3868" actId="12"/>
          <ac:spMkLst>
            <pc:docMk/>
            <pc:sldMk cId="0" sldId="274"/>
            <ac:spMk id="212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Hyeran Jeon" userId="5b51cc7e-f4f7-4b8e-a491-67898f363e41" providerId="ADAL" clId="{DEA49B6F-EEFD-4AA6-A6EA-0AB3F37DE8C2}" dt="2023-09-20T21:27:36.581" v="3862" actId="20577"/>
              <pc2:cmMkLst xmlns:pc2="http://schemas.microsoft.com/office/powerpoint/2019/9/main/command">
                <pc:docMk/>
                <pc:sldMk cId="0" sldId="274"/>
                <pc2:cmMk id="{CE76853A-54CB-4B8C-A7D6-6072D869D79D}"/>
              </pc2:cmMkLst>
            </pc226:cmChg>
          </p:ext>
        </pc:extLst>
      </pc:sldChg>
      <pc:sldChg chg="modSp mod modNotes">
        <pc:chgData name="Hyeran Jeon" userId="5b51cc7e-f4f7-4b8e-a491-67898f363e41" providerId="ADAL" clId="{DEA49B6F-EEFD-4AA6-A6EA-0AB3F37DE8C2}" dt="2023-09-20T21:30:43.973" v="3889"/>
        <pc:sldMkLst>
          <pc:docMk/>
          <pc:sldMk cId="0" sldId="275"/>
        </pc:sldMkLst>
        <pc:graphicFrameChg chg="mod">
          <ac:chgData name="Hyeran Jeon" userId="5b51cc7e-f4f7-4b8e-a491-67898f363e41" providerId="ADAL" clId="{DEA49B6F-EEFD-4AA6-A6EA-0AB3F37DE8C2}" dt="2023-09-20T21:30:23.738" v="3877" actId="403"/>
          <ac:graphicFrameMkLst>
            <pc:docMk/>
            <pc:sldMk cId="0" sldId="275"/>
            <ac:graphicFrameMk id="215" creationId="{00000000-0000-0000-0000-000000000000}"/>
          </ac:graphicFrameMkLst>
        </pc:graphicFrameChg>
        <pc:graphicFrameChg chg="mod">
          <ac:chgData name="Hyeran Jeon" userId="5b51cc7e-f4f7-4b8e-a491-67898f363e41" providerId="ADAL" clId="{DEA49B6F-EEFD-4AA6-A6EA-0AB3F37DE8C2}" dt="2023-09-20T21:30:43.973" v="3889"/>
          <ac:graphicFrameMkLst>
            <pc:docMk/>
            <pc:sldMk cId="0" sldId="275"/>
            <ac:graphicFrameMk id="216" creationId="{00000000-0000-0000-0000-000000000000}"/>
          </ac:graphicFrameMkLst>
        </pc:graphicFrameChg>
      </pc:sldChg>
      <pc:sldChg chg="addSp delSp modSp mod addCm">
        <pc:chgData name="Hyeran Jeon" userId="5b51cc7e-f4f7-4b8e-a491-67898f363e41" providerId="ADAL" clId="{DEA49B6F-EEFD-4AA6-A6EA-0AB3F37DE8C2}" dt="2023-09-20T21:56:40.634" v="4662"/>
        <pc:sldMkLst>
          <pc:docMk/>
          <pc:sldMk cId="0" sldId="276"/>
        </pc:sldMkLst>
        <pc:spChg chg="add mod">
          <ac:chgData name="Hyeran Jeon" userId="5b51cc7e-f4f7-4b8e-a491-67898f363e41" providerId="ADAL" clId="{DEA49B6F-EEFD-4AA6-A6EA-0AB3F37DE8C2}" dt="2023-09-20T21:34:04.479" v="3942" actId="14100"/>
          <ac:spMkLst>
            <pc:docMk/>
            <pc:sldMk cId="0" sldId="276"/>
            <ac:spMk id="4" creationId="{9EE9DE4A-7DFD-1D4E-8BC7-8D2B85E66484}"/>
          </ac:spMkLst>
        </pc:spChg>
        <pc:spChg chg="add mod">
          <ac:chgData name="Hyeran Jeon" userId="5b51cc7e-f4f7-4b8e-a491-67898f363e41" providerId="ADAL" clId="{DEA49B6F-EEFD-4AA6-A6EA-0AB3F37DE8C2}" dt="2023-09-20T21:33:51.959" v="3940" actId="1076"/>
          <ac:spMkLst>
            <pc:docMk/>
            <pc:sldMk cId="0" sldId="276"/>
            <ac:spMk id="6" creationId="{DFB6A238-81E3-40CD-AE4D-C02FD68D651F}"/>
          </ac:spMkLst>
        </pc:spChg>
        <pc:graphicFrameChg chg="add del mod">
          <ac:chgData name="Hyeran Jeon" userId="5b51cc7e-f4f7-4b8e-a491-67898f363e41" providerId="ADAL" clId="{DEA49B6F-EEFD-4AA6-A6EA-0AB3F37DE8C2}" dt="2023-09-20T21:32:24.443" v="3907" actId="478"/>
          <ac:graphicFrameMkLst>
            <pc:docMk/>
            <pc:sldMk cId="0" sldId="276"/>
            <ac:graphicFrameMk id="2" creationId="{9DBE9768-3C50-626E-1859-8ED6522C424F}"/>
          </ac:graphicFrameMkLst>
        </pc:graphicFrameChg>
        <pc:graphicFrameChg chg="add mod">
          <ac:chgData name="Hyeran Jeon" userId="5b51cc7e-f4f7-4b8e-a491-67898f363e41" providerId="ADAL" clId="{DEA49B6F-EEFD-4AA6-A6EA-0AB3F37DE8C2}" dt="2023-09-20T21:34:15.118" v="3943" actId="207"/>
          <ac:graphicFrameMkLst>
            <pc:docMk/>
            <pc:sldMk cId="0" sldId="276"/>
            <ac:graphicFrameMk id="5" creationId="{B1B49608-3E5D-6B7D-AC50-0824E8B8BE0C}"/>
          </ac:graphicFrameMkLst>
        </pc:graphicFrameChg>
        <pc:picChg chg="del">
          <ac:chgData name="Hyeran Jeon" userId="5b51cc7e-f4f7-4b8e-a491-67898f363e41" providerId="ADAL" clId="{DEA49B6F-EEFD-4AA6-A6EA-0AB3F37DE8C2}" dt="2023-09-20T21:32:02.545" v="3890" actId="478"/>
          <ac:picMkLst>
            <pc:docMk/>
            <pc:sldMk cId="0" sldId="276"/>
            <ac:picMk id="220" creationId="{00000000-0000-0000-0000-00000000000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DEA49B6F-EEFD-4AA6-A6EA-0AB3F37DE8C2}" dt="2023-09-20T21:56:40.634" v="4662"/>
              <pc2:cmMkLst xmlns:pc2="http://schemas.microsoft.com/office/powerpoint/2019/9/main/command">
                <pc:docMk/>
                <pc:sldMk cId="0" sldId="276"/>
                <pc2:cmMk id="{BD1F5DC7-BBB3-48B5-A36B-1C468083E9E9}"/>
              </pc2:cmMkLst>
            </pc226:cmChg>
          </p:ext>
        </pc:extLst>
      </pc:sldChg>
      <pc:sldChg chg="delSp modSp add mod addCm">
        <pc:chgData name="Hyeran Jeon" userId="5b51cc7e-f4f7-4b8e-a491-67898f363e41" providerId="ADAL" clId="{DEA49B6F-EEFD-4AA6-A6EA-0AB3F37DE8C2}" dt="2023-09-20T19:36:20.646" v="2545"/>
        <pc:sldMkLst>
          <pc:docMk/>
          <pc:sldMk cId="1279624714" sldId="279"/>
        </pc:sldMkLst>
        <pc:spChg chg="mod">
          <ac:chgData name="Hyeran Jeon" userId="5b51cc7e-f4f7-4b8e-a491-67898f363e41" providerId="ADAL" clId="{DEA49B6F-EEFD-4AA6-A6EA-0AB3F37DE8C2}" dt="2023-09-20T19:36:20.646" v="2545"/>
          <ac:spMkLst>
            <pc:docMk/>
            <pc:sldMk cId="1279624714" sldId="279"/>
            <ac:spMk id="174" creationId="{00000000-0000-0000-0000-000000000000}"/>
          </ac:spMkLst>
        </pc:spChg>
        <pc:picChg chg="del">
          <ac:chgData name="Hyeran Jeon" userId="5b51cc7e-f4f7-4b8e-a491-67898f363e41" providerId="ADAL" clId="{DEA49B6F-EEFD-4AA6-A6EA-0AB3F37DE8C2}" dt="2023-09-20T19:34:51.148" v="2507" actId="478"/>
          <ac:picMkLst>
            <pc:docMk/>
            <pc:sldMk cId="1279624714" sldId="279"/>
            <ac:picMk id="175" creationId="{00000000-0000-0000-0000-00000000000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DEA49B6F-EEFD-4AA6-A6EA-0AB3F37DE8C2}" dt="2023-09-20T19:35:00.333" v="2508"/>
              <pc2:cmMkLst xmlns:pc2="http://schemas.microsoft.com/office/powerpoint/2019/9/main/command">
                <pc:docMk/>
                <pc:sldMk cId="1279624714" sldId="279"/>
                <pc2:cmMk id="{EF2715A6-0E53-453A-AA6B-9EC17551CEA6}"/>
              </pc2:cmMkLst>
            </pc226:cmChg>
          </p:ext>
        </pc:extLst>
      </pc:sldChg>
      <pc:sldChg chg="addSp delSp modSp new del mod modClrScheme chgLayout">
        <pc:chgData name="Hyeran Jeon" userId="5b51cc7e-f4f7-4b8e-a491-67898f363e41" providerId="ADAL" clId="{DEA49B6F-EEFD-4AA6-A6EA-0AB3F37DE8C2}" dt="2023-09-20T18:51:58.215" v="1781" actId="47"/>
        <pc:sldMkLst>
          <pc:docMk/>
          <pc:sldMk cId="1427162453" sldId="279"/>
        </pc:sldMkLst>
        <pc:spChg chg="add del mod ord">
          <ac:chgData name="Hyeran Jeon" userId="5b51cc7e-f4f7-4b8e-a491-67898f363e41" providerId="ADAL" clId="{DEA49B6F-EEFD-4AA6-A6EA-0AB3F37DE8C2}" dt="2023-09-20T18:50:03.710" v="1770" actId="700"/>
          <ac:spMkLst>
            <pc:docMk/>
            <pc:sldMk cId="1427162453" sldId="279"/>
            <ac:spMk id="2" creationId="{C17FDAB5-B82F-98FA-1F50-624C2DCE9D55}"/>
          </ac:spMkLst>
        </pc:spChg>
        <pc:spChg chg="add del mod">
          <ac:chgData name="Hyeran Jeon" userId="5b51cc7e-f4f7-4b8e-a491-67898f363e41" providerId="ADAL" clId="{DEA49B6F-EEFD-4AA6-A6EA-0AB3F37DE8C2}" dt="2023-09-20T18:50:03.710" v="1770" actId="700"/>
          <ac:spMkLst>
            <pc:docMk/>
            <pc:sldMk cId="1427162453" sldId="279"/>
            <ac:spMk id="3" creationId="{2A90B235-FE0A-4589-9DDD-2D024952D9D4}"/>
          </ac:spMkLst>
        </pc:spChg>
        <pc:spChg chg="add del mod ord">
          <ac:chgData name="Hyeran Jeon" userId="5b51cc7e-f4f7-4b8e-a491-67898f363e41" providerId="ADAL" clId="{DEA49B6F-EEFD-4AA6-A6EA-0AB3F37DE8C2}" dt="2023-09-20T18:50:15.779" v="1771" actId="700"/>
          <ac:spMkLst>
            <pc:docMk/>
            <pc:sldMk cId="1427162453" sldId="279"/>
            <ac:spMk id="4" creationId="{8F633C43-D5D3-A731-02DB-F9E138C0F530}"/>
          </ac:spMkLst>
        </pc:spChg>
        <pc:spChg chg="add del mod ord">
          <ac:chgData name="Hyeran Jeon" userId="5b51cc7e-f4f7-4b8e-a491-67898f363e41" providerId="ADAL" clId="{DEA49B6F-EEFD-4AA6-A6EA-0AB3F37DE8C2}" dt="2023-09-20T18:50:15.779" v="1771" actId="700"/>
          <ac:spMkLst>
            <pc:docMk/>
            <pc:sldMk cId="1427162453" sldId="279"/>
            <ac:spMk id="5" creationId="{6A6527F5-B271-0E04-8D7B-E1D0C6ECEA54}"/>
          </ac:spMkLst>
        </pc:spChg>
        <pc:spChg chg="add mod ord">
          <ac:chgData name="Hyeran Jeon" userId="5b51cc7e-f4f7-4b8e-a491-67898f363e41" providerId="ADAL" clId="{DEA49B6F-EEFD-4AA6-A6EA-0AB3F37DE8C2}" dt="2023-09-20T18:50:15.779" v="1771" actId="700"/>
          <ac:spMkLst>
            <pc:docMk/>
            <pc:sldMk cId="1427162453" sldId="279"/>
            <ac:spMk id="6" creationId="{28E0CDEA-AFD9-0119-97B6-25DC183C8245}"/>
          </ac:spMkLst>
        </pc:spChg>
        <pc:spChg chg="add mod ord">
          <ac:chgData name="Hyeran Jeon" userId="5b51cc7e-f4f7-4b8e-a491-67898f363e41" providerId="ADAL" clId="{DEA49B6F-EEFD-4AA6-A6EA-0AB3F37DE8C2}" dt="2023-09-20T18:50:15.779" v="1771" actId="700"/>
          <ac:spMkLst>
            <pc:docMk/>
            <pc:sldMk cId="1427162453" sldId="279"/>
            <ac:spMk id="7" creationId="{A968C2B3-3C78-1132-CB2F-E5E03A9C0C3E}"/>
          </ac:spMkLst>
        </pc:spChg>
        <pc:spChg chg="add del mod">
          <ac:chgData name="Hyeran Jeon" userId="5b51cc7e-f4f7-4b8e-a491-67898f363e41" providerId="ADAL" clId="{DEA49B6F-EEFD-4AA6-A6EA-0AB3F37DE8C2}" dt="2023-09-20T18:50:22.585" v="1773"/>
          <ac:spMkLst>
            <pc:docMk/>
            <pc:sldMk cId="1427162453" sldId="279"/>
            <ac:spMk id="8" creationId="{CDD0AD72-5B2B-4216-1BE5-79066E6A0BD4}"/>
          </ac:spMkLst>
        </pc:spChg>
        <pc:spChg chg="add mod">
          <ac:chgData name="Hyeran Jeon" userId="5b51cc7e-f4f7-4b8e-a491-67898f363e41" providerId="ADAL" clId="{DEA49B6F-EEFD-4AA6-A6EA-0AB3F37DE8C2}" dt="2023-09-20T18:51:26.650" v="1780" actId="113"/>
          <ac:spMkLst>
            <pc:docMk/>
            <pc:sldMk cId="1427162453" sldId="279"/>
            <ac:spMk id="9" creationId="{F94CFA52-CFF1-5903-8E2B-D3E81A39A970}"/>
          </ac:spMkLst>
        </pc:spChg>
      </pc:sldChg>
      <pc:sldChg chg="modSp new del mod modClrScheme chgLayout">
        <pc:chgData name="Hyeran Jeon" userId="5b51cc7e-f4f7-4b8e-a491-67898f363e41" providerId="ADAL" clId="{DEA49B6F-EEFD-4AA6-A6EA-0AB3F37DE8C2}" dt="2023-09-20T17:52:31.738" v="536" actId="47"/>
        <pc:sldMkLst>
          <pc:docMk/>
          <pc:sldMk cId="4177311541" sldId="279"/>
        </pc:sldMkLst>
        <pc:spChg chg="mod ord">
          <ac:chgData name="Hyeran Jeon" userId="5b51cc7e-f4f7-4b8e-a491-67898f363e41" providerId="ADAL" clId="{DEA49B6F-EEFD-4AA6-A6EA-0AB3F37DE8C2}" dt="2023-09-20T17:40:29.073" v="533" actId="700"/>
          <ac:spMkLst>
            <pc:docMk/>
            <pc:sldMk cId="4177311541" sldId="279"/>
            <ac:spMk id="2" creationId="{05FA3C70-06A4-E082-C79F-4AECEE8FDC0F}"/>
          </ac:spMkLst>
        </pc:spChg>
        <pc:spChg chg="mod">
          <ac:chgData name="Hyeran Jeon" userId="5b51cc7e-f4f7-4b8e-a491-67898f363e41" providerId="ADAL" clId="{DEA49B6F-EEFD-4AA6-A6EA-0AB3F37DE8C2}" dt="2023-09-20T17:40:29.073" v="533" actId="700"/>
          <ac:spMkLst>
            <pc:docMk/>
            <pc:sldMk cId="4177311541" sldId="279"/>
            <ac:spMk id="3" creationId="{A461CDD0-E533-59FF-E6E3-33CF3D55E4BD}"/>
          </ac:spMkLst>
        </pc:spChg>
      </pc:sldChg>
      <pc:sldChg chg="new del">
        <pc:chgData name="Hyeran Jeon" userId="5b51cc7e-f4f7-4b8e-a491-67898f363e41" providerId="ADAL" clId="{DEA49B6F-EEFD-4AA6-A6EA-0AB3F37DE8C2}" dt="2023-09-20T19:34:41.122" v="2505" actId="47"/>
        <pc:sldMkLst>
          <pc:docMk/>
          <pc:sldMk cId="4283358523" sldId="279"/>
        </pc:sldMkLst>
      </pc:sldChg>
      <pc:sldChg chg="modSp add del mod">
        <pc:chgData name="Hyeran Jeon" userId="5b51cc7e-f4f7-4b8e-a491-67898f363e41" providerId="ADAL" clId="{DEA49B6F-EEFD-4AA6-A6EA-0AB3F37DE8C2}" dt="2023-09-20T17:52:35.608" v="537" actId="47"/>
        <pc:sldMkLst>
          <pc:docMk/>
          <pc:sldMk cId="2003545552" sldId="280"/>
        </pc:sldMkLst>
        <pc:spChg chg="mod">
          <ac:chgData name="Hyeran Jeon" userId="5b51cc7e-f4f7-4b8e-a491-67898f363e41" providerId="ADAL" clId="{DEA49B6F-EEFD-4AA6-A6EA-0AB3F37DE8C2}" dt="2023-09-20T17:52:07.057" v="535"/>
          <ac:spMkLst>
            <pc:docMk/>
            <pc:sldMk cId="2003545552" sldId="280"/>
            <ac:spMk id="170" creationId="{00000000-0000-0000-0000-000000000000}"/>
          </ac:spMkLst>
        </pc:spChg>
      </pc:sldChg>
      <pc:sldChg chg="delSp modSp add mod addCm">
        <pc:chgData name="Hyeran Jeon" userId="5b51cc7e-f4f7-4b8e-a491-67898f363e41" providerId="ADAL" clId="{DEA49B6F-EEFD-4AA6-A6EA-0AB3F37DE8C2}" dt="2023-09-20T19:38:58.434" v="2866" actId="1076"/>
        <pc:sldMkLst>
          <pc:docMk/>
          <pc:sldMk cId="3086285644" sldId="280"/>
        </pc:sldMkLst>
        <pc:spChg chg="mod">
          <ac:chgData name="Hyeran Jeon" userId="5b51cc7e-f4f7-4b8e-a491-67898f363e41" providerId="ADAL" clId="{DEA49B6F-EEFD-4AA6-A6EA-0AB3F37DE8C2}" dt="2023-09-20T19:37:45.195" v="2695" actId="20577"/>
          <ac:spMkLst>
            <pc:docMk/>
            <pc:sldMk cId="3086285644" sldId="280"/>
            <ac:spMk id="2" creationId="{55DCFF51-39F3-191D-8BD0-E0B81FDED7CD}"/>
          </ac:spMkLst>
        </pc:spChg>
        <pc:spChg chg="mod">
          <ac:chgData name="Hyeran Jeon" userId="5b51cc7e-f4f7-4b8e-a491-67898f363e41" providerId="ADAL" clId="{DEA49B6F-EEFD-4AA6-A6EA-0AB3F37DE8C2}" dt="2023-09-20T19:36:33.687" v="2547"/>
          <ac:spMkLst>
            <pc:docMk/>
            <pc:sldMk cId="3086285644" sldId="280"/>
            <ac:spMk id="182" creationId="{00000000-0000-0000-0000-000000000000}"/>
          </ac:spMkLst>
        </pc:spChg>
        <pc:spChg chg="mod">
          <ac:chgData name="Hyeran Jeon" userId="5b51cc7e-f4f7-4b8e-a491-67898f363e41" providerId="ADAL" clId="{DEA49B6F-EEFD-4AA6-A6EA-0AB3F37DE8C2}" dt="2023-09-20T19:38:58.434" v="2866" actId="1076"/>
          <ac:spMkLst>
            <pc:docMk/>
            <pc:sldMk cId="3086285644" sldId="280"/>
            <ac:spMk id="184" creationId="{00000000-0000-0000-0000-000000000000}"/>
          </ac:spMkLst>
        </pc:spChg>
        <pc:picChg chg="del">
          <ac:chgData name="Hyeran Jeon" userId="5b51cc7e-f4f7-4b8e-a491-67898f363e41" providerId="ADAL" clId="{DEA49B6F-EEFD-4AA6-A6EA-0AB3F37DE8C2}" dt="2023-09-20T19:37:05.132" v="2586" actId="478"/>
          <ac:picMkLst>
            <pc:docMk/>
            <pc:sldMk cId="3086285644" sldId="280"/>
            <ac:picMk id="183" creationId="{00000000-0000-0000-0000-00000000000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DEA49B6F-EEFD-4AA6-A6EA-0AB3F37DE8C2}" dt="2023-09-20T19:37:18.520" v="2587"/>
              <pc2:cmMkLst xmlns:pc2="http://schemas.microsoft.com/office/powerpoint/2019/9/main/command">
                <pc:docMk/>
                <pc:sldMk cId="3086285644" sldId="280"/>
                <pc2:cmMk id="{5A596B54-B392-4F12-B11A-5330D50CC0DE}"/>
              </pc2:cmMkLst>
            </pc226:cmChg>
          </p:ext>
        </pc:extLst>
      </pc:sldChg>
      <pc:sldChg chg="new del">
        <pc:chgData name="Hyeran Jeon" userId="5b51cc7e-f4f7-4b8e-a491-67898f363e41" providerId="ADAL" clId="{DEA49B6F-EEFD-4AA6-A6EA-0AB3F37DE8C2}" dt="2023-09-20T21:35:04.719" v="3945" actId="47"/>
        <pc:sldMkLst>
          <pc:docMk/>
          <pc:sldMk cId="223584192" sldId="281"/>
        </pc:sldMkLst>
      </pc:sldChg>
      <pc:sldChg chg="new del">
        <pc:chgData name="Hyeran Jeon" userId="5b51cc7e-f4f7-4b8e-a491-67898f363e41" providerId="ADAL" clId="{DEA49B6F-EEFD-4AA6-A6EA-0AB3F37DE8C2}" dt="2023-09-20T21:19:05.433" v="3460" actId="47"/>
        <pc:sldMkLst>
          <pc:docMk/>
          <pc:sldMk cId="1395250315" sldId="281"/>
        </pc:sldMkLst>
      </pc:sldChg>
      <pc:sldChg chg="addSp delSp modSp add mod">
        <pc:chgData name="Hyeran Jeon" userId="5b51cc7e-f4f7-4b8e-a491-67898f363e41" providerId="ADAL" clId="{DEA49B6F-EEFD-4AA6-A6EA-0AB3F37DE8C2}" dt="2023-09-20T21:56:22.882" v="4661" actId="1076"/>
        <pc:sldMkLst>
          <pc:docMk/>
          <pc:sldMk cId="3603216063" sldId="281"/>
        </pc:sldMkLst>
        <pc:spChg chg="add mod">
          <ac:chgData name="Hyeran Jeon" userId="5b51cc7e-f4f7-4b8e-a491-67898f363e41" providerId="ADAL" clId="{DEA49B6F-EEFD-4AA6-A6EA-0AB3F37DE8C2}" dt="2023-09-20T21:56:22.882" v="4661" actId="1076"/>
          <ac:spMkLst>
            <pc:docMk/>
            <pc:sldMk cId="3603216063" sldId="281"/>
            <ac:spMk id="5" creationId="{8461E822-E708-8A4F-62E1-40BE3F76C6BC}"/>
          </ac:spMkLst>
        </pc:spChg>
        <pc:spChg chg="mod">
          <ac:chgData name="Hyeran Jeon" userId="5b51cc7e-f4f7-4b8e-a491-67898f363e41" providerId="ADAL" clId="{DEA49B6F-EEFD-4AA6-A6EA-0AB3F37DE8C2}" dt="2023-09-20T21:36:46.604" v="3986" actId="20577"/>
          <ac:spMkLst>
            <pc:docMk/>
            <pc:sldMk cId="3603216063" sldId="281"/>
            <ac:spMk id="213" creationId="{00000000-0000-0000-0000-000000000000}"/>
          </ac:spMkLst>
        </pc:spChg>
        <pc:spChg chg="del">
          <ac:chgData name="Hyeran Jeon" userId="5b51cc7e-f4f7-4b8e-a491-67898f363e41" providerId="ADAL" clId="{DEA49B6F-EEFD-4AA6-A6EA-0AB3F37DE8C2}" dt="2023-09-20T21:36:01.466" v="3948" actId="478"/>
          <ac:spMkLst>
            <pc:docMk/>
            <pc:sldMk cId="3603216063" sldId="281"/>
            <ac:spMk id="217" creationId="{00000000-0000-0000-0000-000000000000}"/>
          </ac:spMkLst>
        </pc:spChg>
        <pc:graphicFrameChg chg="add mod">
          <ac:chgData name="Hyeran Jeon" userId="5b51cc7e-f4f7-4b8e-a491-67898f363e41" providerId="ADAL" clId="{DEA49B6F-EEFD-4AA6-A6EA-0AB3F37DE8C2}" dt="2023-09-20T21:37:04.507" v="3987" actId="1076"/>
          <ac:graphicFrameMkLst>
            <pc:docMk/>
            <pc:sldMk cId="3603216063" sldId="281"/>
            <ac:graphicFrameMk id="2" creationId="{14671851-8FFF-C064-783A-FE9C9C91B947}"/>
          </ac:graphicFrameMkLst>
        </pc:graphicFrameChg>
        <pc:graphicFrameChg chg="add mod">
          <ac:chgData name="Hyeran Jeon" userId="5b51cc7e-f4f7-4b8e-a491-67898f363e41" providerId="ADAL" clId="{DEA49B6F-EEFD-4AA6-A6EA-0AB3F37DE8C2}" dt="2023-09-20T21:37:04.507" v="3987" actId="1076"/>
          <ac:graphicFrameMkLst>
            <pc:docMk/>
            <pc:sldMk cId="3603216063" sldId="281"/>
            <ac:graphicFrameMk id="4" creationId="{61CC7D54-DEAA-0673-F2AB-6D19FD9BC4FB}"/>
          </ac:graphicFrameMkLst>
        </pc:graphicFrameChg>
        <pc:graphicFrameChg chg="del">
          <ac:chgData name="Hyeran Jeon" userId="5b51cc7e-f4f7-4b8e-a491-67898f363e41" providerId="ADAL" clId="{DEA49B6F-EEFD-4AA6-A6EA-0AB3F37DE8C2}" dt="2023-09-20T21:35:57.295" v="3947" actId="478"/>
          <ac:graphicFrameMkLst>
            <pc:docMk/>
            <pc:sldMk cId="3603216063" sldId="281"/>
            <ac:graphicFrameMk id="215" creationId="{00000000-0000-0000-0000-000000000000}"/>
          </ac:graphicFrameMkLst>
        </pc:graphicFrameChg>
        <pc:graphicFrameChg chg="del">
          <ac:chgData name="Hyeran Jeon" userId="5b51cc7e-f4f7-4b8e-a491-67898f363e41" providerId="ADAL" clId="{DEA49B6F-EEFD-4AA6-A6EA-0AB3F37DE8C2}" dt="2023-09-20T21:35:57.295" v="3947" actId="478"/>
          <ac:graphicFrameMkLst>
            <pc:docMk/>
            <pc:sldMk cId="3603216063" sldId="281"/>
            <ac:graphicFrameMk id="216" creationId="{00000000-0000-0000-0000-000000000000}"/>
          </ac:graphicFrameMkLst>
        </pc:graphicFrameChg>
      </pc:sldChg>
      <pc:sldChg chg="addSp delSp modSp add mod modCm">
        <pc:chgData name="Hyeran Jeon" userId="5b51cc7e-f4f7-4b8e-a491-67898f363e41" providerId="ADAL" clId="{DEA49B6F-EEFD-4AA6-A6EA-0AB3F37DE8C2}" dt="2023-09-20T21:57:56.150" v="4699"/>
        <pc:sldMkLst>
          <pc:docMk/>
          <pc:sldMk cId="125106596" sldId="282"/>
        </pc:sldMkLst>
        <pc:spChg chg="del">
          <ac:chgData name="Hyeran Jeon" userId="5b51cc7e-f4f7-4b8e-a491-67898f363e41" providerId="ADAL" clId="{DEA49B6F-EEFD-4AA6-A6EA-0AB3F37DE8C2}" dt="2023-09-20T21:57:04.849" v="4664" actId="478"/>
          <ac:spMkLst>
            <pc:docMk/>
            <pc:sldMk cId="125106596" sldId="282"/>
            <ac:spMk id="4" creationId="{9EE9DE4A-7DFD-1D4E-8BC7-8D2B85E66484}"/>
          </ac:spMkLst>
        </pc:spChg>
        <pc:spChg chg="del">
          <ac:chgData name="Hyeran Jeon" userId="5b51cc7e-f4f7-4b8e-a491-67898f363e41" providerId="ADAL" clId="{DEA49B6F-EEFD-4AA6-A6EA-0AB3F37DE8C2}" dt="2023-09-20T21:57:07.495" v="4665" actId="478"/>
          <ac:spMkLst>
            <pc:docMk/>
            <pc:sldMk cId="125106596" sldId="282"/>
            <ac:spMk id="6" creationId="{DFB6A238-81E3-40CD-AE4D-C02FD68D651F}"/>
          </ac:spMkLst>
        </pc:spChg>
        <pc:spChg chg="mod">
          <ac:chgData name="Hyeran Jeon" userId="5b51cc7e-f4f7-4b8e-a491-67898f363e41" providerId="ADAL" clId="{DEA49B6F-EEFD-4AA6-A6EA-0AB3F37DE8C2}" dt="2023-09-20T21:57:40.219" v="4698" actId="20577"/>
          <ac:spMkLst>
            <pc:docMk/>
            <pc:sldMk cId="125106596" sldId="282"/>
            <ac:spMk id="218" creationId="{00000000-0000-0000-0000-000000000000}"/>
          </ac:spMkLst>
        </pc:spChg>
        <pc:graphicFrameChg chg="add mod">
          <ac:chgData name="Hyeran Jeon" userId="5b51cc7e-f4f7-4b8e-a491-67898f363e41" providerId="ADAL" clId="{DEA49B6F-EEFD-4AA6-A6EA-0AB3F37DE8C2}" dt="2023-09-20T21:57:31.692" v="4677" actId="1076"/>
          <ac:graphicFrameMkLst>
            <pc:docMk/>
            <pc:sldMk cId="125106596" sldId="282"/>
            <ac:graphicFrameMk id="2" creationId="{65F071D7-929A-E011-A27B-DB961F585D71}"/>
          </ac:graphicFrameMkLst>
        </pc:graphicFrameChg>
        <pc:graphicFrameChg chg="del">
          <ac:chgData name="Hyeran Jeon" userId="5b51cc7e-f4f7-4b8e-a491-67898f363e41" providerId="ADAL" clId="{DEA49B6F-EEFD-4AA6-A6EA-0AB3F37DE8C2}" dt="2023-09-20T21:57:04.849" v="4664" actId="478"/>
          <ac:graphicFrameMkLst>
            <pc:docMk/>
            <pc:sldMk cId="125106596" sldId="282"/>
            <ac:graphicFrameMk id="5" creationId="{B1B49608-3E5D-6B7D-AC50-0824E8B8BE0C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Hyeran Jeon" userId="5b51cc7e-f4f7-4b8e-a491-67898f363e41" providerId="ADAL" clId="{DEA49B6F-EEFD-4AA6-A6EA-0AB3F37DE8C2}" dt="2023-09-20T21:57:56.150" v="4699"/>
              <pc2:cmMkLst xmlns:pc2="http://schemas.microsoft.com/office/powerpoint/2019/9/main/command">
                <pc:docMk/>
                <pc:sldMk cId="125106596" sldId="282"/>
                <pc2:cmMk id="{399A353C-ACB4-4F2E-B2C8-5CF4FA942C7E}"/>
              </pc2:cmMkLst>
            </pc226:cmChg>
          </p:ext>
        </pc:extLst>
      </pc:sldChg>
      <pc:sldChg chg="addSp delSp modSp add mod">
        <pc:chgData name="Hyeran Jeon" userId="5b51cc7e-f4f7-4b8e-a491-67898f363e41" providerId="ADAL" clId="{DEA49B6F-EEFD-4AA6-A6EA-0AB3F37DE8C2}" dt="2023-09-20T22:51:52.347" v="4761" actId="1076"/>
        <pc:sldMkLst>
          <pc:docMk/>
          <pc:sldMk cId="3192779526" sldId="283"/>
        </pc:sldMkLst>
        <pc:spChg chg="del">
          <ac:chgData name="Hyeran Jeon" userId="5b51cc7e-f4f7-4b8e-a491-67898f363e41" providerId="ADAL" clId="{DEA49B6F-EEFD-4AA6-A6EA-0AB3F37DE8C2}" dt="2023-09-20T22:51:45.770" v="4759" actId="478"/>
          <ac:spMkLst>
            <pc:docMk/>
            <pc:sldMk cId="3192779526" sldId="283"/>
            <ac:spMk id="5" creationId="{8461E822-E708-8A4F-62E1-40BE3F76C6BC}"/>
          </ac:spMkLst>
        </pc:spChg>
        <pc:spChg chg="mod">
          <ac:chgData name="Hyeran Jeon" userId="5b51cc7e-f4f7-4b8e-a491-67898f363e41" providerId="ADAL" clId="{DEA49B6F-EEFD-4AA6-A6EA-0AB3F37DE8C2}" dt="2023-09-20T22:51:16.948" v="4757" actId="20577"/>
          <ac:spMkLst>
            <pc:docMk/>
            <pc:sldMk cId="3192779526" sldId="283"/>
            <ac:spMk id="213" creationId="{00000000-0000-0000-0000-000000000000}"/>
          </ac:spMkLst>
        </pc:spChg>
        <pc:graphicFrameChg chg="del">
          <ac:chgData name="Hyeran Jeon" userId="5b51cc7e-f4f7-4b8e-a491-67898f363e41" providerId="ADAL" clId="{DEA49B6F-EEFD-4AA6-A6EA-0AB3F37DE8C2}" dt="2023-09-20T22:01:56.894" v="4701" actId="478"/>
          <ac:graphicFrameMkLst>
            <pc:docMk/>
            <pc:sldMk cId="3192779526" sldId="283"/>
            <ac:graphicFrameMk id="2" creationId="{14671851-8FFF-C064-783A-FE9C9C91B947}"/>
          </ac:graphicFrameMkLst>
        </pc:graphicFrameChg>
        <pc:graphicFrameChg chg="del">
          <ac:chgData name="Hyeran Jeon" userId="5b51cc7e-f4f7-4b8e-a491-67898f363e41" providerId="ADAL" clId="{DEA49B6F-EEFD-4AA6-A6EA-0AB3F37DE8C2}" dt="2023-09-20T22:01:56.894" v="4701" actId="478"/>
          <ac:graphicFrameMkLst>
            <pc:docMk/>
            <pc:sldMk cId="3192779526" sldId="283"/>
            <ac:graphicFrameMk id="4" creationId="{61CC7D54-DEAA-0673-F2AB-6D19FD9BC4FB}"/>
          </ac:graphicFrameMkLst>
        </pc:graphicFrameChg>
        <pc:graphicFrameChg chg="add mod">
          <ac:chgData name="Hyeran Jeon" userId="5b51cc7e-f4f7-4b8e-a491-67898f363e41" providerId="ADAL" clId="{DEA49B6F-EEFD-4AA6-A6EA-0AB3F37DE8C2}" dt="2023-09-20T22:51:52.347" v="4761" actId="1076"/>
          <ac:graphicFrameMkLst>
            <pc:docMk/>
            <pc:sldMk cId="3192779526" sldId="283"/>
            <ac:graphicFrameMk id="6" creationId="{14BC49D0-02EF-0A9B-A0E8-8BECAA1FF245}"/>
          </ac:graphicFrameMkLst>
        </pc:graphicFrameChg>
        <pc:graphicFrameChg chg="add mod">
          <ac:chgData name="Hyeran Jeon" userId="5b51cc7e-f4f7-4b8e-a491-67898f363e41" providerId="ADAL" clId="{DEA49B6F-EEFD-4AA6-A6EA-0AB3F37DE8C2}" dt="2023-09-20T22:51:49.806" v="4760" actId="1076"/>
          <ac:graphicFrameMkLst>
            <pc:docMk/>
            <pc:sldMk cId="3192779526" sldId="283"/>
            <ac:graphicFrameMk id="7" creationId="{35C1AFC6-B38D-6EED-5C8D-794B556183B1}"/>
          </ac:graphicFrameMkLst>
        </pc:graphicFrameChg>
      </pc:sldChg>
      <pc:sldChg chg="modSp add del">
        <pc:chgData name="Hyeran Jeon" userId="5b51cc7e-f4f7-4b8e-a491-67898f363e41" providerId="ADAL" clId="{DEA49B6F-EEFD-4AA6-A6EA-0AB3F37DE8C2}" dt="2023-09-20T22:52:15.253" v="4763" actId="47"/>
        <pc:sldMkLst>
          <pc:docMk/>
          <pc:sldMk cId="1076490829" sldId="284"/>
        </pc:sldMkLst>
        <pc:spChg chg="mod">
          <ac:chgData name="Hyeran Jeon" userId="5b51cc7e-f4f7-4b8e-a491-67898f363e41" providerId="ADAL" clId="{DEA49B6F-EEFD-4AA6-A6EA-0AB3F37DE8C2}" dt="2023-09-20T22:52:11.223" v="4762"/>
          <ac:spMkLst>
            <pc:docMk/>
            <pc:sldMk cId="1076490829" sldId="284"/>
            <ac:spMk id="3" creationId="{00000000-0000-0000-0000-000000000000}"/>
          </ac:spMkLst>
        </pc:spChg>
      </pc:sldChg>
      <pc:sldChg chg="addSp delSp modSp add mod ord">
        <pc:chgData name="Hyeran Jeon" userId="5b51cc7e-f4f7-4b8e-a491-67898f363e41" providerId="ADAL" clId="{DEA49B6F-EEFD-4AA6-A6EA-0AB3F37DE8C2}" dt="2023-09-20T22:55:05.732" v="5181" actId="20577"/>
        <pc:sldMkLst>
          <pc:docMk/>
          <pc:sldMk cId="1425352834" sldId="284"/>
        </pc:sldMkLst>
        <pc:spChg chg="mod">
          <ac:chgData name="Hyeran Jeon" userId="5b51cc7e-f4f7-4b8e-a491-67898f363e41" providerId="ADAL" clId="{DEA49B6F-EEFD-4AA6-A6EA-0AB3F37DE8C2}" dt="2023-09-20T22:53:16.935" v="4858"/>
          <ac:spMkLst>
            <pc:docMk/>
            <pc:sldMk cId="1425352834" sldId="284"/>
            <ac:spMk id="6" creationId="{5FE8B52E-AAC6-EAA0-3040-A0F6E8638B22}"/>
          </ac:spMkLst>
        </pc:spChg>
        <pc:spChg chg="mod">
          <ac:chgData name="Hyeran Jeon" userId="5b51cc7e-f4f7-4b8e-a491-67898f363e41" providerId="ADAL" clId="{DEA49B6F-EEFD-4AA6-A6EA-0AB3F37DE8C2}" dt="2023-09-20T22:53:16.935" v="4858"/>
          <ac:spMkLst>
            <pc:docMk/>
            <pc:sldMk cId="1425352834" sldId="284"/>
            <ac:spMk id="7" creationId="{22EA9806-F248-5A61-4D48-36FA13D323BE}"/>
          </ac:spMkLst>
        </pc:spChg>
        <pc:spChg chg="mod">
          <ac:chgData name="Hyeran Jeon" userId="5b51cc7e-f4f7-4b8e-a491-67898f363e41" providerId="ADAL" clId="{DEA49B6F-EEFD-4AA6-A6EA-0AB3F37DE8C2}" dt="2023-09-20T22:53:16.935" v="4858"/>
          <ac:spMkLst>
            <pc:docMk/>
            <pc:sldMk cId="1425352834" sldId="284"/>
            <ac:spMk id="10" creationId="{9D3FD07F-B539-2210-C58E-D8227D35AEFF}"/>
          </ac:spMkLst>
        </pc:spChg>
        <pc:spChg chg="mod">
          <ac:chgData name="Hyeran Jeon" userId="5b51cc7e-f4f7-4b8e-a491-67898f363e41" providerId="ADAL" clId="{DEA49B6F-EEFD-4AA6-A6EA-0AB3F37DE8C2}" dt="2023-09-20T22:53:16.935" v="4858"/>
          <ac:spMkLst>
            <pc:docMk/>
            <pc:sldMk cId="1425352834" sldId="284"/>
            <ac:spMk id="11" creationId="{5755CEE6-679C-AAA7-731B-B215F8483F36}"/>
          </ac:spMkLst>
        </pc:spChg>
        <pc:spChg chg="add mod">
          <ac:chgData name="Hyeran Jeon" userId="5b51cc7e-f4f7-4b8e-a491-67898f363e41" providerId="ADAL" clId="{DEA49B6F-EEFD-4AA6-A6EA-0AB3F37DE8C2}" dt="2023-09-20T22:54:04.977" v="4983" actId="1076"/>
          <ac:spMkLst>
            <pc:docMk/>
            <pc:sldMk cId="1425352834" sldId="284"/>
            <ac:spMk id="13" creationId="{8830745B-5C8E-2591-1D4F-602A4472EF71}"/>
          </ac:spMkLst>
        </pc:spChg>
        <pc:spChg chg="add mod">
          <ac:chgData name="Hyeran Jeon" userId="5b51cc7e-f4f7-4b8e-a491-67898f363e41" providerId="ADAL" clId="{DEA49B6F-EEFD-4AA6-A6EA-0AB3F37DE8C2}" dt="2023-09-20T22:54:04.977" v="4983" actId="1076"/>
          <ac:spMkLst>
            <pc:docMk/>
            <pc:sldMk cId="1425352834" sldId="284"/>
            <ac:spMk id="15" creationId="{88A56919-810D-6E3C-100F-5F49911FC84E}"/>
          </ac:spMkLst>
        </pc:spChg>
        <pc:spChg chg="add mod">
          <ac:chgData name="Hyeran Jeon" userId="5b51cc7e-f4f7-4b8e-a491-67898f363e41" providerId="ADAL" clId="{DEA49B6F-EEFD-4AA6-A6EA-0AB3F37DE8C2}" dt="2023-09-20T22:54:04.977" v="4983" actId="1076"/>
          <ac:spMkLst>
            <pc:docMk/>
            <pc:sldMk cId="1425352834" sldId="284"/>
            <ac:spMk id="16" creationId="{4F549EFC-CE90-9340-601A-CC4565C520D7}"/>
          </ac:spMkLst>
        </pc:spChg>
        <pc:spChg chg="add mod">
          <ac:chgData name="Hyeran Jeon" userId="5b51cc7e-f4f7-4b8e-a491-67898f363e41" providerId="ADAL" clId="{DEA49B6F-EEFD-4AA6-A6EA-0AB3F37DE8C2}" dt="2023-09-20T22:54:04.977" v="4983" actId="1076"/>
          <ac:spMkLst>
            <pc:docMk/>
            <pc:sldMk cId="1425352834" sldId="284"/>
            <ac:spMk id="17" creationId="{5DB43A1F-0878-7A5A-BD01-11DC46B5FC48}"/>
          </ac:spMkLst>
        </pc:spChg>
        <pc:spChg chg="add mod">
          <ac:chgData name="Hyeran Jeon" userId="5b51cc7e-f4f7-4b8e-a491-67898f363e41" providerId="ADAL" clId="{DEA49B6F-EEFD-4AA6-A6EA-0AB3F37DE8C2}" dt="2023-09-20T22:54:04.977" v="4983" actId="1076"/>
          <ac:spMkLst>
            <pc:docMk/>
            <pc:sldMk cId="1425352834" sldId="284"/>
            <ac:spMk id="18" creationId="{6E5AEA86-469B-152E-7B1E-850B90ABF8F9}"/>
          </ac:spMkLst>
        </pc:spChg>
        <pc:spChg chg="add mod">
          <ac:chgData name="Hyeran Jeon" userId="5b51cc7e-f4f7-4b8e-a491-67898f363e41" providerId="ADAL" clId="{DEA49B6F-EEFD-4AA6-A6EA-0AB3F37DE8C2}" dt="2023-09-20T22:54:04.977" v="4983" actId="1076"/>
          <ac:spMkLst>
            <pc:docMk/>
            <pc:sldMk cId="1425352834" sldId="284"/>
            <ac:spMk id="19" creationId="{4EE74A00-6DE5-A545-4B1A-374996AC203C}"/>
          </ac:spMkLst>
        </pc:spChg>
        <pc:spChg chg="add mod">
          <ac:chgData name="Hyeran Jeon" userId="5b51cc7e-f4f7-4b8e-a491-67898f363e41" providerId="ADAL" clId="{DEA49B6F-EEFD-4AA6-A6EA-0AB3F37DE8C2}" dt="2023-09-20T22:54:04.977" v="4983" actId="1076"/>
          <ac:spMkLst>
            <pc:docMk/>
            <pc:sldMk cId="1425352834" sldId="284"/>
            <ac:spMk id="20" creationId="{49AE1DA3-D132-AFFB-75A6-103C19F628BA}"/>
          </ac:spMkLst>
        </pc:spChg>
        <pc:spChg chg="add mod">
          <ac:chgData name="Hyeran Jeon" userId="5b51cc7e-f4f7-4b8e-a491-67898f363e41" providerId="ADAL" clId="{DEA49B6F-EEFD-4AA6-A6EA-0AB3F37DE8C2}" dt="2023-09-20T22:54:04.977" v="4983" actId="1076"/>
          <ac:spMkLst>
            <pc:docMk/>
            <pc:sldMk cId="1425352834" sldId="284"/>
            <ac:spMk id="21" creationId="{6433A3D5-D239-DE1F-BEB5-9FB6DF250B68}"/>
          </ac:spMkLst>
        </pc:spChg>
        <pc:spChg chg="add mod">
          <ac:chgData name="Hyeran Jeon" userId="5b51cc7e-f4f7-4b8e-a491-67898f363e41" providerId="ADAL" clId="{DEA49B6F-EEFD-4AA6-A6EA-0AB3F37DE8C2}" dt="2023-09-20T22:54:04.977" v="4983" actId="1076"/>
          <ac:spMkLst>
            <pc:docMk/>
            <pc:sldMk cId="1425352834" sldId="284"/>
            <ac:spMk id="22" creationId="{F38CB465-BBE4-B654-5E84-871722B8798A}"/>
          </ac:spMkLst>
        </pc:spChg>
        <pc:spChg chg="add mod">
          <ac:chgData name="Hyeran Jeon" userId="5b51cc7e-f4f7-4b8e-a491-67898f363e41" providerId="ADAL" clId="{DEA49B6F-EEFD-4AA6-A6EA-0AB3F37DE8C2}" dt="2023-09-20T22:54:04.977" v="4983" actId="1076"/>
          <ac:spMkLst>
            <pc:docMk/>
            <pc:sldMk cId="1425352834" sldId="284"/>
            <ac:spMk id="23" creationId="{25577D0D-4240-21C8-9604-5F33397786E2}"/>
          </ac:spMkLst>
        </pc:spChg>
        <pc:spChg chg="add mod">
          <ac:chgData name="Hyeran Jeon" userId="5b51cc7e-f4f7-4b8e-a491-67898f363e41" providerId="ADAL" clId="{DEA49B6F-EEFD-4AA6-A6EA-0AB3F37DE8C2}" dt="2023-09-20T22:54:04.977" v="4983" actId="1076"/>
          <ac:spMkLst>
            <pc:docMk/>
            <pc:sldMk cId="1425352834" sldId="284"/>
            <ac:spMk id="25" creationId="{B9723D63-41A6-5E85-1076-D12DE32C4844}"/>
          </ac:spMkLst>
        </pc:spChg>
        <pc:spChg chg="add mod">
          <ac:chgData name="Hyeran Jeon" userId="5b51cc7e-f4f7-4b8e-a491-67898f363e41" providerId="ADAL" clId="{DEA49B6F-EEFD-4AA6-A6EA-0AB3F37DE8C2}" dt="2023-09-20T22:54:04.977" v="4983" actId="1076"/>
          <ac:spMkLst>
            <pc:docMk/>
            <pc:sldMk cId="1425352834" sldId="284"/>
            <ac:spMk id="26" creationId="{3155ECA4-C684-110F-4141-F1666688730D}"/>
          </ac:spMkLst>
        </pc:spChg>
        <pc:spChg chg="mod">
          <ac:chgData name="Hyeran Jeon" userId="5b51cc7e-f4f7-4b8e-a491-67898f363e41" providerId="ADAL" clId="{DEA49B6F-EEFD-4AA6-A6EA-0AB3F37DE8C2}" dt="2023-09-20T22:53:16.935" v="4858"/>
          <ac:spMkLst>
            <pc:docMk/>
            <pc:sldMk cId="1425352834" sldId="284"/>
            <ac:spMk id="29" creationId="{6C4C1964-EF0C-CB00-92D7-E449E2E0429A}"/>
          </ac:spMkLst>
        </pc:spChg>
        <pc:spChg chg="mod">
          <ac:chgData name="Hyeran Jeon" userId="5b51cc7e-f4f7-4b8e-a491-67898f363e41" providerId="ADAL" clId="{DEA49B6F-EEFD-4AA6-A6EA-0AB3F37DE8C2}" dt="2023-09-20T22:53:16.935" v="4858"/>
          <ac:spMkLst>
            <pc:docMk/>
            <pc:sldMk cId="1425352834" sldId="284"/>
            <ac:spMk id="30" creationId="{95A91ADB-0F7E-C77A-79FD-517FDF2D789A}"/>
          </ac:spMkLst>
        </pc:spChg>
        <pc:spChg chg="add mod">
          <ac:chgData name="Hyeran Jeon" userId="5b51cc7e-f4f7-4b8e-a491-67898f363e41" providerId="ADAL" clId="{DEA49B6F-EEFD-4AA6-A6EA-0AB3F37DE8C2}" dt="2023-09-20T22:54:04.977" v="4983" actId="1076"/>
          <ac:spMkLst>
            <pc:docMk/>
            <pc:sldMk cId="1425352834" sldId="284"/>
            <ac:spMk id="31" creationId="{42406FD8-E4D4-0D13-1B8C-8F172F7CB5B7}"/>
          </ac:spMkLst>
        </pc:spChg>
        <pc:spChg chg="add mod">
          <ac:chgData name="Hyeran Jeon" userId="5b51cc7e-f4f7-4b8e-a491-67898f363e41" providerId="ADAL" clId="{DEA49B6F-EEFD-4AA6-A6EA-0AB3F37DE8C2}" dt="2023-09-20T22:55:05.732" v="5181" actId="20577"/>
          <ac:spMkLst>
            <pc:docMk/>
            <pc:sldMk cId="1425352834" sldId="284"/>
            <ac:spMk id="32" creationId="{E34BF5EF-12DD-EEB2-88F5-1AD5C17BD211}"/>
          </ac:spMkLst>
        </pc:spChg>
        <pc:spChg chg="mod">
          <ac:chgData name="Hyeran Jeon" userId="5b51cc7e-f4f7-4b8e-a491-67898f363e41" providerId="ADAL" clId="{DEA49B6F-EEFD-4AA6-A6EA-0AB3F37DE8C2}" dt="2023-09-20T22:52:58.095" v="4856" actId="20577"/>
          <ac:spMkLst>
            <pc:docMk/>
            <pc:sldMk cId="1425352834" sldId="284"/>
            <ac:spMk id="218" creationId="{00000000-0000-0000-0000-000000000000}"/>
          </ac:spMkLst>
        </pc:spChg>
        <pc:grpChg chg="add mod">
          <ac:chgData name="Hyeran Jeon" userId="5b51cc7e-f4f7-4b8e-a491-67898f363e41" providerId="ADAL" clId="{DEA49B6F-EEFD-4AA6-A6EA-0AB3F37DE8C2}" dt="2023-09-20T22:54:04.977" v="4983" actId="1076"/>
          <ac:grpSpMkLst>
            <pc:docMk/>
            <pc:sldMk cId="1425352834" sldId="284"/>
            <ac:grpSpMk id="4" creationId="{729CF85A-E08F-EEBB-5AE3-5C474CF3BD98}"/>
          </ac:grpSpMkLst>
        </pc:grpChg>
        <pc:grpChg chg="add mod">
          <ac:chgData name="Hyeran Jeon" userId="5b51cc7e-f4f7-4b8e-a491-67898f363e41" providerId="ADAL" clId="{DEA49B6F-EEFD-4AA6-A6EA-0AB3F37DE8C2}" dt="2023-09-20T22:54:04.977" v="4983" actId="1076"/>
          <ac:grpSpMkLst>
            <pc:docMk/>
            <pc:sldMk cId="1425352834" sldId="284"/>
            <ac:grpSpMk id="8" creationId="{F5E4A13D-A9AD-7034-DA71-402B6AEBA0F2}"/>
          </ac:grpSpMkLst>
        </pc:grpChg>
        <pc:grpChg chg="add mod">
          <ac:chgData name="Hyeran Jeon" userId="5b51cc7e-f4f7-4b8e-a491-67898f363e41" providerId="ADAL" clId="{DEA49B6F-EEFD-4AA6-A6EA-0AB3F37DE8C2}" dt="2023-09-20T22:54:04.977" v="4983" actId="1076"/>
          <ac:grpSpMkLst>
            <pc:docMk/>
            <pc:sldMk cId="1425352834" sldId="284"/>
            <ac:grpSpMk id="27" creationId="{F16AC6EA-5238-ACE3-5C75-C5D177B4F994}"/>
          </ac:grpSpMkLst>
        </pc:grpChg>
        <pc:graphicFrameChg chg="del">
          <ac:chgData name="Hyeran Jeon" userId="5b51cc7e-f4f7-4b8e-a491-67898f363e41" providerId="ADAL" clId="{DEA49B6F-EEFD-4AA6-A6EA-0AB3F37DE8C2}" dt="2023-09-20T22:53:01.813" v="4857" actId="478"/>
          <ac:graphicFrameMkLst>
            <pc:docMk/>
            <pc:sldMk cId="1425352834" sldId="284"/>
            <ac:graphicFrameMk id="2" creationId="{65F071D7-929A-E011-A27B-DB961F585D71}"/>
          </ac:graphicFrameMkLst>
        </pc:graphicFrameChg>
        <pc:picChg chg="mod">
          <ac:chgData name="Hyeran Jeon" userId="5b51cc7e-f4f7-4b8e-a491-67898f363e41" providerId="ADAL" clId="{DEA49B6F-EEFD-4AA6-A6EA-0AB3F37DE8C2}" dt="2023-09-20T22:53:16.935" v="4858"/>
          <ac:picMkLst>
            <pc:docMk/>
            <pc:sldMk cId="1425352834" sldId="284"/>
            <ac:picMk id="5" creationId="{693BECB6-BD6E-6FFF-9856-32FDC5E09AA5}"/>
          </ac:picMkLst>
        </pc:picChg>
        <pc:picChg chg="mod">
          <ac:chgData name="Hyeran Jeon" userId="5b51cc7e-f4f7-4b8e-a491-67898f363e41" providerId="ADAL" clId="{DEA49B6F-EEFD-4AA6-A6EA-0AB3F37DE8C2}" dt="2023-09-20T22:53:16.935" v="4858"/>
          <ac:picMkLst>
            <pc:docMk/>
            <pc:sldMk cId="1425352834" sldId="284"/>
            <ac:picMk id="9" creationId="{F9BFE26B-5507-C39C-40EF-259FF153E41E}"/>
          </ac:picMkLst>
        </pc:picChg>
        <pc:picChg chg="add mod">
          <ac:chgData name="Hyeran Jeon" userId="5b51cc7e-f4f7-4b8e-a491-67898f363e41" providerId="ADAL" clId="{DEA49B6F-EEFD-4AA6-A6EA-0AB3F37DE8C2}" dt="2023-09-20T22:54:04.977" v="4983" actId="1076"/>
          <ac:picMkLst>
            <pc:docMk/>
            <pc:sldMk cId="1425352834" sldId="284"/>
            <ac:picMk id="12" creationId="{A9872F6B-2892-6D18-ADE0-759AE36A93B0}"/>
          </ac:picMkLst>
        </pc:picChg>
        <pc:picChg chg="add mod">
          <ac:chgData name="Hyeran Jeon" userId="5b51cc7e-f4f7-4b8e-a491-67898f363e41" providerId="ADAL" clId="{DEA49B6F-EEFD-4AA6-A6EA-0AB3F37DE8C2}" dt="2023-09-20T22:54:04.977" v="4983" actId="1076"/>
          <ac:picMkLst>
            <pc:docMk/>
            <pc:sldMk cId="1425352834" sldId="284"/>
            <ac:picMk id="14" creationId="{DE9C4615-2666-0718-2070-C41A78F3E510}"/>
          </ac:picMkLst>
        </pc:picChg>
        <pc:picChg chg="mod">
          <ac:chgData name="Hyeran Jeon" userId="5b51cc7e-f4f7-4b8e-a491-67898f363e41" providerId="ADAL" clId="{DEA49B6F-EEFD-4AA6-A6EA-0AB3F37DE8C2}" dt="2023-09-20T22:53:16.935" v="4858"/>
          <ac:picMkLst>
            <pc:docMk/>
            <pc:sldMk cId="1425352834" sldId="284"/>
            <ac:picMk id="28" creationId="{901AF92E-BD88-7779-496A-26774D74FC78}"/>
          </ac:picMkLst>
        </pc:picChg>
        <pc:cxnChg chg="add mod">
          <ac:chgData name="Hyeran Jeon" userId="5b51cc7e-f4f7-4b8e-a491-67898f363e41" providerId="ADAL" clId="{DEA49B6F-EEFD-4AA6-A6EA-0AB3F37DE8C2}" dt="2023-09-20T22:54:04.977" v="4983" actId="1076"/>
          <ac:cxnSpMkLst>
            <pc:docMk/>
            <pc:sldMk cId="1425352834" sldId="284"/>
            <ac:cxnSpMk id="24" creationId="{89E25F76-9433-43E0-CC5C-8F26B2D472E9}"/>
          </ac:cxnSpMkLst>
        </pc:cxnChg>
      </pc:sldChg>
      <pc:sldChg chg="add del">
        <pc:chgData name="Hyeran Jeon" userId="5b51cc7e-f4f7-4b8e-a491-67898f363e41" providerId="ADAL" clId="{DEA49B6F-EEFD-4AA6-A6EA-0AB3F37DE8C2}" dt="2023-09-20T22:55:54.360" v="5183" actId="47"/>
        <pc:sldMkLst>
          <pc:docMk/>
          <pc:sldMk cId="825025285" sldId="285"/>
        </pc:sldMkLst>
      </pc:sldChg>
      <pc:sldChg chg="new del">
        <pc:chgData name="Hyeran Jeon" userId="5b51cc7e-f4f7-4b8e-a491-67898f363e41" providerId="ADAL" clId="{DEA49B6F-EEFD-4AA6-A6EA-0AB3F37DE8C2}" dt="2023-09-20T22:57:39.095" v="5185" actId="47"/>
        <pc:sldMkLst>
          <pc:docMk/>
          <pc:sldMk cId="4073115050" sldId="285"/>
        </pc:sldMkLst>
      </pc:sldChg>
      <pc:sldChg chg="modSp add mod">
        <pc:chgData name="Hyeran Jeon" userId="5b51cc7e-f4f7-4b8e-a491-67898f363e41" providerId="ADAL" clId="{DEA49B6F-EEFD-4AA6-A6EA-0AB3F37DE8C2}" dt="2023-09-20T22:57:57.528" v="5197" actId="6549"/>
        <pc:sldMkLst>
          <pc:docMk/>
          <pc:sldMk cId="4081097905" sldId="285"/>
        </pc:sldMkLst>
        <pc:spChg chg="mod">
          <ac:chgData name="Hyeran Jeon" userId="5b51cc7e-f4f7-4b8e-a491-67898f363e41" providerId="ADAL" clId="{DEA49B6F-EEFD-4AA6-A6EA-0AB3F37DE8C2}" dt="2023-09-20T22:57:53.849" v="5196" actId="20577"/>
          <ac:spMkLst>
            <pc:docMk/>
            <pc:sldMk cId="4081097905" sldId="285"/>
            <ac:spMk id="221" creationId="{00000000-0000-0000-0000-000000000000}"/>
          </ac:spMkLst>
        </pc:spChg>
        <pc:spChg chg="mod">
          <ac:chgData name="Hyeran Jeon" userId="5b51cc7e-f4f7-4b8e-a491-67898f363e41" providerId="ADAL" clId="{DEA49B6F-EEFD-4AA6-A6EA-0AB3F37DE8C2}" dt="2023-09-20T22:57:57.528" v="5197" actId="6549"/>
          <ac:spMkLst>
            <pc:docMk/>
            <pc:sldMk cId="4081097905" sldId="285"/>
            <ac:spMk id="222" creationId="{00000000-0000-0000-0000-000000000000}"/>
          </ac:spMkLst>
        </pc:spChg>
      </pc:sldChg>
      <pc:sldMasterChg chg="addSp delSp modSp mod modSldLayout sldLayoutOrd">
        <pc:chgData name="Hyeran Jeon" userId="5b51cc7e-f4f7-4b8e-a491-67898f363e41" providerId="ADAL" clId="{DEA49B6F-EEFD-4AA6-A6EA-0AB3F37DE8C2}" dt="2023-09-20T18:27:36.491" v="969" actId="12"/>
        <pc:sldMasterMkLst>
          <pc:docMk/>
          <pc:sldMasterMk cId="0" sldId="2147483661"/>
        </pc:sldMasterMkLst>
        <pc:spChg chg="add del mod">
          <ac:chgData name="Hyeran Jeon" userId="5b51cc7e-f4f7-4b8e-a491-67898f363e41" providerId="ADAL" clId="{DEA49B6F-EEFD-4AA6-A6EA-0AB3F37DE8C2}" dt="2023-09-20T18:24:29.304" v="935"/>
          <ac:spMkLst>
            <pc:docMk/>
            <pc:sldMasterMk cId="0" sldId="2147483661"/>
            <ac:spMk id="2" creationId="{918D1EC4-A695-5CDF-8C69-B4E11C592B18}"/>
          </ac:spMkLst>
        </pc:spChg>
        <pc:spChg chg="add del mod">
          <ac:chgData name="Hyeran Jeon" userId="5b51cc7e-f4f7-4b8e-a491-67898f363e41" providerId="ADAL" clId="{DEA49B6F-EEFD-4AA6-A6EA-0AB3F37DE8C2}" dt="2023-09-20T18:24:29.304" v="935"/>
          <ac:spMkLst>
            <pc:docMk/>
            <pc:sldMasterMk cId="0" sldId="2147483661"/>
            <ac:spMk id="3" creationId="{113E832A-FD40-AED0-FF0D-AAA5807A71E5}"/>
          </ac:spMkLst>
        </pc:spChg>
        <pc:spChg chg="add del mod">
          <ac:chgData name="Hyeran Jeon" userId="5b51cc7e-f4f7-4b8e-a491-67898f363e41" providerId="ADAL" clId="{DEA49B6F-EEFD-4AA6-A6EA-0AB3F37DE8C2}" dt="2023-09-20T18:24:29.304" v="935"/>
          <ac:spMkLst>
            <pc:docMk/>
            <pc:sldMasterMk cId="0" sldId="2147483661"/>
            <ac:spMk id="4" creationId="{96E9C69B-D232-9A7E-31EB-D8EEC61B90AF}"/>
          </ac:spMkLst>
        </pc:spChg>
        <pc:spChg chg="add del mod">
          <ac:chgData name="Hyeran Jeon" userId="5b51cc7e-f4f7-4b8e-a491-67898f363e41" providerId="ADAL" clId="{DEA49B6F-EEFD-4AA6-A6EA-0AB3F37DE8C2}" dt="2023-09-20T18:24:35.820" v="938"/>
          <ac:spMkLst>
            <pc:docMk/>
            <pc:sldMasterMk cId="0" sldId="2147483661"/>
            <ac:spMk id="5" creationId="{F975ED37-DE32-AD42-0784-A85170ACDF65}"/>
          </ac:spMkLst>
        </pc:spChg>
        <pc:spChg chg="add del mod">
          <ac:chgData name="Hyeran Jeon" userId="5b51cc7e-f4f7-4b8e-a491-67898f363e41" providerId="ADAL" clId="{DEA49B6F-EEFD-4AA6-A6EA-0AB3F37DE8C2}" dt="2023-09-20T18:24:35.820" v="938"/>
          <ac:spMkLst>
            <pc:docMk/>
            <pc:sldMasterMk cId="0" sldId="2147483661"/>
            <ac:spMk id="6" creationId="{7A3882CD-8137-6853-22E8-F700AF1558EE}"/>
          </ac:spMkLst>
        </pc:spChg>
        <pc:spChg chg="add del mod">
          <ac:chgData name="Hyeran Jeon" userId="5b51cc7e-f4f7-4b8e-a491-67898f363e41" providerId="ADAL" clId="{DEA49B6F-EEFD-4AA6-A6EA-0AB3F37DE8C2}" dt="2023-09-20T18:24:35.820" v="938"/>
          <ac:spMkLst>
            <pc:docMk/>
            <pc:sldMasterMk cId="0" sldId="2147483661"/>
            <ac:spMk id="7" creationId="{FAF2EC3B-6344-73F1-370B-F86FFDA4F99E}"/>
          </ac:spMkLst>
        </pc:spChg>
        <pc:spChg chg="add del mod">
          <ac:chgData name="Hyeran Jeon" userId="5b51cc7e-f4f7-4b8e-a491-67898f363e41" providerId="ADAL" clId="{DEA49B6F-EEFD-4AA6-A6EA-0AB3F37DE8C2}" dt="2023-09-20T18:24:35.820" v="938"/>
          <ac:spMkLst>
            <pc:docMk/>
            <pc:sldMasterMk cId="0" sldId="2147483661"/>
            <ac:spMk id="8" creationId="{CA620014-494E-DD66-CBBB-D4912A8D14E2}"/>
          </ac:spMkLst>
        </pc:spChg>
        <pc:spChg chg="add del mod">
          <ac:chgData name="Hyeran Jeon" userId="5b51cc7e-f4f7-4b8e-a491-67898f363e41" providerId="ADAL" clId="{DEA49B6F-EEFD-4AA6-A6EA-0AB3F37DE8C2}" dt="2023-09-20T18:26:49.708" v="960"/>
          <ac:spMkLst>
            <pc:docMk/>
            <pc:sldMasterMk cId="0" sldId="2147483661"/>
            <ac:spMk id="9" creationId="{7DCE2DD0-847D-17A7-288D-8E91B09B5C2A}"/>
          </ac:spMkLst>
        </pc:spChg>
        <pc:spChg chg="add del mod">
          <ac:chgData name="Hyeran Jeon" userId="5b51cc7e-f4f7-4b8e-a491-67898f363e41" providerId="ADAL" clId="{DEA49B6F-EEFD-4AA6-A6EA-0AB3F37DE8C2}" dt="2023-09-20T18:26:49.708" v="960"/>
          <ac:spMkLst>
            <pc:docMk/>
            <pc:sldMasterMk cId="0" sldId="2147483661"/>
            <ac:spMk id="10" creationId="{1EC364CF-1285-E887-6254-2B702C600CFE}"/>
          </ac:spMkLst>
        </pc:spChg>
        <pc:spChg chg="add del mod">
          <ac:chgData name="Hyeran Jeon" userId="5b51cc7e-f4f7-4b8e-a491-67898f363e41" providerId="ADAL" clId="{DEA49B6F-EEFD-4AA6-A6EA-0AB3F37DE8C2}" dt="2023-09-20T18:26:49.708" v="960"/>
          <ac:spMkLst>
            <pc:docMk/>
            <pc:sldMasterMk cId="0" sldId="2147483661"/>
            <ac:spMk id="11" creationId="{51096EFA-C13B-58AB-73CF-6F5E4C8EF1D8}"/>
          </ac:spMkLst>
        </pc:spChg>
        <pc:spChg chg="add del mod">
          <ac:chgData name="Hyeran Jeon" userId="5b51cc7e-f4f7-4b8e-a491-67898f363e41" providerId="ADAL" clId="{DEA49B6F-EEFD-4AA6-A6EA-0AB3F37DE8C2}" dt="2023-09-20T18:26:49.708" v="960"/>
          <ac:spMkLst>
            <pc:docMk/>
            <pc:sldMasterMk cId="0" sldId="2147483661"/>
            <ac:spMk id="12" creationId="{884687FD-9588-082C-BC9D-FACDF86406CA}"/>
          </ac:spMkLst>
        </pc:spChg>
        <pc:spChg chg="add del">
          <ac:chgData name="Hyeran Jeon" userId="5b51cc7e-f4f7-4b8e-a491-67898f363e41" providerId="ADAL" clId="{DEA49B6F-EEFD-4AA6-A6EA-0AB3F37DE8C2}" dt="2023-09-20T18:24:36.574" v="939" actId="478"/>
          <ac:spMkLst>
            <pc:docMk/>
            <pc:sldMasterMk cId="0" sldId="2147483661"/>
            <ac:spMk id="51" creationId="{00000000-0000-0000-0000-000000000000}"/>
          </ac:spMkLst>
        </pc:spChg>
        <pc:spChg chg="add del">
          <ac:chgData name="Hyeran Jeon" userId="5b51cc7e-f4f7-4b8e-a491-67898f363e41" providerId="ADAL" clId="{DEA49B6F-EEFD-4AA6-A6EA-0AB3F37DE8C2}" dt="2023-09-20T18:26:49.912" v="961" actId="478"/>
          <ac:spMkLst>
            <pc:docMk/>
            <pc:sldMasterMk cId="0" sldId="2147483661"/>
            <ac:spMk id="53" creationId="{00000000-0000-0000-0000-000000000000}"/>
          </ac:spMkLst>
        </pc:spChg>
        <pc:spChg chg="add del">
          <ac:chgData name="Hyeran Jeon" userId="5b51cc7e-f4f7-4b8e-a491-67898f363e41" providerId="ADAL" clId="{DEA49B6F-EEFD-4AA6-A6EA-0AB3F37DE8C2}" dt="2023-09-20T18:26:49.912" v="961" actId="478"/>
          <ac:spMkLst>
            <pc:docMk/>
            <pc:sldMasterMk cId="0" sldId="2147483661"/>
            <ac:spMk id="55" creationId="{00000000-0000-0000-0000-000000000000}"/>
          </ac:spMkLst>
        </pc:spChg>
        <pc:spChg chg="add del mod">
          <ac:chgData name="Hyeran Jeon" userId="5b51cc7e-f4f7-4b8e-a491-67898f363e41" providerId="ADAL" clId="{DEA49B6F-EEFD-4AA6-A6EA-0AB3F37DE8C2}" dt="2023-09-20T18:27:30.450" v="968" actId="120"/>
          <ac:spMkLst>
            <pc:docMk/>
            <pc:sldMasterMk cId="0" sldId="2147483661"/>
            <ac:spMk id="56" creationId="{00000000-0000-0000-0000-000000000000}"/>
          </ac:spMkLst>
        </pc:spChg>
        <pc:spChg chg="add del mod">
          <ac:chgData name="Hyeran Jeon" userId="5b51cc7e-f4f7-4b8e-a491-67898f363e41" providerId="ADAL" clId="{DEA49B6F-EEFD-4AA6-A6EA-0AB3F37DE8C2}" dt="2023-09-20T18:27:36.491" v="969" actId="12"/>
          <ac:spMkLst>
            <pc:docMk/>
            <pc:sldMasterMk cId="0" sldId="2147483661"/>
            <ac:spMk id="57" creationId="{00000000-0000-0000-0000-000000000000}"/>
          </ac:spMkLst>
        </pc:spChg>
        <pc:picChg chg="add del">
          <ac:chgData name="Hyeran Jeon" userId="5b51cc7e-f4f7-4b8e-a491-67898f363e41" providerId="ADAL" clId="{DEA49B6F-EEFD-4AA6-A6EA-0AB3F37DE8C2}" dt="2023-09-20T18:26:49.912" v="961" actId="478"/>
          <ac:picMkLst>
            <pc:docMk/>
            <pc:sldMasterMk cId="0" sldId="2147483661"/>
            <ac:picMk id="52" creationId="{00000000-0000-0000-0000-000000000000}"/>
          </ac:picMkLst>
        </pc:picChg>
        <pc:sldLayoutChg chg="modSp">
          <pc:chgData name="Hyeran Jeon" userId="5b51cc7e-f4f7-4b8e-a491-67898f363e41" providerId="ADAL" clId="{DEA49B6F-EEFD-4AA6-A6EA-0AB3F37DE8C2}" dt="2023-09-20T18:01:34.487" v="916" actId="120"/>
          <pc:sldLayoutMkLst>
            <pc:docMk/>
            <pc:sldMasterMk cId="0" sldId="2147483661"/>
            <pc:sldLayoutMk cId="0" sldId="2147483663"/>
          </pc:sldLayoutMkLst>
          <pc:spChg chg="mod">
            <ac:chgData name="Hyeran Jeon" userId="5b51cc7e-f4f7-4b8e-a491-67898f363e41" providerId="ADAL" clId="{DEA49B6F-EEFD-4AA6-A6EA-0AB3F37DE8C2}" dt="2023-09-20T18:01:02.618" v="914" actId="2711"/>
            <ac:spMkLst>
              <pc:docMk/>
              <pc:sldMasterMk cId="0" sldId="2147483661"/>
              <pc:sldLayoutMk cId="0" sldId="2147483663"/>
              <ac:spMk id="58" creationId="{00000000-0000-0000-0000-000000000000}"/>
            </ac:spMkLst>
          </pc:spChg>
          <pc:spChg chg="mod">
            <ac:chgData name="Hyeran Jeon" userId="5b51cc7e-f4f7-4b8e-a491-67898f363e41" providerId="ADAL" clId="{DEA49B6F-EEFD-4AA6-A6EA-0AB3F37DE8C2}" dt="2023-09-20T18:01:34.487" v="916" actId="120"/>
            <ac:spMkLst>
              <pc:docMk/>
              <pc:sldMasterMk cId="0" sldId="2147483661"/>
              <pc:sldLayoutMk cId="0" sldId="2147483663"/>
              <ac:spMk id="59" creationId="{00000000-0000-0000-0000-000000000000}"/>
            </ac:spMkLst>
          </pc:spChg>
        </pc:sldLayoutChg>
        <pc:sldLayoutChg chg="addSp delSp modSp mod">
          <pc:chgData name="Hyeran Jeon" userId="5b51cc7e-f4f7-4b8e-a491-67898f363e41" providerId="ADAL" clId="{DEA49B6F-EEFD-4AA6-A6EA-0AB3F37DE8C2}" dt="2023-09-20T18:26:49.189" v="958" actId="1076"/>
          <pc:sldLayoutMkLst>
            <pc:docMk/>
            <pc:sldMasterMk cId="0" sldId="2147483661"/>
            <pc:sldLayoutMk cId="0" sldId="2147483664"/>
          </pc:sldLayoutMkLst>
          <pc:spChg chg="add del mod">
            <ac:chgData name="Hyeran Jeon" userId="5b51cc7e-f4f7-4b8e-a491-67898f363e41" providerId="ADAL" clId="{DEA49B6F-EEFD-4AA6-A6EA-0AB3F37DE8C2}" dt="2023-09-20T18:26:48.577" v="956" actId="1076"/>
            <ac:spMkLst>
              <pc:docMk/>
              <pc:sldMasterMk cId="0" sldId="2147483661"/>
              <pc:sldLayoutMk cId="0" sldId="2147483664"/>
              <ac:spMk id="60" creationId="{00000000-0000-0000-0000-000000000000}"/>
            </ac:spMkLst>
          </pc:spChg>
          <pc:spChg chg="add del mod">
            <ac:chgData name="Hyeran Jeon" userId="5b51cc7e-f4f7-4b8e-a491-67898f363e41" providerId="ADAL" clId="{DEA49B6F-EEFD-4AA6-A6EA-0AB3F37DE8C2}" dt="2023-09-20T18:26:49.189" v="958" actId="1076"/>
            <ac:spMkLst>
              <pc:docMk/>
              <pc:sldMasterMk cId="0" sldId="2147483661"/>
              <pc:sldLayoutMk cId="0" sldId="2147483664"/>
              <ac:spMk id="61" creationId="{00000000-0000-0000-0000-000000000000}"/>
            </ac:spMkLst>
          </pc:spChg>
        </pc:sldLayoutChg>
        <pc:sldLayoutChg chg="addSp delSp mod">
          <pc:chgData name="Hyeran Jeon" userId="5b51cc7e-f4f7-4b8e-a491-67898f363e41" providerId="ADAL" clId="{DEA49B6F-EEFD-4AA6-A6EA-0AB3F37DE8C2}" dt="2023-09-20T18:26:47.467" v="954" actId="478"/>
          <pc:sldLayoutMkLst>
            <pc:docMk/>
            <pc:sldMasterMk cId="0" sldId="2147483661"/>
            <pc:sldLayoutMk cId="0" sldId="2147483666"/>
          </pc:sldLayoutMkLst>
          <pc:spChg chg="add del">
            <ac:chgData name="Hyeran Jeon" userId="5b51cc7e-f4f7-4b8e-a491-67898f363e41" providerId="ADAL" clId="{DEA49B6F-EEFD-4AA6-A6EA-0AB3F37DE8C2}" dt="2023-09-20T18:26:47.467" v="954" actId="478"/>
            <ac:spMkLst>
              <pc:docMk/>
              <pc:sldMasterMk cId="0" sldId="2147483661"/>
              <pc:sldLayoutMk cId="0" sldId="2147483666"/>
              <ac:spMk id="65" creationId="{00000000-0000-0000-0000-000000000000}"/>
            </ac:spMkLst>
          </pc:spChg>
        </pc:sldLayoutChg>
        <pc:sldLayoutChg chg="addSp delSp modSp mod ord">
          <pc:chgData name="Hyeran Jeon" userId="5b51cc7e-f4f7-4b8e-a491-67898f363e41" providerId="ADAL" clId="{DEA49B6F-EEFD-4AA6-A6EA-0AB3F37DE8C2}" dt="2023-09-20T18:26:50.972" v="963" actId="20578"/>
          <pc:sldLayoutMkLst>
            <pc:docMk/>
            <pc:sldMasterMk cId="0" sldId="2147483661"/>
            <pc:sldLayoutMk cId="2513972023" sldId="2147483687"/>
          </pc:sldLayoutMkLst>
          <pc:spChg chg="add del mod">
            <ac:chgData name="Hyeran Jeon" userId="5b51cc7e-f4f7-4b8e-a491-67898f363e41" providerId="ADAL" clId="{DEA49B6F-EEFD-4AA6-A6EA-0AB3F37DE8C2}" dt="2023-09-20T18:26:46.494" v="953" actId="478"/>
            <ac:spMkLst>
              <pc:docMk/>
              <pc:sldMasterMk cId="0" sldId="2147483661"/>
              <pc:sldLayoutMk cId="2513972023" sldId="2147483687"/>
              <ac:spMk id="2" creationId="{00000000-0000-0000-0000-000000000000}"/>
            </ac:spMkLst>
          </pc:spChg>
          <pc:spChg chg="mod">
            <ac:chgData name="Hyeran Jeon" userId="5b51cc7e-f4f7-4b8e-a491-67898f363e41" providerId="ADAL" clId="{DEA49B6F-EEFD-4AA6-A6EA-0AB3F37DE8C2}" dt="2023-09-20T18:22:45.832" v="924" actId="2711"/>
            <ac:spMkLst>
              <pc:docMk/>
              <pc:sldMasterMk cId="0" sldId="2147483661"/>
              <pc:sldLayoutMk cId="2513972023" sldId="2147483687"/>
              <ac:spMk id="4" creationId="{00000000-0000-0000-0000-000000000000}"/>
            </ac:spMkLst>
          </pc:spChg>
          <pc:spChg chg="mod">
            <ac:chgData name="Hyeran Jeon" userId="5b51cc7e-f4f7-4b8e-a491-67898f363e41" providerId="ADAL" clId="{DEA49B6F-EEFD-4AA6-A6EA-0AB3F37DE8C2}" dt="2023-09-20T18:22:54.935" v="925" actId="2711"/>
            <ac:spMkLst>
              <pc:docMk/>
              <pc:sldMasterMk cId="0" sldId="2147483661"/>
              <pc:sldLayoutMk cId="2513972023" sldId="2147483687"/>
              <ac:spMk id="5" creationId="{00000000-0000-0000-0000-000000000000}"/>
            </ac:spMkLst>
          </pc:spChg>
          <pc:spChg chg="mod">
            <ac:chgData name="Hyeran Jeon" userId="5b51cc7e-f4f7-4b8e-a491-67898f363e41" providerId="ADAL" clId="{DEA49B6F-EEFD-4AA6-A6EA-0AB3F37DE8C2}" dt="2023-09-20T18:22:03.573" v="921" actId="2711"/>
            <ac:spMkLst>
              <pc:docMk/>
              <pc:sldMasterMk cId="0" sldId="2147483661"/>
              <pc:sldLayoutMk cId="2513972023" sldId="2147483687"/>
              <ac:spMk id="8" creationId="{00000000-0000-0000-0000-000000000000}"/>
            </ac:spMkLst>
          </pc:spChg>
        </pc:sldLayoutChg>
      </pc:sldMasterChg>
    </pc:docChg>
  </pc:docChgLst>
  <pc:docChgLst>
    <pc:chgData name="Hyeran Jeon" userId="5b51cc7e-f4f7-4b8e-a491-67898f363e41" providerId="ADAL" clId="{CFA37067-9B6B-4D15-B193-18ABB50135A3}"/>
    <pc:docChg chg="custSel addSld delSld modSld">
      <pc:chgData name="Hyeran Jeon" userId="5b51cc7e-f4f7-4b8e-a491-67898f363e41" providerId="ADAL" clId="{CFA37067-9B6B-4D15-B193-18ABB50135A3}" dt="2023-09-21T22:53:02.575" v="153"/>
      <pc:docMkLst>
        <pc:docMk/>
      </pc:docMkLst>
      <pc:sldChg chg="addCm">
        <pc:chgData name="Hyeran Jeon" userId="5b51cc7e-f4f7-4b8e-a491-67898f363e41" providerId="ADAL" clId="{CFA37067-9B6B-4D15-B193-18ABB50135A3}" dt="2023-09-21T22:53:02.575" v="153"/>
        <pc:sldMkLst>
          <pc:docMk/>
          <pc:sldMk cId="0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53:02.575" v="153"/>
              <pc2:cmMkLst xmlns:pc2="http://schemas.microsoft.com/office/powerpoint/2019/9/main/command">
                <pc:docMk/>
                <pc:sldMk cId="0" sldId="256"/>
                <pc2:cmMk id="{B7A433A6-5AB3-470D-A228-B27B688540E7}"/>
              </pc2:cmMkLst>
            </pc226:cmChg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07:03.438" v="5"/>
              <pc2:cmMkLst xmlns:pc2="http://schemas.microsoft.com/office/powerpoint/2019/9/main/command">
                <pc:docMk/>
                <pc:sldMk cId="0" sldId="256"/>
                <pc2:cmMk id="{374DABD4-2B10-4316-A55B-5274EE1704F4}"/>
              </pc2:cmMkLst>
            </pc226:cmChg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10:11.728" v="8"/>
              <pc2:cmMkLst xmlns:pc2="http://schemas.microsoft.com/office/powerpoint/2019/9/main/command">
                <pc:docMk/>
                <pc:sldMk cId="0" sldId="256"/>
                <pc2:cmMk id="{213354F3-2005-42F9-A695-1289CB55223D}"/>
              </pc2:cmMkLst>
            </pc226:cmChg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15:21.156" v="15"/>
              <pc2:cmMkLst xmlns:pc2="http://schemas.microsoft.com/office/powerpoint/2019/9/main/command">
                <pc:docMk/>
                <pc:sldMk cId="0" sldId="256"/>
                <pc2:cmMk id="{708592FF-241B-4D2E-9EA1-12EB500C7386}"/>
              </pc2:cmMkLst>
            </pc226:cmChg>
          </p:ext>
        </pc:extLst>
      </pc:sldChg>
      <pc:sldChg chg="addCm">
        <pc:chgData name="Hyeran Jeon" userId="5b51cc7e-f4f7-4b8e-a491-67898f363e41" providerId="ADAL" clId="{CFA37067-9B6B-4D15-B193-18ABB50135A3}" dt="2023-09-21T22:07:48.289" v="6"/>
        <pc:sldMkLst>
          <pc:docMk/>
          <pc:sldMk cId="0" sldId="2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07:48.289" v="6"/>
              <pc2:cmMkLst xmlns:pc2="http://schemas.microsoft.com/office/powerpoint/2019/9/main/command">
                <pc:docMk/>
                <pc:sldMk cId="0" sldId="257"/>
                <pc2:cmMk id="{4888E20D-ECE4-46DD-BE4C-E826C1387534}"/>
              </pc2:cmMkLst>
            </pc226:cmChg>
          </p:ext>
        </pc:extLst>
      </pc:sldChg>
      <pc:sldChg chg="delCm">
        <pc:chgData name="Hyeran Jeon" userId="5b51cc7e-f4f7-4b8e-a491-67898f363e41" providerId="ADAL" clId="{CFA37067-9B6B-4D15-B193-18ABB50135A3}" dt="2023-09-21T22:08:53.316" v="7"/>
        <pc:sldMkLst>
          <pc:docMk/>
          <pc:sldMk cId="0" sldId="25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Hyeran Jeon" userId="5b51cc7e-f4f7-4b8e-a491-67898f363e41" providerId="ADAL" clId="{CFA37067-9B6B-4D15-B193-18ABB50135A3}" dt="2023-09-21T22:08:53.316" v="7"/>
              <pc2:cmMkLst xmlns:pc2="http://schemas.microsoft.com/office/powerpoint/2019/9/main/command">
                <pc:docMk/>
                <pc:sldMk cId="0" sldId="258"/>
                <pc2:cmMk id="{D406FBC0-0E6E-469E-8954-5663C2E6F1E9}"/>
              </pc2:cmMkLst>
            </pc226:cmChg>
          </p:ext>
        </pc:extLst>
      </pc:sldChg>
      <pc:sldChg chg="delCm">
        <pc:chgData name="Hyeran Jeon" userId="5b51cc7e-f4f7-4b8e-a491-67898f363e41" providerId="ADAL" clId="{CFA37067-9B6B-4D15-B193-18ABB50135A3}" dt="2023-09-21T22:10:32.912" v="9"/>
        <pc:sldMkLst>
          <pc:docMk/>
          <pc:sldMk cId="0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Hyeran Jeon" userId="5b51cc7e-f4f7-4b8e-a491-67898f363e41" providerId="ADAL" clId="{CFA37067-9B6B-4D15-B193-18ABB50135A3}" dt="2023-09-21T22:10:32.912" v="9"/>
              <pc2:cmMkLst xmlns:pc2="http://schemas.microsoft.com/office/powerpoint/2019/9/main/command">
                <pc:docMk/>
                <pc:sldMk cId="0" sldId="259"/>
                <pc2:cmMk id="{C08C60B6-B8D2-41D9-B6FF-DFDA78146330}"/>
              </pc2:cmMkLst>
            </pc226:cmChg>
          </p:ext>
        </pc:extLst>
      </pc:sldChg>
      <pc:sldChg chg="addCm delCm">
        <pc:chgData name="Hyeran Jeon" userId="5b51cc7e-f4f7-4b8e-a491-67898f363e41" providerId="ADAL" clId="{CFA37067-9B6B-4D15-B193-18ABB50135A3}" dt="2023-09-21T22:12:31.233" v="12"/>
        <pc:sldMkLst>
          <pc:docMk/>
          <pc:sldMk cId="0" sldId="26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12:11.199" v="11"/>
              <pc2:cmMkLst xmlns:pc2="http://schemas.microsoft.com/office/powerpoint/2019/9/main/command">
                <pc:docMk/>
                <pc:sldMk cId="0" sldId="260"/>
                <pc2:cmMk id="{EE53CA04-A7D8-429C-8B50-CF78EA49D574}"/>
              </pc2:cmMkLst>
            </pc226:cmChg>
            <pc226:cmChg xmlns:pc226="http://schemas.microsoft.com/office/powerpoint/2022/06/main/command" chg="del">
              <pc226:chgData name="Hyeran Jeon" userId="5b51cc7e-f4f7-4b8e-a491-67898f363e41" providerId="ADAL" clId="{CFA37067-9B6B-4D15-B193-18ABB50135A3}" dt="2023-09-21T22:10:40.859" v="10"/>
              <pc2:cmMkLst xmlns:pc2="http://schemas.microsoft.com/office/powerpoint/2019/9/main/command">
                <pc:docMk/>
                <pc:sldMk cId="0" sldId="260"/>
                <pc2:cmMk id="{B04F348A-0C2E-4A8E-AE4F-2C85352D8A84}"/>
              </pc2:cmMkLst>
            </pc226:cmChg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12:31.233" v="12"/>
              <pc2:cmMkLst xmlns:pc2="http://schemas.microsoft.com/office/powerpoint/2019/9/main/command">
                <pc:docMk/>
                <pc:sldMk cId="0" sldId="260"/>
                <pc2:cmMk id="{50D5DFBC-F62B-463E-A18B-12F357BA8107}"/>
              </pc2:cmMkLst>
            </pc226:cmChg>
          </p:ext>
        </pc:extLst>
      </pc:sldChg>
      <pc:sldChg chg="delCm">
        <pc:chgData name="Hyeran Jeon" userId="5b51cc7e-f4f7-4b8e-a491-67898f363e41" providerId="ADAL" clId="{CFA37067-9B6B-4D15-B193-18ABB50135A3}" dt="2023-09-21T22:13:31.195" v="14"/>
        <pc:sldMkLst>
          <pc:docMk/>
          <pc:sldMk cId="0" sldId="26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Hyeran Jeon" userId="5b51cc7e-f4f7-4b8e-a491-67898f363e41" providerId="ADAL" clId="{CFA37067-9B6B-4D15-B193-18ABB50135A3}" dt="2023-09-21T22:13:31.195" v="14"/>
              <pc2:cmMkLst xmlns:pc2="http://schemas.microsoft.com/office/powerpoint/2019/9/main/command">
                <pc:docMk/>
                <pc:sldMk cId="0" sldId="261"/>
                <pc2:cmMk id="{8C5AB5C6-254B-429C-BC9C-E51F4E04DC57}"/>
              </pc2:cmMkLst>
            </pc226:cmChg>
          </p:ext>
        </pc:extLst>
      </pc:sldChg>
      <pc:sldChg chg="addCm modCm">
        <pc:chgData name="Hyeran Jeon" userId="5b51cc7e-f4f7-4b8e-a491-67898f363e41" providerId="ADAL" clId="{CFA37067-9B6B-4D15-B193-18ABB50135A3}" dt="2023-09-21T22:42:42.039" v="139"/>
        <pc:sldMkLst>
          <pc:docMk/>
          <pc:sldMk cId="0" sldId="2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16:18.612" v="16"/>
              <pc2:cmMkLst xmlns:pc2="http://schemas.microsoft.com/office/powerpoint/2019/9/main/command">
                <pc:docMk/>
                <pc:sldMk cId="0" sldId="262"/>
                <pc2:cmMk id="{27AF8E09-790A-4817-8FA4-4217689C1587}"/>
              </pc2:cmMkLst>
            </pc226:cmChg>
            <pc226:cmChg xmlns:pc226="http://schemas.microsoft.com/office/powerpoint/2022/06/main/command" chg="add mod">
              <pc226:chgData name="Hyeran Jeon" userId="5b51cc7e-f4f7-4b8e-a491-67898f363e41" providerId="ADAL" clId="{CFA37067-9B6B-4D15-B193-18ABB50135A3}" dt="2023-09-21T22:42:42.039" v="139"/>
              <pc2:cmMkLst xmlns:pc2="http://schemas.microsoft.com/office/powerpoint/2019/9/main/command">
                <pc:docMk/>
                <pc:sldMk cId="0" sldId="262"/>
                <pc2:cmMk id="{E767312A-9404-4875-8AF2-3B6982E133DA}"/>
              </pc2:cmMkLst>
              <pc226:cmRplyChg chg="add">
                <pc226:chgData name="Hyeran Jeon" userId="5b51cc7e-f4f7-4b8e-a491-67898f363e41" providerId="ADAL" clId="{CFA37067-9B6B-4D15-B193-18ABB50135A3}" dt="2023-09-21T22:42:42.039" v="139"/>
                <pc2:cmRplyMkLst xmlns:pc2="http://schemas.microsoft.com/office/powerpoint/2019/9/main/command">
                  <pc:docMk/>
                  <pc:sldMk cId="0" sldId="262"/>
                  <pc2:cmMk id="{E767312A-9404-4875-8AF2-3B6982E133DA}"/>
                  <pc2:cmRplyMk id="{968BBF3F-5539-406E-B0AB-A6AE9D601AA7}"/>
                </pc2:cmRplyMkLst>
              </pc226:cmRplyChg>
            </pc226:cmChg>
          </p:ext>
        </pc:extLst>
      </pc:sldChg>
      <pc:sldChg chg="addCm">
        <pc:chgData name="Hyeran Jeon" userId="5b51cc7e-f4f7-4b8e-a491-67898f363e41" providerId="ADAL" clId="{CFA37067-9B6B-4D15-B193-18ABB50135A3}" dt="2023-09-21T22:18:18.911" v="18"/>
        <pc:sldMkLst>
          <pc:docMk/>
          <pc:sldMk cId="0" sldId="26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18:18.911" v="18"/>
              <pc2:cmMkLst xmlns:pc2="http://schemas.microsoft.com/office/powerpoint/2019/9/main/command">
                <pc:docMk/>
                <pc:sldMk cId="0" sldId="265"/>
                <pc2:cmMk id="{E0AEC029-D1F0-4361-B25D-39319C1BE6E0}"/>
              </pc2:cmMkLst>
            </pc226:cmChg>
          </p:ext>
        </pc:extLst>
      </pc:sldChg>
      <pc:sldChg chg="addCm">
        <pc:chgData name="Hyeran Jeon" userId="5b51cc7e-f4f7-4b8e-a491-67898f363e41" providerId="ADAL" clId="{CFA37067-9B6B-4D15-B193-18ABB50135A3}" dt="2023-09-21T22:51:30.386" v="152"/>
        <pc:sldMkLst>
          <pc:docMk/>
          <pc:sldMk cId="0" sldId="26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20:38.129" v="21"/>
              <pc2:cmMkLst xmlns:pc2="http://schemas.microsoft.com/office/powerpoint/2019/9/main/command">
                <pc:docMk/>
                <pc:sldMk cId="0" sldId="266"/>
                <pc2:cmMk id="{A7A90527-CF77-433B-9F29-BC93E12071E0}"/>
              </pc2:cmMkLst>
            </pc226:cmChg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51:30.386" v="152"/>
              <pc2:cmMkLst xmlns:pc2="http://schemas.microsoft.com/office/powerpoint/2019/9/main/command">
                <pc:docMk/>
                <pc:sldMk cId="0" sldId="266"/>
                <pc2:cmMk id="{C15BDA67-9A9B-401C-B54D-ECF0B97C5F6C}"/>
              </pc2:cmMkLst>
            </pc226:cmChg>
          </p:ext>
        </pc:extLst>
      </pc:sldChg>
      <pc:sldChg chg="addCm modCm">
        <pc:chgData name="Hyeran Jeon" userId="5b51cc7e-f4f7-4b8e-a491-67898f363e41" providerId="ADAL" clId="{CFA37067-9B6B-4D15-B193-18ABB50135A3}" dt="2023-09-21T22:30:34.981" v="126"/>
        <pc:sldMkLst>
          <pc:docMk/>
          <pc:sldMk cId="0" sldId="2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22:03.106" v="22"/>
              <pc2:cmMkLst xmlns:pc2="http://schemas.microsoft.com/office/powerpoint/2019/9/main/command">
                <pc:docMk/>
                <pc:sldMk cId="0" sldId="268"/>
                <pc2:cmMk id="{71D63B44-AE0B-48CB-8329-68AFD656236B}"/>
              </pc2:cmMkLst>
            </pc226:cmChg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30:34.981" v="126"/>
              <pc2:cmMkLst xmlns:pc2="http://schemas.microsoft.com/office/powerpoint/2019/9/main/command">
                <pc:docMk/>
                <pc:sldMk cId="0" sldId="268"/>
                <pc2:cmMk id="{37657F72-C716-4F3B-84B3-3C5798352124}"/>
              </pc2:cmMkLst>
              <pc226:cmRplyChg chg="add">
                <pc226:chgData name="Hyeran Jeon" userId="5b51cc7e-f4f7-4b8e-a491-67898f363e41" providerId="ADAL" clId="{CFA37067-9B6B-4D15-B193-18ABB50135A3}" dt="2023-09-21T22:30:34.981" v="126"/>
                <pc2:cmRplyMkLst xmlns:pc2="http://schemas.microsoft.com/office/powerpoint/2019/9/main/command">
                  <pc:docMk/>
                  <pc:sldMk cId="0" sldId="268"/>
                  <pc2:cmMk id="{37657F72-C716-4F3B-84B3-3C5798352124}"/>
                  <pc2:cmRplyMk id="{E8BF670D-1C42-46E9-9D4D-3DC9AD3BB329}"/>
                </pc2:cmRplyMkLst>
              </pc226:cmRplyChg>
            </pc226:cmChg>
          </p:ext>
        </pc:extLst>
      </pc:sldChg>
      <pc:sldChg chg="addCm delCm">
        <pc:chgData name="Hyeran Jeon" userId="5b51cc7e-f4f7-4b8e-a491-67898f363e41" providerId="ADAL" clId="{CFA37067-9B6B-4D15-B193-18ABB50135A3}" dt="2023-09-21T22:24:17.107" v="26"/>
        <pc:sldMkLst>
          <pc:docMk/>
          <pc:sldMk cId="0" sldId="26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24:17.107" v="26"/>
              <pc2:cmMkLst xmlns:pc2="http://schemas.microsoft.com/office/powerpoint/2019/9/main/command">
                <pc:docMk/>
                <pc:sldMk cId="0" sldId="269"/>
                <pc2:cmMk id="{808B715E-32E3-4C8E-BB57-E51C0ACE7F2E}"/>
              </pc2:cmMkLst>
            </pc226:cmChg>
            <pc226:cmChg xmlns:pc226="http://schemas.microsoft.com/office/powerpoint/2022/06/main/command" chg="del">
              <pc226:chgData name="Hyeran Jeon" userId="5b51cc7e-f4f7-4b8e-a491-67898f363e41" providerId="ADAL" clId="{CFA37067-9B6B-4D15-B193-18ABB50135A3}" dt="2023-09-21T22:02:02.973" v="4"/>
              <pc2:cmMkLst xmlns:pc2="http://schemas.microsoft.com/office/powerpoint/2019/9/main/command">
                <pc:docMk/>
                <pc:sldMk cId="0" sldId="269"/>
                <pc2:cmMk id="{062787B7-3036-42C5-B0E1-B3CF83782223}"/>
              </pc2:cmMkLst>
            </pc226:cmChg>
          </p:ext>
        </pc:extLst>
      </pc:sldChg>
      <pc:sldChg chg="delCm modCm">
        <pc:chgData name="Hyeran Jeon" userId="5b51cc7e-f4f7-4b8e-a491-67898f363e41" providerId="ADAL" clId="{CFA37067-9B6B-4D15-B193-18ABB50135A3}" dt="2023-09-21T22:01:41.267" v="2"/>
        <pc:sldMkLst>
          <pc:docMk/>
          <pc:sldMk cId="0" sldId="27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Hyeran Jeon" userId="5b51cc7e-f4f7-4b8e-a491-67898f363e41" providerId="ADAL" clId="{CFA37067-9B6B-4D15-B193-18ABB50135A3}" dt="2023-09-21T22:01:41.267" v="2"/>
              <pc2:cmMkLst xmlns:pc2="http://schemas.microsoft.com/office/powerpoint/2019/9/main/command">
                <pc:docMk/>
                <pc:sldMk cId="0" sldId="272"/>
                <pc2:cmMk id="{325564C8-86B9-48D1-AC2F-D3AA8F8A8794}"/>
              </pc2:cmMkLst>
            </pc226:cmChg>
          </p:ext>
        </pc:extLst>
      </pc:sldChg>
      <pc:sldChg chg="addCm">
        <pc:chgData name="Hyeran Jeon" userId="5b51cc7e-f4f7-4b8e-a491-67898f363e41" providerId="ADAL" clId="{CFA37067-9B6B-4D15-B193-18ABB50135A3}" dt="2023-09-21T22:27:43.697" v="124"/>
        <pc:sldMkLst>
          <pc:docMk/>
          <pc:sldMk cId="0" sldId="27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27:43.697" v="124"/>
              <pc2:cmMkLst xmlns:pc2="http://schemas.microsoft.com/office/powerpoint/2019/9/main/command">
                <pc:docMk/>
                <pc:sldMk cId="0" sldId="273"/>
                <pc2:cmMk id="{051260C1-6F6D-484A-8A11-077D3927FC89}"/>
              </pc2:cmMkLst>
            </pc226:cmChg>
          </p:ext>
        </pc:extLst>
      </pc:sldChg>
      <pc:sldChg chg="delCm">
        <pc:chgData name="Hyeran Jeon" userId="5b51cc7e-f4f7-4b8e-a491-67898f363e41" providerId="ADAL" clId="{CFA37067-9B6B-4D15-B193-18ABB50135A3}" dt="2023-09-21T22:01:54.284" v="3"/>
        <pc:sldMkLst>
          <pc:docMk/>
          <pc:sldMk cId="0" sldId="27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Hyeran Jeon" userId="5b51cc7e-f4f7-4b8e-a491-67898f363e41" providerId="ADAL" clId="{CFA37067-9B6B-4D15-B193-18ABB50135A3}" dt="2023-09-21T22:01:54.284" v="3"/>
              <pc2:cmMkLst xmlns:pc2="http://schemas.microsoft.com/office/powerpoint/2019/9/main/command">
                <pc:docMk/>
                <pc:sldMk cId="0" sldId="274"/>
                <pc2:cmMk id="{CE76853A-54CB-4B8C-A7D6-6072D869D79D}"/>
              </pc2:cmMkLst>
            </pc226:cmChg>
          </p:ext>
        </pc:extLst>
      </pc:sldChg>
      <pc:sldChg chg="addCm">
        <pc:chgData name="Hyeran Jeon" userId="5b51cc7e-f4f7-4b8e-a491-67898f363e41" providerId="ADAL" clId="{CFA37067-9B6B-4D15-B193-18ABB50135A3}" dt="2023-09-21T22:28:31.303" v="125"/>
        <pc:sldMkLst>
          <pc:docMk/>
          <pc:sldMk cId="0" sldId="2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28:31.303" v="125"/>
              <pc2:cmMkLst xmlns:pc2="http://schemas.microsoft.com/office/powerpoint/2019/9/main/command">
                <pc:docMk/>
                <pc:sldMk cId="0" sldId="275"/>
                <pc2:cmMk id="{999F4385-D2E4-4B7C-9A71-109DCC995FDE}"/>
              </pc2:cmMkLst>
            </pc226:cmChg>
          </p:ext>
        </pc:extLst>
      </pc:sldChg>
      <pc:sldChg chg="delCm">
        <pc:chgData name="Hyeran Jeon" userId="5b51cc7e-f4f7-4b8e-a491-67898f363e41" providerId="ADAL" clId="{CFA37067-9B6B-4D15-B193-18ABB50135A3}" dt="2023-09-21T22:34:51.548" v="131"/>
        <pc:sldMkLst>
          <pc:docMk/>
          <pc:sldMk cId="0" sldId="27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Hyeran Jeon" userId="5b51cc7e-f4f7-4b8e-a491-67898f363e41" providerId="ADAL" clId="{CFA37067-9B6B-4D15-B193-18ABB50135A3}" dt="2023-09-21T22:34:51.548" v="131"/>
              <pc2:cmMkLst xmlns:pc2="http://schemas.microsoft.com/office/powerpoint/2019/9/main/command">
                <pc:docMk/>
                <pc:sldMk cId="0" sldId="276"/>
                <pc2:cmMk id="{BD1F5DC7-BBB3-48B5-A36B-1C468083E9E9}"/>
              </pc2:cmMkLst>
            </pc226:cmChg>
          </p:ext>
        </pc:extLst>
      </pc:sldChg>
      <pc:sldChg chg="modSp mod modCm">
        <pc:chgData name="Hyeran Jeon" userId="5b51cc7e-f4f7-4b8e-a491-67898f363e41" providerId="ADAL" clId="{CFA37067-9B6B-4D15-B193-18ABB50135A3}" dt="2023-09-21T22:17:18.793" v="17"/>
        <pc:sldMkLst>
          <pc:docMk/>
          <pc:sldMk cId="1279624714" sldId="279"/>
        </pc:sldMkLst>
        <pc:spChg chg="mod">
          <ac:chgData name="Hyeran Jeon" userId="5b51cc7e-f4f7-4b8e-a491-67898f363e41" providerId="ADAL" clId="{CFA37067-9B6B-4D15-B193-18ABB50135A3}" dt="2023-09-21T20:51:23.078" v="0" actId="14100"/>
          <ac:spMkLst>
            <pc:docMk/>
            <pc:sldMk cId="1279624714" sldId="279"/>
            <ac:spMk id="4" creationId="{8D86E856-3BE2-CD4E-8FE4-983DD96FFA4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Hyeran Jeon" userId="5b51cc7e-f4f7-4b8e-a491-67898f363e41" providerId="ADAL" clId="{CFA37067-9B6B-4D15-B193-18ABB50135A3}" dt="2023-09-21T22:17:18.793" v="17"/>
              <pc2:cmMkLst xmlns:pc2="http://schemas.microsoft.com/office/powerpoint/2019/9/main/command">
                <pc:docMk/>
                <pc:sldMk cId="1279624714" sldId="279"/>
                <pc2:cmMk id="{EF2715A6-0E53-453A-AA6B-9EC17551CEA6}"/>
              </pc2:cmMkLst>
            </pc226:cmChg>
          </p:ext>
        </pc:extLst>
      </pc:sldChg>
      <pc:sldChg chg="addCm delCm modCm">
        <pc:chgData name="Hyeran Jeon" userId="5b51cc7e-f4f7-4b8e-a491-67898f363e41" providerId="ADAL" clId="{CFA37067-9B6B-4D15-B193-18ABB50135A3}" dt="2023-09-21T22:46:28.463" v="147"/>
        <pc:sldMkLst>
          <pc:docMk/>
          <pc:sldMk cId="3086285644" sldId="28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19:36.303" v="20"/>
              <pc2:cmMkLst xmlns:pc2="http://schemas.microsoft.com/office/powerpoint/2019/9/main/command">
                <pc:docMk/>
                <pc:sldMk cId="3086285644" sldId="280"/>
                <pc2:cmMk id="{E401B102-E439-4550-94E8-18FDE3213E29}"/>
              </pc2:cmMkLst>
            </pc226:cmChg>
            <pc226:cmChg xmlns:pc226="http://schemas.microsoft.com/office/powerpoint/2022/06/main/command" chg="del">
              <pc226:chgData name="Hyeran Jeon" userId="5b51cc7e-f4f7-4b8e-a491-67898f363e41" providerId="ADAL" clId="{CFA37067-9B6B-4D15-B193-18ABB50135A3}" dt="2023-09-21T22:18:32.711" v="19"/>
              <pc2:cmMkLst xmlns:pc2="http://schemas.microsoft.com/office/powerpoint/2019/9/main/command">
                <pc:docMk/>
                <pc:sldMk cId="3086285644" sldId="280"/>
                <pc2:cmMk id="{5A596B54-B392-4F12-B11A-5330D50CC0DE}"/>
              </pc2:cmMkLst>
            </pc226:cmChg>
            <pc226:cmChg xmlns:pc226="http://schemas.microsoft.com/office/powerpoint/2022/06/main/command" chg="add mod">
              <pc226:chgData name="Hyeran Jeon" userId="5b51cc7e-f4f7-4b8e-a491-67898f363e41" providerId="ADAL" clId="{CFA37067-9B6B-4D15-B193-18ABB50135A3}" dt="2023-09-21T22:44:06.982" v="143"/>
              <pc2:cmMkLst xmlns:pc2="http://schemas.microsoft.com/office/powerpoint/2019/9/main/command">
                <pc:docMk/>
                <pc:sldMk cId="3086285644" sldId="280"/>
                <pc2:cmMk id="{6893CB9E-91EA-4763-B894-6AFC0485C7CC}"/>
              </pc2:cmMkLst>
            </pc226:cmChg>
            <pc226:cmChg xmlns:pc226="http://schemas.microsoft.com/office/powerpoint/2022/06/main/command" chg="add mod">
              <pc226:chgData name="Hyeran Jeon" userId="5b51cc7e-f4f7-4b8e-a491-67898f363e41" providerId="ADAL" clId="{CFA37067-9B6B-4D15-B193-18ABB50135A3}" dt="2023-09-21T22:46:28.463" v="147"/>
              <pc2:cmMkLst xmlns:pc2="http://schemas.microsoft.com/office/powerpoint/2019/9/main/command">
                <pc:docMk/>
                <pc:sldMk cId="3086285644" sldId="280"/>
                <pc2:cmMk id="{404295B0-45D6-455E-812B-9267BB08A97B}"/>
              </pc2:cmMkLst>
              <pc226:cmRplyChg chg="add">
                <pc226:chgData name="Hyeran Jeon" userId="5b51cc7e-f4f7-4b8e-a491-67898f363e41" providerId="ADAL" clId="{CFA37067-9B6B-4D15-B193-18ABB50135A3}" dt="2023-09-21T22:46:28.463" v="147"/>
                <pc2:cmRplyMkLst xmlns:pc2="http://schemas.microsoft.com/office/powerpoint/2019/9/main/command">
                  <pc:docMk/>
                  <pc:sldMk cId="3086285644" sldId="280"/>
                  <pc2:cmMk id="{404295B0-45D6-455E-812B-9267BB08A97B}"/>
                  <pc2:cmRplyMk id="{F8CBF5C8-504D-4D59-9110-3B550C19550F}"/>
                </pc2:cmRplyMkLst>
              </pc226:cmRplyChg>
            </pc226:cmChg>
            <pc226:cmChg xmlns:pc226="http://schemas.microsoft.com/office/powerpoint/2022/06/main/command" chg="add mod">
              <pc226:chgData name="Hyeran Jeon" userId="5b51cc7e-f4f7-4b8e-a491-67898f363e41" providerId="ADAL" clId="{CFA37067-9B6B-4D15-B193-18ABB50135A3}" dt="2023-09-21T22:44:12.766" v="144"/>
              <pc2:cmMkLst xmlns:pc2="http://schemas.microsoft.com/office/powerpoint/2019/9/main/command">
                <pc:docMk/>
                <pc:sldMk cId="3086285644" sldId="280"/>
                <pc2:cmMk id="{596034F6-0D9B-4CA2-8FA1-54D74A6C97DA}"/>
              </pc2:cmMkLst>
              <pc226:cmRplyChg chg="add">
                <pc226:chgData name="Hyeran Jeon" userId="5b51cc7e-f4f7-4b8e-a491-67898f363e41" providerId="ADAL" clId="{CFA37067-9B6B-4D15-B193-18ABB50135A3}" dt="2023-09-21T22:43:44.762" v="141"/>
                <pc2:cmRplyMkLst xmlns:pc2="http://schemas.microsoft.com/office/powerpoint/2019/9/main/command">
                  <pc:docMk/>
                  <pc:sldMk cId="3086285644" sldId="280"/>
                  <pc2:cmMk id="{596034F6-0D9B-4CA2-8FA1-54D74A6C97DA}"/>
                  <pc2:cmRplyMk id="{91668142-F861-4C60-B0E6-D447726B0160}"/>
                </pc2:cmRplyMkLst>
              </pc226:cmRplyChg>
            </pc226:cmChg>
          </p:ext>
        </pc:extLst>
      </pc:sldChg>
      <pc:sldChg chg="addCm">
        <pc:chgData name="Hyeran Jeon" userId="5b51cc7e-f4f7-4b8e-a491-67898f363e41" providerId="ADAL" clId="{CFA37067-9B6B-4D15-B193-18ABB50135A3}" dt="2023-09-21T22:31:36.133" v="127"/>
        <pc:sldMkLst>
          <pc:docMk/>
          <pc:sldMk cId="3603216063" sldId="28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31:36.133" v="127"/>
              <pc2:cmMkLst xmlns:pc2="http://schemas.microsoft.com/office/powerpoint/2019/9/main/command">
                <pc:docMk/>
                <pc:sldMk cId="3603216063" sldId="281"/>
                <pc2:cmMk id="{EB8A3A81-3078-47EC-8864-430DE6C730A1}"/>
              </pc2:cmMkLst>
            </pc226:cmChg>
          </p:ext>
        </pc:extLst>
      </pc:sldChg>
      <pc:sldChg chg="modCm">
        <pc:chgData name="Hyeran Jeon" userId="5b51cc7e-f4f7-4b8e-a491-67898f363e41" providerId="ADAL" clId="{CFA37067-9B6B-4D15-B193-18ABB50135A3}" dt="2023-09-21T22:35:45.821" v="132"/>
        <pc:sldMkLst>
          <pc:docMk/>
          <pc:sldMk cId="125106596" sldId="28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Hyeran Jeon" userId="5b51cc7e-f4f7-4b8e-a491-67898f363e41" providerId="ADAL" clId="{CFA37067-9B6B-4D15-B193-18ABB50135A3}" dt="2023-09-21T22:35:45.821" v="132"/>
              <pc2:cmMkLst xmlns:pc2="http://schemas.microsoft.com/office/powerpoint/2019/9/main/command">
                <pc:docMk/>
                <pc:sldMk cId="125106596" sldId="282"/>
                <pc2:cmMk id="{399A353C-ACB4-4F2E-B2C8-5CF4FA942C7E}"/>
              </pc2:cmMkLst>
              <pc226:cmRplyChg chg="add">
                <pc226:chgData name="Hyeran Jeon" userId="5b51cc7e-f4f7-4b8e-a491-67898f363e41" providerId="ADAL" clId="{CFA37067-9B6B-4D15-B193-18ABB50135A3}" dt="2023-09-21T22:35:45.821" v="132"/>
                <pc2:cmRplyMkLst xmlns:pc2="http://schemas.microsoft.com/office/powerpoint/2019/9/main/command">
                  <pc:docMk/>
                  <pc:sldMk cId="125106596" sldId="282"/>
                  <pc2:cmMk id="{399A353C-ACB4-4F2E-B2C8-5CF4FA942C7E}"/>
                  <pc2:cmRplyMk id="{152E9B8C-8E8D-42FD-B0E0-DE9AE9FE44B3}"/>
                </pc2:cmRplyMkLst>
              </pc226:cmRplyChg>
            </pc226:cmChg>
          </p:ext>
        </pc:extLst>
      </pc:sldChg>
      <pc:sldChg chg="addCm modCm">
        <pc:chgData name="Hyeran Jeon" userId="5b51cc7e-f4f7-4b8e-a491-67898f363e41" providerId="ADAL" clId="{CFA37067-9B6B-4D15-B193-18ABB50135A3}" dt="2023-09-21T22:48:45.229" v="149"/>
        <pc:sldMkLst>
          <pc:docMk/>
          <pc:sldMk cId="3192779526" sldId="28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48:45.229" v="149"/>
              <pc2:cmMkLst xmlns:pc2="http://schemas.microsoft.com/office/powerpoint/2019/9/main/command">
                <pc:docMk/>
                <pc:sldMk cId="3192779526" sldId="283"/>
                <pc2:cmMk id="{5E19B4C2-0B6B-48AD-A514-5705A4327FE7}"/>
              </pc2:cmMkLst>
              <pc226:cmRplyChg chg="add">
                <pc226:chgData name="Hyeran Jeon" userId="5b51cc7e-f4f7-4b8e-a491-67898f363e41" providerId="ADAL" clId="{CFA37067-9B6B-4D15-B193-18ABB50135A3}" dt="2023-09-21T22:48:45.229" v="149"/>
                <pc2:cmRplyMkLst xmlns:pc2="http://schemas.microsoft.com/office/powerpoint/2019/9/main/command">
                  <pc:docMk/>
                  <pc:sldMk cId="3192779526" sldId="283"/>
                  <pc2:cmMk id="{5E19B4C2-0B6B-48AD-A514-5705A4327FE7}"/>
                  <pc2:cmRplyMk id="{F547932A-59E6-40D9-8BB9-47E2C9C84A52}"/>
                </pc2:cmRplyMkLst>
              </pc226:cmRplyChg>
            </pc226:cmChg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33:20.636" v="128"/>
              <pc2:cmMkLst xmlns:pc2="http://schemas.microsoft.com/office/powerpoint/2019/9/main/command">
                <pc:docMk/>
                <pc:sldMk cId="3192779526" sldId="283"/>
                <pc2:cmMk id="{4373FCD5-F889-4CF4-9D6F-CEF1CB8EC973}"/>
              </pc2:cmMkLst>
            </pc226:cmChg>
          </p:ext>
        </pc:extLst>
      </pc:sldChg>
      <pc:sldChg chg="addCm delCm">
        <pc:chgData name="Hyeran Jeon" userId="5b51cc7e-f4f7-4b8e-a491-67898f363e41" providerId="ADAL" clId="{CFA37067-9B6B-4D15-B193-18ABB50135A3}" dt="2023-09-21T22:36:25.030" v="134"/>
        <pc:sldMkLst>
          <pc:docMk/>
          <pc:sldMk cId="1425352834" sldId="28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36:25.030" v="134"/>
              <pc2:cmMkLst xmlns:pc2="http://schemas.microsoft.com/office/powerpoint/2019/9/main/command">
                <pc:docMk/>
                <pc:sldMk cId="1425352834" sldId="284"/>
                <pc2:cmMk id="{017D3920-E6C9-4609-BD3A-1579C6A2F71F}"/>
              </pc2:cmMkLst>
            </pc226:cmChg>
            <pc226:cmChg xmlns:pc226="http://schemas.microsoft.com/office/powerpoint/2022/06/main/command" chg="del">
              <pc226:chgData name="Hyeran Jeon" userId="5b51cc7e-f4f7-4b8e-a491-67898f363e41" providerId="ADAL" clId="{CFA37067-9B6B-4D15-B193-18ABB50135A3}" dt="2023-09-21T22:35:58.862" v="133"/>
              <pc2:cmMkLst xmlns:pc2="http://schemas.microsoft.com/office/powerpoint/2019/9/main/command">
                <pc:docMk/>
                <pc:sldMk cId="1425352834" sldId="284"/>
                <pc2:cmMk id="{74BFFF2F-7AFC-41C3-A7D2-830508D2EBC7}"/>
              </pc2:cmMkLst>
            </pc226:cmChg>
          </p:ext>
        </pc:extLst>
      </pc:sldChg>
      <pc:sldChg chg="addCm modCm">
        <pc:chgData name="Hyeran Jeon" userId="5b51cc7e-f4f7-4b8e-a491-67898f363e41" providerId="ADAL" clId="{CFA37067-9B6B-4D15-B193-18ABB50135A3}" dt="2023-09-21T22:50:44.990" v="151"/>
        <pc:sldMkLst>
          <pc:docMk/>
          <pc:sldMk cId="3455005696" sldId="28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50:44.990" v="151"/>
              <pc2:cmMkLst xmlns:pc2="http://schemas.microsoft.com/office/powerpoint/2019/9/main/command">
                <pc:docMk/>
                <pc:sldMk cId="3455005696" sldId="286"/>
                <pc2:cmMk id="{D0B48D09-B4C3-4E66-8189-2D227F5C8A28}"/>
              </pc2:cmMkLst>
            </pc226:cmChg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49:31.413" v="150"/>
              <pc2:cmMkLst xmlns:pc2="http://schemas.microsoft.com/office/powerpoint/2019/9/main/command">
                <pc:docMk/>
                <pc:sldMk cId="3455005696" sldId="286"/>
                <pc2:cmMk id="{D69A64DC-E477-4D36-931B-D783C89DF224}"/>
              </pc2:cmMkLst>
            </pc226:cmChg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37:28.895" v="136"/>
              <pc2:cmMkLst xmlns:pc2="http://schemas.microsoft.com/office/powerpoint/2019/9/main/command">
                <pc:docMk/>
                <pc:sldMk cId="3455005696" sldId="286"/>
                <pc2:cmMk id="{78146CEE-F4B8-4386-B651-6D5317BE3730}"/>
              </pc2:cmMkLst>
              <pc226:cmRplyChg chg="add">
                <pc226:chgData name="Hyeran Jeon" userId="5b51cc7e-f4f7-4b8e-a491-67898f363e41" providerId="ADAL" clId="{CFA37067-9B6B-4D15-B193-18ABB50135A3}" dt="2023-09-21T22:37:28.895" v="136"/>
                <pc2:cmRplyMkLst xmlns:pc2="http://schemas.microsoft.com/office/powerpoint/2019/9/main/command">
                  <pc:docMk/>
                  <pc:sldMk cId="3455005696" sldId="286"/>
                  <pc2:cmMk id="{78146CEE-F4B8-4386-B651-6D5317BE3730}"/>
                  <pc2:cmRplyMk id="{E105700B-67DF-41CE-B9D0-2E5A6208F24A}"/>
                </pc2:cmRplyMkLst>
              </pc226:cmRplyChg>
            </pc226:cmChg>
          </p:ext>
        </pc:extLst>
      </pc:sldChg>
      <pc:sldChg chg="addCm">
        <pc:chgData name="Hyeran Jeon" userId="5b51cc7e-f4f7-4b8e-a491-67898f363e41" providerId="ADAL" clId="{CFA37067-9B6B-4D15-B193-18ABB50135A3}" dt="2023-09-21T22:34:42.791" v="130"/>
        <pc:sldMkLst>
          <pc:docMk/>
          <pc:sldMk cId="2691470661" sldId="28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34:42.791" v="130"/>
              <pc2:cmMkLst xmlns:pc2="http://schemas.microsoft.com/office/powerpoint/2019/9/main/command">
                <pc:docMk/>
                <pc:sldMk cId="2691470661" sldId="287"/>
                <pc2:cmMk id="{748E1424-B149-48D5-82B9-9E8D7613B999}"/>
              </pc2:cmMkLst>
            </pc226:cmChg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34:13.498" v="129"/>
              <pc2:cmMkLst xmlns:pc2="http://schemas.microsoft.com/office/powerpoint/2019/9/main/command">
                <pc:docMk/>
                <pc:sldMk cId="2691470661" sldId="287"/>
                <pc2:cmMk id="{2D389ED4-8A5E-46A3-BD77-7CD2338D7D3B}"/>
              </pc2:cmMkLst>
            </pc226:cmChg>
          </p:ext>
        </pc:extLst>
      </pc:sldChg>
      <pc:sldChg chg="addCm">
        <pc:chgData name="Hyeran Jeon" userId="5b51cc7e-f4f7-4b8e-a491-67898f363e41" providerId="ADAL" clId="{CFA37067-9B6B-4D15-B193-18ABB50135A3}" dt="2023-09-21T22:13:20.129" v="13"/>
        <pc:sldMkLst>
          <pc:docMk/>
          <pc:sldMk cId="372497391" sldId="28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yeran Jeon" userId="5b51cc7e-f4f7-4b8e-a491-67898f363e41" providerId="ADAL" clId="{CFA37067-9B6B-4D15-B193-18ABB50135A3}" dt="2023-09-21T22:13:20.129" v="13"/>
              <pc2:cmMkLst xmlns:pc2="http://schemas.microsoft.com/office/powerpoint/2019/9/main/command">
                <pc:docMk/>
                <pc:sldMk cId="372497391" sldId="288"/>
                <pc2:cmMk id="{9DDB02EC-7B6E-4735-AF82-AAD8C35CAA7A}"/>
              </pc2:cmMkLst>
            </pc226:cmChg>
          </p:ext>
        </pc:extLst>
      </pc:sldChg>
      <pc:sldChg chg="addSp modSp new mod modClrScheme chgLayout">
        <pc:chgData name="Hyeran Jeon" userId="5b51cc7e-f4f7-4b8e-a491-67898f363e41" providerId="ADAL" clId="{CFA37067-9B6B-4D15-B193-18ABB50135A3}" dt="2023-09-21T22:23:25.104" v="25"/>
        <pc:sldMkLst>
          <pc:docMk/>
          <pc:sldMk cId="3511314495" sldId="289"/>
        </pc:sldMkLst>
        <pc:spChg chg="add mod">
          <ac:chgData name="Hyeran Jeon" userId="5b51cc7e-f4f7-4b8e-a491-67898f363e41" providerId="ADAL" clId="{CFA37067-9B6B-4D15-B193-18ABB50135A3}" dt="2023-09-21T22:23:24.045" v="24" actId="700"/>
          <ac:spMkLst>
            <pc:docMk/>
            <pc:sldMk cId="3511314495" sldId="289"/>
            <ac:spMk id="2" creationId="{65BF0C7E-E6C2-89D6-2AD9-C84A99DA88C9}"/>
          </ac:spMkLst>
        </pc:spChg>
        <pc:spChg chg="add mod">
          <ac:chgData name="Hyeran Jeon" userId="5b51cc7e-f4f7-4b8e-a491-67898f363e41" providerId="ADAL" clId="{CFA37067-9B6B-4D15-B193-18ABB50135A3}" dt="2023-09-21T22:23:25.104" v="25"/>
          <ac:spMkLst>
            <pc:docMk/>
            <pc:sldMk cId="3511314495" sldId="289"/>
            <ac:spMk id="3" creationId="{D1E46D1F-BF35-1CD8-9483-6790B40C4D62}"/>
          </ac:spMkLst>
        </pc:spChg>
      </pc:sldChg>
      <pc:sldChg chg="addSp modSp new del mod modClrScheme chgLayout">
        <pc:chgData name="Hyeran Jeon" userId="5b51cc7e-f4f7-4b8e-a491-67898f363e41" providerId="ADAL" clId="{CFA37067-9B6B-4D15-B193-18ABB50135A3}" dt="2023-09-21T22:25:18.479" v="122" actId="47"/>
        <pc:sldMkLst>
          <pc:docMk/>
          <pc:sldMk cId="1518043650" sldId="290"/>
        </pc:sldMkLst>
        <pc:spChg chg="add mod">
          <ac:chgData name="Hyeran Jeon" userId="5b51cc7e-f4f7-4b8e-a491-67898f363e41" providerId="ADAL" clId="{CFA37067-9B6B-4D15-B193-18ABB50135A3}" dt="2023-09-21T22:25:03.023" v="40" actId="20577"/>
          <ac:spMkLst>
            <pc:docMk/>
            <pc:sldMk cId="1518043650" sldId="290"/>
            <ac:spMk id="2" creationId="{0BE46110-6448-184C-BD66-4F8F0A716B3D}"/>
          </ac:spMkLst>
        </pc:spChg>
        <pc:spChg chg="add mod">
          <ac:chgData name="Hyeran Jeon" userId="5b51cc7e-f4f7-4b8e-a491-67898f363e41" providerId="ADAL" clId="{CFA37067-9B6B-4D15-B193-18ABB50135A3}" dt="2023-09-21T22:25:15.890" v="121" actId="20577"/>
          <ac:spMkLst>
            <pc:docMk/>
            <pc:sldMk cId="1518043650" sldId="290"/>
            <ac:spMk id="3" creationId="{1716D75D-F94B-330E-1063-F5E81A364E05}"/>
          </ac:spMkLst>
        </pc:spChg>
      </pc:sldChg>
    </pc:docChg>
  </pc:docChgLst>
</pc:chgInfo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erced-my.sharepoint.com/personal/hjeon7_ucmerced_edu/Documents/01_Active_Projects/Rafi/2021_model_extraction/HPCA23/noi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erced-my.sharepoint.com/personal/hjeon7_ucmerced_edu/Documents/01_Active_Projects/Rafi/2021_model_extraction/HPCA23/noi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erced-my.sharepoint.com/personal/hjeon7_ucmerced_edu/Documents/01_Active_Projects/Rafi/2021_model_extraction/MICRO22/diagrams/weight_change_trend-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merced-my.sharepoint.com/personal/hjeon7_ucmerced_edu/Documents/01_Active_Projects/Rafi/2021_model_extraction/HPCA23/lastlayerweightcou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merced-my.sharepoint.com/personal/hjeon7_ucmerced_edu/Documents/01_Active_Projects/Rafi/2021_model_extraction/HPCA23/Adversarial%20Attack%20Success%20Rates-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merced-my.sharepoint.com/personal/hjeon7_ucmerced_edu/Documents/01_Active_Projects/Rafi/2021_model_extraction/MICRO22/revision/resnet18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Victim Model</c:v>
                </c:pt>
              </c:strCache>
            </c:strRef>
          </c:tx>
          <c:spPr>
            <a:solidFill>
              <a:srgbClr val="3C65AD"/>
            </a:solidFill>
            <a:ln w="0">
              <a:solidFill>
                <a:srgbClr val="00000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"/>
                <c:pt idx="0">
                  <c:v>Accuracy (%)</c:v>
                </c:pt>
                <c:pt idx="1">
                  <c:v>F1 Score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84.284999999999997</c:v>
                </c:pt>
                <c:pt idx="1">
                  <c:v>90.987426750057097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ED-4BCC-89DE-B7D2ADEE921B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Extracted Clone Model</c:v>
                </c:pt>
              </c:strCache>
            </c:strRef>
          </c:tx>
          <c:spPr>
            <a:solidFill>
              <a:srgbClr val="8FA1D3"/>
            </a:solidFill>
            <a:ln w="0">
              <a:solidFill>
                <a:srgbClr val="00000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"/>
                <c:pt idx="0">
                  <c:v>Accuracy (%)</c:v>
                </c:pt>
                <c:pt idx="1">
                  <c:v>F1 Score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83.964049195837305</c:v>
                </c:pt>
                <c:pt idx="1">
                  <c:v>90.734591925215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ED-4BCC-89DE-B7D2ADEE9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804326"/>
        <c:axId val="48144574"/>
      </c:barChart>
      <c:catAx>
        <c:axId val="7880432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0CECE"/>
            </a:solidFill>
            <a:round/>
          </a:ln>
        </c:spPr>
        <c:crossAx val="48144574"/>
        <c:crosses val="autoZero"/>
        <c:auto val="1"/>
        <c:lblAlgn val="ctr"/>
        <c:lblOffset val="100"/>
        <c:noMultiLvlLbl val="0"/>
      </c:catAx>
      <c:valAx>
        <c:axId val="48144574"/>
        <c:scaling>
          <c:orientation val="minMax"/>
          <c:max val="100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crossAx val="78804326"/>
        <c:crosses val="autoZero"/>
        <c:crossBetween val="between"/>
        <c:majorUnit val="20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</c:legend>
    <c:plotVisOnly val="1"/>
    <c:dispBlanksAs val="gap"/>
    <c:showDLblsOverMax val="1"/>
  </c:chart>
  <c:spPr>
    <a:solidFill>
      <a:srgbClr val="FFFFFF"/>
    </a:solidFill>
    <a:ln w="9360">
      <a:noFill/>
    </a:ln>
  </c:spPr>
  <c:txPr>
    <a:bodyPr/>
    <a:lstStyle/>
    <a:p>
      <a:pPr>
        <a:defRPr sz="1600"/>
      </a:pPr>
      <a:endParaRPr lang="en-US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70AD47"/>
            </a:solidFill>
            <a:ln w="3240">
              <a:solidFill>
                <a:srgbClr val="F2F2F2"/>
              </a:solidFill>
              <a:round/>
            </a:ln>
          </c:spPr>
          <c:dPt>
            <c:idx val="0"/>
            <c:bubble3D val="0"/>
            <c:spPr>
              <a:solidFill>
                <a:srgbClr val="A0C390"/>
              </a:solidFill>
              <a:ln w="3240">
                <a:solidFill>
                  <a:srgbClr val="F2F2F2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1-489F-445B-85F0-6E24F2C47B99}"/>
              </c:ext>
            </c:extLst>
          </c:dPt>
          <c:dPt>
            <c:idx val="1"/>
            <c:bubble3D val="0"/>
            <c:spPr>
              <a:solidFill>
                <a:srgbClr val="63993F"/>
              </a:solidFill>
              <a:ln w="3240">
                <a:solidFill>
                  <a:srgbClr val="F2F2F2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3-489F-445B-85F0-6E24F2C47B99}"/>
              </c:ext>
            </c:extLst>
          </c:dPt>
          <c:dLbls>
            <c:dLbl>
              <c:idx val="0"/>
              <c:layout>
                <c:manualLayout>
                  <c:x val="0.16873951470351919"/>
                  <c:y val="-0.12422840508631479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9937 (94%)</a:t>
                    </a:r>
                  </a:p>
                </c:rich>
              </c:tx>
              <c:spPr/>
              <c:dLblPos val="bestFit"/>
              <c:showLegendKey val="0"/>
              <c:showVal val="0"/>
              <c:showCatName val="0"/>
              <c:showSerName val="0"/>
              <c:showPercent val="0"/>
              <c:showBubbleSize val="1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987755102040819"/>
                      <c:h val="0.33566510222972856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489F-445B-85F0-6E24F2C47B99}"/>
                </c:ext>
              </c:extLst>
            </c:dLbl>
            <c:dLbl>
              <c:idx val="1"/>
              <c:numFmt formatCode="General" sourceLinked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89F-445B-85F0-6E24F2C47B99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dLblPos val="bestFit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2"/>
                <c:pt idx="0">
                  <c:v>Matches</c:v>
                </c:pt>
                <c:pt idx="1">
                  <c:v>Mismatches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9937</c:v>
                </c:pt>
                <c:pt idx="1">
                  <c:v>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9F-445B-85F0-6E24F2C47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</c:legend>
    <c:plotVisOnly val="1"/>
    <c:dispBlanksAs val="gap"/>
    <c:showDLblsOverMax val="1"/>
  </c:chart>
  <c:spPr>
    <a:solidFill>
      <a:srgbClr val="FFFFFF"/>
    </a:solidFill>
    <a:ln w="9360">
      <a:noFill/>
    </a:ln>
  </c:spPr>
  <c:txPr>
    <a:bodyPr/>
    <a:lstStyle/>
    <a:p>
      <a:pPr>
        <a:defRPr sz="1600"/>
      </a:pPr>
      <a:endParaRPr lang="en-US"/>
    </a:p>
  </c:tx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87210566382512"/>
          <c:y val="8.6784935015653181E-2"/>
          <c:w val="0.63945810498978239"/>
          <c:h val="0.64178850424761991"/>
        </c:manualLayout>
      </c:layout>
      <c:lineChart>
        <c:grouping val="standard"/>
        <c:varyColors val="0"/>
        <c:ser>
          <c:idx val="3"/>
          <c:order val="1"/>
          <c:tx>
            <c:strRef>
              <c:f>'HPCA-revision'!$B$16</c:f>
              <c:strCache>
                <c:ptCount val="1"/>
                <c:pt idx="0">
                  <c:v>Pre-trained Model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'HPCA-revision'!$C$12:$I$12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'HPCA-revision'!$C$16:$I$16</c:f>
              <c:numCache>
                <c:formatCode>0.00%</c:formatCode>
                <c:ptCount val="7"/>
                <c:pt idx="0">
                  <c:v>0.90780000000000005</c:v>
                </c:pt>
                <c:pt idx="1">
                  <c:v>0.86560000000000004</c:v>
                </c:pt>
                <c:pt idx="2">
                  <c:v>0.8387</c:v>
                </c:pt>
                <c:pt idx="3">
                  <c:v>0.84950000000000003</c:v>
                </c:pt>
                <c:pt idx="4">
                  <c:v>0.83330000000000004</c:v>
                </c:pt>
                <c:pt idx="5">
                  <c:v>0.74729999999999996</c:v>
                </c:pt>
                <c:pt idx="6">
                  <c:v>0.629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C8-4ACA-8902-69B03CEA56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6741007"/>
        <c:axId val="1366721039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'HPCA-revision'!$B$13</c15:sqref>
                        </c15:formulaRef>
                      </c:ext>
                    </c:extLst>
                    <c:strCache>
                      <c:ptCount val="1"/>
                      <c:pt idx="0">
                        <c:v>Vendor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'HPCA-revision'!$C$12:$I$12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4</c:v>
                      </c:pt>
                      <c:pt idx="4">
                        <c:v>8</c:v>
                      </c:pt>
                      <c:pt idx="5">
                        <c:v>16</c:v>
                      </c:pt>
                      <c:pt idx="6">
                        <c:v>32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'HPCA-revision'!$C$13:$I$13</c15:sqref>
                        </c15:formulaRef>
                      </c:ext>
                    </c:extLst>
                    <c:numCache>
                      <c:formatCode>0.00%</c:formatCode>
                      <c:ptCount val="7"/>
                      <c:pt idx="0">
                        <c:v>0.96299999999999997</c:v>
                      </c:pt>
                      <c:pt idx="1">
                        <c:v>0.96299999999999997</c:v>
                      </c:pt>
                      <c:pt idx="2">
                        <c:v>0.96299999999999997</c:v>
                      </c:pt>
                      <c:pt idx="3">
                        <c:v>0.96299999999999997</c:v>
                      </c:pt>
                      <c:pt idx="4">
                        <c:v>0.93930000000000002</c:v>
                      </c:pt>
                      <c:pt idx="5">
                        <c:v>0.92290000000000005</c:v>
                      </c:pt>
                      <c:pt idx="6">
                        <c:v>0.8992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70C8-4ACA-8902-69B03CEA56A5}"/>
                  </c:ext>
                </c:extLst>
              </c15:ser>
            </c15:filteredLineSeries>
          </c:ext>
        </c:extLst>
      </c:lineChart>
      <c:catAx>
        <c:axId val="13667410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/>
                  <a:t># Kernels Having Noise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1366721039"/>
        <c:crosses val="autoZero"/>
        <c:auto val="1"/>
        <c:lblAlgn val="ctr"/>
        <c:lblOffset val="100"/>
        <c:noMultiLvlLbl val="0"/>
      </c:catAx>
      <c:valAx>
        <c:axId val="1366721039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1366741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ysClr val="windowText" lastClr="000000"/>
          </a:solidFill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351794053206248"/>
          <c:y val="6.4610633289193045E-2"/>
          <c:w val="0.61660298763712096"/>
          <c:h val="0.63718120411123358"/>
        </c:manualLayout>
      </c:layout>
      <c:lineChart>
        <c:grouping val="standard"/>
        <c:varyColors val="0"/>
        <c:ser>
          <c:idx val="3"/>
          <c:order val="1"/>
          <c:tx>
            <c:strRef>
              <c:f>'HPCA-revision'!$B$21</c:f>
              <c:strCache>
                <c:ptCount val="1"/>
                <c:pt idx="0">
                  <c:v>Pre-trained Model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'HPCA-revision'!$C$17:$I$17</c:f>
              <c:numCache>
                <c:formatCode>General</c:formatCode>
                <c:ptCount val="7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25</c:v>
                </c:pt>
                <c:pt idx="5">
                  <c:v>30</c:v>
                </c:pt>
                <c:pt idx="6">
                  <c:v>45</c:v>
                </c:pt>
              </c:numCache>
            </c:numRef>
          </c:cat>
          <c:val>
            <c:numRef>
              <c:f>'HPCA-revision'!$C$21:$I$21</c:f>
              <c:numCache>
                <c:formatCode>0.00%</c:formatCode>
                <c:ptCount val="7"/>
                <c:pt idx="0">
                  <c:v>0.90780000000000005</c:v>
                </c:pt>
                <c:pt idx="1">
                  <c:v>0.83330000000000004</c:v>
                </c:pt>
                <c:pt idx="2">
                  <c:v>0.77959999999999996</c:v>
                </c:pt>
                <c:pt idx="3">
                  <c:v>0.74729999999999996</c:v>
                </c:pt>
                <c:pt idx="4">
                  <c:v>0.7419</c:v>
                </c:pt>
                <c:pt idx="5">
                  <c:v>0.73119999999999996</c:v>
                </c:pt>
                <c:pt idx="6">
                  <c:v>0.71509999999999996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51-4AA1-A7BE-22BC7F91FD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8461855"/>
        <c:axId val="1448458943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'HPCA-revision'!$B$18</c15:sqref>
                        </c15:formulaRef>
                      </c:ext>
                    </c:extLst>
                    <c:strCache>
                      <c:ptCount val="1"/>
                      <c:pt idx="0">
                        <c:v>Vendor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'HPCA-revision'!$C$17:$I$17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25</c:v>
                      </c:pt>
                      <c:pt idx="5">
                        <c:v>30</c:v>
                      </c:pt>
                      <c:pt idx="6">
                        <c:v>45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'HPCA-revision'!$C$18:$I$18</c15:sqref>
                        </c15:formulaRef>
                      </c:ext>
                    </c:extLst>
                    <c:numCache>
                      <c:formatCode>0.00%</c:formatCode>
                      <c:ptCount val="7"/>
                      <c:pt idx="0">
                        <c:v>0.96299999999999997</c:v>
                      </c:pt>
                      <c:pt idx="1">
                        <c:v>0.96299999999999997</c:v>
                      </c:pt>
                      <c:pt idx="2">
                        <c:v>0.96299999999999997</c:v>
                      </c:pt>
                      <c:pt idx="3">
                        <c:v>0.93630000000000002</c:v>
                      </c:pt>
                      <c:pt idx="4">
                        <c:v>0.91990000000000005</c:v>
                      </c:pt>
                      <c:pt idx="5">
                        <c:v>0.91549999999999998</c:v>
                      </c:pt>
                      <c:pt idx="6">
                        <c:v>0.90069999999999995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7F51-4AA1-A7BE-22BC7F91FDE3}"/>
                  </c:ext>
                </c:extLst>
              </c15:ser>
            </c15:filteredLineSeries>
          </c:ext>
        </c:extLst>
      </c:lineChart>
      <c:catAx>
        <c:axId val="14484618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/>
                  <a:t>Noise Range (us)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1448458943"/>
        <c:crosses val="autoZero"/>
        <c:auto val="1"/>
        <c:lblAlgn val="ctr"/>
        <c:lblOffset val="100"/>
        <c:noMultiLvlLbl val="0"/>
      </c:catAx>
      <c:valAx>
        <c:axId val="1448458943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1448461855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ysClr val="windowText" lastClr="000000"/>
          </a:solidFill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340468173493715"/>
          <c:y val="0.26704540683781064"/>
          <c:w val="0.40201125530948473"/>
          <c:h val="0.5654050783466541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summary!$A$14</c:f>
              <c:strCache>
                <c:ptCount val="1"/>
                <c:pt idx="0">
                  <c:v>Bit Extraction Pruning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summary!$B$12:$C$12</c:f>
              <c:strCache>
                <c:ptCount val="2"/>
                <c:pt idx="0">
                  <c:v>Weights</c:v>
                </c:pt>
                <c:pt idx="1">
                  <c:v>Bits</c:v>
                </c:pt>
              </c:strCache>
            </c:strRef>
          </c:cat>
          <c:val>
            <c:numRef>
              <c:f>summary!$B$14:$C$14</c:f>
              <c:numCache>
                <c:formatCode>General</c:formatCode>
                <c:ptCount val="2"/>
                <c:pt idx="0">
                  <c:v>88.389873504638672</c:v>
                </c:pt>
                <c:pt idx="1">
                  <c:v>82.865506410598755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79-4C5C-887F-78E039DD18C0}"/>
            </c:ext>
          </c:extLst>
        </c:ser>
        <c:ser>
          <c:idx val="0"/>
          <c:order val="1"/>
          <c:tx>
            <c:strRef>
              <c:f>summary!$A$13</c:f>
              <c:strCache>
                <c:ptCount val="1"/>
                <c:pt idx="0">
                  <c:v>Small Value Exclusion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summary!$B$12:$C$12</c:f>
              <c:strCache>
                <c:ptCount val="2"/>
                <c:pt idx="0">
                  <c:v>Weights</c:v>
                </c:pt>
                <c:pt idx="1">
                  <c:v>Bits</c:v>
                </c:pt>
              </c:strCache>
            </c:strRef>
          </c:cat>
          <c:val>
            <c:numRef>
              <c:f>summary!$B$13:$C$13</c:f>
              <c:numCache>
                <c:formatCode>General</c:formatCode>
                <c:ptCount val="2"/>
                <c:pt idx="0">
                  <c:v>2.2216796875</c:v>
                </c:pt>
                <c:pt idx="1">
                  <c:v>2.2216796875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79-4C5C-887F-78E039DD1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28623039"/>
        <c:axId val="1928624287"/>
      </c:barChart>
      <c:catAx>
        <c:axId val="1928623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1928624287"/>
        <c:crosses val="autoZero"/>
        <c:auto val="1"/>
        <c:lblAlgn val="ctr"/>
        <c:lblOffset val="100"/>
        <c:noMultiLvlLbl val="0"/>
      </c:catAx>
      <c:valAx>
        <c:axId val="1928624287"/>
        <c:scaling>
          <c:orientation val="minMax"/>
          <c:max val="100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/>
                  <a:t>Reduced Checking(%)</a:t>
                </a:r>
              </a:p>
            </c:rich>
          </c:tx>
          <c:layout>
            <c:manualLayout>
              <c:xMode val="edge"/>
              <c:yMode val="edge"/>
              <c:x val="0.16528721091099433"/>
              <c:y val="9.287306830477666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1928623039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504819056614157"/>
          <c:y val="6.4479986139954551E-2"/>
          <c:w val="0.6744201262642745"/>
          <c:h val="0.18186370499379567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ysClr val="windowText" lastClr="000000"/>
          </a:solidFill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162266409123"/>
          <c:y val="5.1354665471405762E-2"/>
          <c:w val="0.53642092906471395"/>
          <c:h val="0.5567270509877849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(Sheet1!$D$4:$D$5,Sheet1!$D$8:$D$10)</c:f>
              <c:strCache>
                <c:ptCount val="5"/>
                <c:pt idx="0">
                  <c:v>large</c:v>
                </c:pt>
                <c:pt idx="1">
                  <c:v>base</c:v>
                </c:pt>
                <c:pt idx="2">
                  <c:v>medium</c:v>
                </c:pt>
                <c:pt idx="3">
                  <c:v>mini</c:v>
                </c:pt>
                <c:pt idx="4">
                  <c:v>tiny</c:v>
                </c:pt>
              </c:strCache>
              <c:extLst/>
            </c:strRef>
          </c:cat>
          <c:val>
            <c:numRef>
              <c:f>(Sheet1!$E$4:$E$5,Sheet1!$E$8:$E$10)</c:f>
              <c:numCache>
                <c:formatCode>General</c:formatCode>
                <c:ptCount val="5"/>
                <c:pt idx="0">
                  <c:v>5.7846435068822791E-4</c:v>
                </c:pt>
                <c:pt idx="1">
                  <c:v>1.2391650505889132E-3</c:v>
                </c:pt>
                <c:pt idx="2">
                  <c:v>3.7165510406342917E-3</c:v>
                </c:pt>
                <c:pt idx="3">
                  <c:v>6.8819966966415852E-3</c:v>
                </c:pt>
                <c:pt idx="4">
                  <c:v>8.7606588015418756E-3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0AB2-4A7B-B5ED-FA0610EB5B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05572000"/>
        <c:axId val="1205585312"/>
      </c:barChart>
      <c:catAx>
        <c:axId val="120557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1205585312"/>
        <c:crosses val="autoZero"/>
        <c:auto val="1"/>
        <c:lblAlgn val="ctr"/>
        <c:lblOffset val="100"/>
        <c:noMultiLvlLbl val="0"/>
      </c:catAx>
      <c:valAx>
        <c:axId val="120558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/>
                  <a:t>Portion of Last Layer (%)</a:t>
                </a:r>
              </a:p>
            </c:rich>
          </c:tx>
          <c:layout>
            <c:manualLayout>
              <c:xMode val="edge"/>
              <c:yMode val="edge"/>
              <c:x val="9.2516979438172345E-2"/>
              <c:y val="5.982096341906072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1205572000"/>
        <c:crosses val="autoZero"/>
        <c:crossBetween val="between"/>
        <c:majorUnit val="2.0000000000000005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ysClr val="windowText" lastClr="000000"/>
          </a:solidFill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238365700154449"/>
          <c:y val="5.2962962962962962E-2"/>
          <c:w val="0.56706082309703199"/>
          <c:h val="0.76052350869449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Attack Success Rate (%)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F7-455B-A574-663FB9BA97FC}"/>
              </c:ext>
            </c:extLst>
          </c:dPt>
          <c:cat>
            <c:strRef>
              <c:f>Sheet1!$B$2:$B$10</c:f>
              <c:strCache>
                <c:ptCount val="9"/>
                <c:pt idx="0">
                  <c:v>Extracted Clone Model</c:v>
                </c:pt>
                <c:pt idx="1">
                  <c:v>Nvidia BERT Large</c:v>
                </c:pt>
                <c:pt idx="2">
                  <c:v>Nvidia BERT Base</c:v>
                </c:pt>
                <c:pt idx="3">
                  <c:v>Huggingface BERT Large</c:v>
                </c:pt>
                <c:pt idx="4">
                  <c:v>Huggingface BERT Base</c:v>
                </c:pt>
                <c:pt idx="5">
                  <c:v>Huggingface BERT Tiny</c:v>
                </c:pt>
                <c:pt idx="6">
                  <c:v>Huggingface BERT Mini</c:v>
                </c:pt>
                <c:pt idx="7">
                  <c:v>Huggingface BERT Small</c:v>
                </c:pt>
                <c:pt idx="8">
                  <c:v>Huggingface BERT Medium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90.62</c:v>
                </c:pt>
                <c:pt idx="1">
                  <c:v>37.979999999999997</c:v>
                </c:pt>
                <c:pt idx="2">
                  <c:v>28.71</c:v>
                </c:pt>
                <c:pt idx="3">
                  <c:v>34.340000000000003</c:v>
                </c:pt>
                <c:pt idx="4">
                  <c:v>25.79</c:v>
                </c:pt>
                <c:pt idx="5">
                  <c:v>16.29</c:v>
                </c:pt>
                <c:pt idx="6">
                  <c:v>20.010000000000002</c:v>
                </c:pt>
                <c:pt idx="7">
                  <c:v>21.83</c:v>
                </c:pt>
                <c:pt idx="8">
                  <c:v>24.42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F7-455B-A574-663FB9BA9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33412560"/>
        <c:axId val="1433419216"/>
      </c:barChart>
      <c:catAx>
        <c:axId val="1433412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1433419216"/>
        <c:crosses val="autoZero"/>
        <c:auto val="1"/>
        <c:lblAlgn val="ctr"/>
        <c:lblOffset val="100"/>
        <c:noMultiLvlLbl val="0"/>
      </c:catAx>
      <c:valAx>
        <c:axId val="143341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/>
                  <a:t>Attack Success Rate(%)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143341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ysClr val="windowText" lastClr="000000"/>
          </a:solidFill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88888888888888"/>
          <c:y val="4.9217002237136466E-2"/>
          <c:w val="0.8067333770778653"/>
          <c:h val="0.423587791226580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Diff from Actual Pre-trained Model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Sheet1!$A$3:$B$23</c:f>
              <c:multiLvlStrCache>
                <c:ptCount val="21"/>
                <c:lvl>
                  <c:pt idx="1">
                    <c:v>conv1-1</c:v>
                  </c:pt>
                  <c:pt idx="2">
                    <c:v>conv1-2</c:v>
                  </c:pt>
                  <c:pt idx="3">
                    <c:v>conv2-1</c:v>
                  </c:pt>
                  <c:pt idx="4">
                    <c:v>conv2-2</c:v>
                  </c:pt>
                  <c:pt idx="5">
                    <c:v>conv1-1</c:v>
                  </c:pt>
                  <c:pt idx="6">
                    <c:v>conv1-2</c:v>
                  </c:pt>
                  <c:pt idx="7">
                    <c:v>downsample</c:v>
                  </c:pt>
                  <c:pt idx="8">
                    <c:v>conv2-1</c:v>
                  </c:pt>
                  <c:pt idx="9">
                    <c:v>conv2-2</c:v>
                  </c:pt>
                  <c:pt idx="10">
                    <c:v>conv1-1</c:v>
                  </c:pt>
                  <c:pt idx="11">
                    <c:v>conv1-2</c:v>
                  </c:pt>
                  <c:pt idx="12">
                    <c:v>downsample</c:v>
                  </c:pt>
                  <c:pt idx="13">
                    <c:v>conv2-1</c:v>
                  </c:pt>
                  <c:pt idx="14">
                    <c:v>conv2-2</c:v>
                  </c:pt>
                  <c:pt idx="15">
                    <c:v>conv1-1</c:v>
                  </c:pt>
                  <c:pt idx="16">
                    <c:v>conv1-2</c:v>
                  </c:pt>
                  <c:pt idx="17">
                    <c:v>downsample</c:v>
                  </c:pt>
                  <c:pt idx="18">
                    <c:v>conv2-1</c:v>
                  </c:pt>
                  <c:pt idx="19">
                    <c:v>conv2-2</c:v>
                  </c:pt>
                </c:lvl>
                <c:lvl>
                  <c:pt idx="0">
                    <c:v>conv1</c:v>
                  </c:pt>
                  <c:pt idx="1">
                    <c:v>layer1</c:v>
                  </c:pt>
                  <c:pt idx="5">
                    <c:v>layer2</c:v>
                  </c:pt>
                  <c:pt idx="10">
                    <c:v>layer3</c:v>
                  </c:pt>
                  <c:pt idx="15">
                    <c:v>layer4</c:v>
                  </c:pt>
                  <c:pt idx="20">
                    <c:v>fc</c:v>
                  </c:pt>
                </c:lvl>
              </c:multiLvlStrCache>
            </c:multiLvlStrRef>
          </c:cat>
          <c:val>
            <c:numRef>
              <c:f>Sheet1!$C$3:$C$23</c:f>
              <c:numCache>
                <c:formatCode>General</c:formatCode>
                <c:ptCount val="21"/>
                <c:pt idx="0">
                  <c:v>2.1569599999999999E-3</c:v>
                </c:pt>
                <c:pt idx="1">
                  <c:v>9.3665000000000003E-4</c:v>
                </c:pt>
                <c:pt idx="2">
                  <c:v>8.8570000000000001E-4</c:v>
                </c:pt>
                <c:pt idx="3">
                  <c:v>9.634E-4</c:v>
                </c:pt>
                <c:pt idx="4">
                  <c:v>8.4630999999999997E-4</c:v>
                </c:pt>
                <c:pt idx="5">
                  <c:v>8.5437000000000002E-4</c:v>
                </c:pt>
                <c:pt idx="6">
                  <c:v>6.6825000000000001E-4</c:v>
                </c:pt>
                <c:pt idx="7">
                  <c:v>1.2607300000000001E-3</c:v>
                </c:pt>
                <c:pt idx="8">
                  <c:v>6.8683999999999998E-4</c:v>
                </c:pt>
                <c:pt idx="9">
                  <c:v>5.8504E-4</c:v>
                </c:pt>
                <c:pt idx="10">
                  <c:v>5.2196000000000002E-4</c:v>
                </c:pt>
                <c:pt idx="11">
                  <c:v>4.4028999999999997E-4</c:v>
                </c:pt>
                <c:pt idx="12">
                  <c:v>4.9814E-4</c:v>
                </c:pt>
                <c:pt idx="13">
                  <c:v>4.3486000000000002E-4</c:v>
                </c:pt>
                <c:pt idx="14">
                  <c:v>3.6762999999999998E-4</c:v>
                </c:pt>
                <c:pt idx="15">
                  <c:v>3.2818000000000002E-4</c:v>
                </c:pt>
                <c:pt idx="16">
                  <c:v>2.5800999999999998E-4</c:v>
                </c:pt>
                <c:pt idx="17">
                  <c:v>4.1342000000000001E-4</c:v>
                </c:pt>
                <c:pt idx="18">
                  <c:v>2.1605999999999999E-4</c:v>
                </c:pt>
                <c:pt idx="19">
                  <c:v>1.6965E-4</c:v>
                </c:pt>
                <c:pt idx="20">
                  <c:v>3.4613049999999999E-2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5D-4A21-8228-4C3C0AF45DE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Diff from Different Pre-trained Model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val>
            <c:numRef>
              <c:f>Sheet1!$D$3:$D$23</c:f>
              <c:numCache>
                <c:formatCode>General</c:formatCode>
                <c:ptCount val="21"/>
                <c:pt idx="0">
                  <c:v>8.2182660000000005E-2</c:v>
                </c:pt>
                <c:pt idx="1">
                  <c:v>5.9900050000000003E-2</c:v>
                </c:pt>
                <c:pt idx="2">
                  <c:v>5.8046319999999998E-2</c:v>
                </c:pt>
                <c:pt idx="3">
                  <c:v>5.9886120000000001E-2</c:v>
                </c:pt>
                <c:pt idx="4">
                  <c:v>5.7823689999999997E-2</c:v>
                </c:pt>
                <c:pt idx="5">
                  <c:v>4.586908E-2</c:v>
                </c:pt>
                <c:pt idx="6">
                  <c:v>4.1920649999999997E-2</c:v>
                </c:pt>
                <c:pt idx="7">
                  <c:v>0.11280783</c:v>
                </c:pt>
                <c:pt idx="8">
                  <c:v>4.2097139999999998E-2</c:v>
                </c:pt>
                <c:pt idx="9">
                  <c:v>4.0449850000000002E-2</c:v>
                </c:pt>
                <c:pt idx="10">
                  <c:v>3.2043269999999999E-2</c:v>
                </c:pt>
                <c:pt idx="11">
                  <c:v>3.0293009999999999E-2</c:v>
                </c:pt>
                <c:pt idx="12">
                  <c:v>7.5342149999999997E-2</c:v>
                </c:pt>
                <c:pt idx="13">
                  <c:v>2.919078E-2</c:v>
                </c:pt>
                <c:pt idx="14">
                  <c:v>2.8496770000000001E-2</c:v>
                </c:pt>
                <c:pt idx="15">
                  <c:v>2.2750119999999999E-2</c:v>
                </c:pt>
                <c:pt idx="16">
                  <c:v>2.1482569999999999E-2</c:v>
                </c:pt>
                <c:pt idx="17">
                  <c:v>5.6009450000000002E-2</c:v>
                </c:pt>
                <c:pt idx="18">
                  <c:v>2.1839919999999999E-2</c:v>
                </c:pt>
                <c:pt idx="19">
                  <c:v>1.9568950000000002E-2</c:v>
                </c:pt>
                <c:pt idx="20">
                  <c:v>3.3975329999999998E-2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5D-4A21-8228-4C3C0AF45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0155152"/>
        <c:axId val="910152656"/>
      </c:barChart>
      <c:catAx>
        <c:axId val="91015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910152656"/>
        <c:crosses val="autoZero"/>
        <c:auto val="1"/>
        <c:lblAlgn val="ctr"/>
        <c:lblOffset val="100"/>
        <c:noMultiLvlLbl val="0"/>
      </c:catAx>
      <c:valAx>
        <c:axId val="91015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/>
                  <a:t>Avg. Weight Difference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910155152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5916635523896886"/>
          <c:y val="1.2340260746095264E-2"/>
          <c:w val="0.73706983656022762"/>
          <c:h val="0.16836495847855087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ysClr val="windowText" lastClr="000000"/>
          </a:solidFill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1E_CDEF340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B48D09-B4C3-4E66-8189-2D227F5C8A28}" authorId="{90CBB315-3E4B-3E5C-3EA4-1CCBF4D3221C}" created="2023-09-21T22:50:44.954">
    <pc:sldMkLst xmlns:pc="http://schemas.microsoft.com/office/powerpoint/2013/main/command">
      <pc:docMk/>
      <pc:sldMk cId="3455005696" sldId="286"/>
    </pc:sldMkLst>
    <p188:txBody>
      <a:bodyPr/>
      <a:lstStyle/>
      <a:p>
        <a:r>
          <a:rPr lang="en-US"/>
          <a:t>Question: What does it mean by varying execution?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46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47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8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D73B8F9-A39E-48D2-83D7-5884CD2484E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Hi Everyone,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Thank you for attending my talk.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I am Mujahid Al Rafi, I’m a PhD student at UC Merced.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Today I am going to present our work called Decepticon where we attack the secrets transformer models.</a:t>
            </a:r>
          </a:p>
        </p:txBody>
      </p:sp>
      <p:sp>
        <p:nvSpPr>
          <p:cNvPr id="22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75CBE2-175A-453E-B7C1-1D10CC5775EF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This observation is a per layer observation. But do all layers have the same impact?</a:t>
            </a:r>
          </a:p>
        </p:txBody>
      </p:sp>
      <p:sp>
        <p:nvSpPr>
          <p:cNvPr id="254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114A3D-6C2E-4015-B547-9455253A558E}" type="slidenum">
              <a:rPr lang="en-US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114A3D-6C2E-4015-B547-9455253A558E}" type="slidenum">
              <a:rPr lang="en-US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774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Emphasize more on the fingerprint. With the previous 3 observations, we now need to locate the pretrained model of a finetuned model. If The assumption of early attack models were true: same model always have same arch-hint patterns, we cannot leverage weight value similarity. But we found that different finetuned model have different fingerprints based on the underlying pretrained model.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We tested early attack models with different framework models, the attack model’s accuracy was very low because the assumption of same arch-hint for same model arch does not hold true.</a:t>
            </a:r>
          </a:p>
        </p:txBody>
      </p:sp>
      <p:sp>
        <p:nvSpPr>
          <p:cNvPr id="257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76A1BA-9E21-4590-971B-AC6D683FD2A8}" type="slidenum">
              <a:rPr lang="en-US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Why we used CNN? We may have noise in the execution timings and CNNS are very tolerant to noises.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Talk about almost White box attack when we have extracted weights: 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Cloning model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Adversarial attacks.</a:t>
            </a:r>
          </a:p>
        </p:txBody>
      </p:sp>
      <p:sp>
        <p:nvSpPr>
          <p:cNvPr id="263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BFC8CC-A1F8-4AF5-BBAC-B999A4995D7A}" type="slidenum">
              <a:rPr lang="en-US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60174C-9079-4192-B5C2-ADF66CF33604}" type="slidenum">
              <a:rPr lang="en-US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With Decepticon, we identify almost similar values. And if we have only s </a:t>
            </a:r>
            <a:r>
              <a:rPr lang="en-US" sz="2000" b="0" strike="noStrike" spc="-1" dirty="0" err="1">
                <a:latin typeface="Arial"/>
              </a:rPr>
              <a:t>amall</a:t>
            </a:r>
            <a:r>
              <a:rPr lang="en-US" sz="2000" b="0" strike="noStrike" spc="-1" dirty="0">
                <a:latin typeface="Arial"/>
              </a:rPr>
              <a:t> amount of downstream dataset (say 5%), we can create clone model that has 60% accuracy ass opposed to the original model’s 80% accuracy. But if we want to make a very accurate clone model, we need above 40% dataset which may not be possible in many cases. So to create accurate clone model, we design a supplementary attack method which is </a:t>
            </a:r>
            <a:r>
              <a:rPr lang="en-US" sz="2000" b="0" strike="noStrike" spc="-1" dirty="0" err="1">
                <a:latin typeface="Arial"/>
              </a:rPr>
              <a:t>weightt</a:t>
            </a:r>
            <a:r>
              <a:rPr lang="en-US" sz="2000" b="0" strike="noStrike" spc="-1" dirty="0">
                <a:latin typeface="Arial"/>
              </a:rPr>
              <a:t> </a:t>
            </a:r>
          </a:p>
        </p:txBody>
      </p:sp>
      <p:sp>
        <p:nvSpPr>
          <p:cNvPr id="269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992268-99FC-4FC3-B75F-A78FEE2805BC}" type="slidenum">
              <a:rPr lang="en-US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FA0D03-7FAC-4067-80AF-7E1B38F86927}" type="slidenum">
              <a:rPr lang="en-US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3D6718-0214-4A4F-933E-AB1CBE2A72C9}" type="slidenum">
              <a:rPr lang="en-US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3DEC77-3C61-4FDB-BEBD-F754993DD1EC}" type="slidenum">
              <a:rPr lang="en-US" sz="1200" b="0" strike="noStrike" spc="-1">
                <a:latin typeface="Times New Roman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4039D2-C180-42D7-BB80-E68ABC3C92B5}" type="slidenum">
              <a:rPr lang="en-US" sz="1200" b="0" strike="noStrike" spc="-1">
                <a:latin typeface="Times New Roman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Explain the importance of deep learning in daily lives and how large the market is now.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Big tech companies such as apple, meta, google, amazon, MS are aggressively acquiring AI startups.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The performance of deep learning solutions are directly leading to market revenue of tech companies.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So, algorithms and structures of deep learning solutions are critical information that the companies need to protect.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Extracting the arch and then weight  </a:t>
            </a:r>
          </a:p>
        </p:txBody>
      </p:sp>
      <p:sp>
        <p:nvSpPr>
          <p:cNvPr id="23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FC85F9-441C-44EC-9FD4-F967402A2DD6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4039D2-C180-42D7-BB80-E68ABC3C92B5}" type="slidenum">
              <a:rPr lang="en-US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2606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4039D2-C180-42D7-BB80-E68ABC3C92B5}" type="slidenum">
              <a:rPr lang="en-US" sz="1200" b="0" strike="noStrike" spc="-1">
                <a:latin typeface="Times New Roman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2649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97A243-A6D2-4D17-B310-968822F355D1}" type="slidenum">
              <a:rPr lang="en-US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2830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97A243-A6D2-4D17-B310-968822F355D1}" type="slidenum">
              <a:rPr lang="en-US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97A243-A6D2-4D17-B310-968822F355D1}" type="slidenum">
              <a:rPr lang="en-US" sz="1200" b="0" strike="noStrike" spc="-1">
                <a:latin typeface="Times New Roman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769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97A243-A6D2-4D17-B310-968822F355D1}" type="slidenum">
              <a:rPr lang="en-US" sz="1200" b="0" strike="noStrike" spc="-1">
                <a:latin typeface="Times New Roman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6901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75ABE5-97A2-4DD7-A4A0-3A3C06B0F9BC}" type="slidenum">
              <a:rPr lang="en-US" sz="1200" b="0" strike="noStrike" spc="-1">
                <a:latin typeface="Times New Roman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2730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Thank you.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I will accept questions.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(Please list up a few questions that you may ask as an audience. We should prepare for the answers for the questions)</a:t>
            </a:r>
          </a:p>
        </p:txBody>
      </p:sp>
      <p:sp>
        <p:nvSpPr>
          <p:cNvPr id="293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B9AFB7-72DF-45CF-B4CA-A41D1105901B}" type="slidenum">
              <a:rPr lang="en-US" sz="1200" b="0" strike="noStrike" spc="-1">
                <a:latin typeface="Times New Roman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97A243-A6D2-4D17-B310-968822F355D1}" type="slidenum">
              <a:rPr lang="en-US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396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Out of them, we are going to discuss model extraction attack today.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Explain the model extraction attack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Redraw the figure</a:t>
            </a:r>
          </a:p>
        </p:txBody>
      </p:sp>
      <p:sp>
        <p:nvSpPr>
          <p:cNvPr id="23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13F7B4-05B9-4B43-A05B-439380CDB871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Explain the assumptions of state-of-the-art solutions.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41254A-35B8-40E5-BC2D-5696B4CFF68C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In RSA algorithm, the private key bit 0/1 decides whether 1 or 2 multiply instructions will be executed.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Let’s see some unique characteristics of some emerging models.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Talk about CNN and transformers. Then Talk about the existing works only targeting CNNs.</a:t>
            </a:r>
          </a:p>
        </p:txBody>
      </p:sp>
      <p:sp>
        <p:nvSpPr>
          <p:cNvPr id="23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9C6BB3-8B71-48B1-891D-2CB4034DFF64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685F62-2FE7-4974-B9A8-8C4FE2EDBCB1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4927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Not feasible: It’s possible when the model creator has access to enough resources such as lots of GPUs, large memory and time. But it’s not feasible for everyone.</a:t>
            </a:r>
          </a:p>
        </p:txBody>
      </p:sp>
      <p:sp>
        <p:nvSpPr>
          <p:cNvPr id="242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685F62-2FE7-4974-B9A8-8C4FE2EDBCB1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In the </a:t>
            </a:r>
            <a:r>
              <a:rPr lang="en-US" sz="2000" b="0" strike="noStrike" spc="-1" dirty="0" err="1">
                <a:latin typeface="Arial"/>
              </a:rPr>
              <a:t>Xp</a:t>
            </a:r>
            <a:r>
              <a:rPr lang="en-US" sz="2000" b="0" strike="noStrike" spc="-1" dirty="0">
                <a:latin typeface="Arial"/>
              </a:rPr>
              <a:t>-XF case where a finetuned model is compared with its underlying pretrained model, most finetuned weights have small difference from the pretrained weights. (Related pretrained-finetuned pair)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en-US" sz="2000" b="0" strike="noStrike" spc="-1" dirty="0">
                <a:latin typeface="Arial"/>
              </a:rPr>
              <a:t>In the </a:t>
            </a:r>
            <a:r>
              <a:rPr lang="en-US" sz="2000" b="0" strike="noStrike" spc="-1" dirty="0" err="1">
                <a:latin typeface="Arial"/>
              </a:rPr>
              <a:t>Xp</a:t>
            </a:r>
            <a:r>
              <a:rPr lang="en-US" sz="2000" b="0" strike="noStrike" spc="-1" dirty="0">
                <a:latin typeface="Arial"/>
              </a:rPr>
              <a:t>-YF case where a finetuned model is compared with a different pretrained model, finetuned weights have  difference from the pretrained weights. (Unrelated pretrained-finetuned pair)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lang="en-US" sz="2000" b="0" strike="noStrike" spc="-1" dirty="0"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en-US" sz="2000" b="0" strike="noStrike" spc="-1" dirty="0">
                <a:latin typeface="Arial"/>
              </a:rPr>
              <a:t>Related pretrained-finetuned pair: almost 50% weights show &lt;0.002 distance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en-US" sz="2000" b="0" strike="noStrike" spc="-1" dirty="0">
                <a:latin typeface="Arial"/>
              </a:rPr>
              <a:t>Related pretrained-finetuned pair: only 3% weights show &lt;0.002 distance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lang="en-US" sz="2000" b="0" strike="noStrike" spc="-1" dirty="0"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en-US" sz="2000" b="0" strike="noStrike" spc="-1" dirty="0">
                <a:latin typeface="Arial"/>
              </a:rPr>
              <a:t>As the same pretrained model can be finetuned for different tasks, we evaluated weight similarities among 9 different tasks models finetuned from the same pretrained model.</a:t>
            </a: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lang="en-US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286D54-8F02-4BDF-A280-1A379E4B79E1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Put the 9 tasks</a:t>
            </a: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But do all weights change similarly during tuning?</a:t>
            </a:r>
          </a:p>
        </p:txBody>
      </p:sp>
      <p:sp>
        <p:nvSpPr>
          <p:cNvPr id="245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286D54-8F02-4BDF-A280-1A379E4B79E1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208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57894AE-A8F1-4589-85E5-9D55D4BFFE2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E500C28-E480-4E01-93AA-E230D7BAC8C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F55FB3-92F6-4158-9593-C233290C70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C50FAA8-C4E8-43B3-9EB0-EE872ECF3E0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96090" y="6248520"/>
            <a:ext cx="1986989" cy="363960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fld id="{06F527C0-E35F-7247-8D91-9A36BC653510}" type="datetimeFigureOut">
              <a:rPr lang="en-US" smtClean="0"/>
              <a:pPr/>
              <a:t>03-Nov-23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79" y="6248160"/>
            <a:ext cx="8719309" cy="363960"/>
          </a:xfrm>
          <a:prstGeom prst="rect">
            <a:avLst/>
          </a:prstGeo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q"/>
              <a:defRPr>
                <a:latin typeface="Tw Cen MT" panose="020B0602020104020603" pitchFamily="34" charset="0"/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Tw Cen MT" panose="020B0602020104020603" pitchFamily="34" charset="0"/>
              </a:defRPr>
            </a:lvl2pPr>
            <a:lvl3pPr marL="1143000" indent="-228600">
              <a:buClrTx/>
              <a:buFont typeface="Wingdings" panose="05000000000000000000" pitchFamily="2" charset="2"/>
              <a:buChar char="§"/>
              <a:defRPr>
                <a:latin typeface="Tw Cen MT" panose="020B0602020104020603" pitchFamily="34" charset="0"/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latin typeface="Tw Cen MT" panose="020B0602020104020603" pitchFamily="34" charset="0"/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Tw Cen MT" panose="020B0602020104020603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3972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>
          <a:xfrm>
            <a:off x="812880" y="6248160"/>
            <a:ext cx="7227000" cy="36396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AF9E72B-050D-404C-9D11-E5DA4A13FA7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>
          <a:xfrm>
            <a:off x="8128080" y="6248520"/>
            <a:ext cx="3555000" cy="3639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pPr algn="ctr">
              <a:buNone/>
            </a:pPr>
            <a:endParaRPr lang="en-US" sz="4400" b="0" strike="noStrike" spc="-1" dirty="0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>
              <a:defRPr>
                <a:latin typeface="Tw Cen MT" panose="020B0602020104020603" pitchFamily="34" charset="0"/>
              </a:defRPr>
            </a:lvl1pPr>
          </a:lstStyle>
          <a:p>
            <a:pPr algn="ctr">
              <a:buNone/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>
          <a:xfrm>
            <a:off x="812880" y="6248160"/>
            <a:ext cx="7227000" cy="36396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FF3915F-506A-493B-BC67-58AE43FEA68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>
          <a:xfrm>
            <a:off x="8128080" y="6248520"/>
            <a:ext cx="3555000" cy="3639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 dirty="0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>
          <a:xfrm>
            <a:off x="812880" y="6248160"/>
            <a:ext cx="7227000" cy="36396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97B59FF-E758-4962-B802-6E40C6D5A79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>
          <a:xfrm>
            <a:off x="8128080" y="6248520"/>
            <a:ext cx="3555000" cy="3639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>
          <a:xfrm>
            <a:off x="812880" y="6248160"/>
            <a:ext cx="7227000" cy="36396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B695F3-B186-4220-A56D-2388E591AA6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>
          <a:xfrm>
            <a:off x="8128080" y="6248520"/>
            <a:ext cx="3555000" cy="3639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>
          <a:xfrm>
            <a:off x="812880" y="6248160"/>
            <a:ext cx="7227000" cy="36396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B59686E-0EA3-47B5-BE81-AAD82BA30F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>
          <a:xfrm>
            <a:off x="8128080" y="6248520"/>
            <a:ext cx="3555000" cy="3639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>
          <a:xfrm>
            <a:off x="812880" y="6248160"/>
            <a:ext cx="7227000" cy="36396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4F35E40-552E-40B4-8F2E-787716F34C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>
          <a:xfrm>
            <a:off x="8128080" y="6248520"/>
            <a:ext cx="3555000" cy="3639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C4BDC6-BB65-4546-AF5B-9F058DCEE89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>
          <a:xfrm>
            <a:off x="812880" y="6248160"/>
            <a:ext cx="7227000" cy="36396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2F57EFE-2EFE-4E35-94C2-4C13768A076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>
          <a:xfrm>
            <a:off x="8128080" y="6248520"/>
            <a:ext cx="3555000" cy="3639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>
          <a:xfrm>
            <a:off x="812880" y="6248160"/>
            <a:ext cx="7227000" cy="36396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9A49DE7-B216-4232-81A7-C7306C231C4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>
          <a:xfrm>
            <a:off x="8128080" y="6248520"/>
            <a:ext cx="3555000" cy="3639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>
          <a:xfrm>
            <a:off x="812880" y="6248160"/>
            <a:ext cx="7227000" cy="36396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249944-DE7F-44B4-AC45-182AA20D485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>
          <a:xfrm>
            <a:off x="8128080" y="6248520"/>
            <a:ext cx="3555000" cy="3639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>
          <a:xfrm>
            <a:off x="812880" y="6248160"/>
            <a:ext cx="7227000" cy="36396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6E40C6D-5046-42B2-8B15-845549CF9F7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>
          <a:xfrm>
            <a:off x="8128080" y="6248520"/>
            <a:ext cx="3555000" cy="3639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>
          <a:xfrm>
            <a:off x="812880" y="6248160"/>
            <a:ext cx="7227000" cy="36396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BC533C-0362-4323-8EE2-B4B69353375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>
          <a:xfrm>
            <a:off x="8128080" y="6248520"/>
            <a:ext cx="3555000" cy="3639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>
          <a:xfrm>
            <a:off x="812880" y="6248160"/>
            <a:ext cx="7227000" cy="363960"/>
          </a:xfrm>
          <a:prstGeom prst="rect">
            <a:avLst/>
          </a:prstGeom>
        </p:spPr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98AD5F8-93D6-479A-8AC8-C1EB70F95C7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>
          <a:xfrm>
            <a:off x="8128080" y="6248520"/>
            <a:ext cx="3555000" cy="3639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4CF0C51-0E07-4454-8F45-39EEC84A1A7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2999E99-0BCD-42DD-9616-E0D56E3CE2F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BA95959-3B05-4182-BE3C-A766FDAECD9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62CA7B2-781C-4685-A10A-9958FE83849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4A7AC75-95E2-45CC-9F65-FA269052998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17B04FE-842D-49D0-A2E8-DFDF4784164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76B20B5-C71C-4265-A252-F9434E63918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27C3325-CF2A-4BE1-B516-C78C2C12066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970A17C-5914-4DFC-AD7C-30FC4C6FC8A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A2E2BB2-77B8-4713-8882-624DE36C3E8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721CFB8-F377-4648-BE42-CA0F04CBC39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0A16874-E164-4BD7-BA5B-75A7619D34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7550C67-F4BF-40EF-8403-6E3B72D919B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CC78AE0-BF74-4F64-8C0C-52C9FEE06F0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8D55159-8AB5-4888-85BF-8EC69539CB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156C0B9-7FB7-41C5-B3B7-C4186E04988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52BF9BE-57F4-4789-8F6A-E5301959B0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848C01-A2A8-46BE-B6DB-BDCF4D5E6F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7F35ABA-7CAE-485B-9A04-4759D537381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1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 hidden="1"/>
          <p:cNvSpPr/>
          <p:nvPr/>
        </p:nvSpPr>
        <p:spPr>
          <a:xfrm>
            <a:off x="0" y="1234440"/>
            <a:ext cx="12191040" cy="31896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Rectangle 7" hidden="1"/>
          <p:cNvSpPr/>
          <p:nvPr/>
        </p:nvSpPr>
        <p:spPr>
          <a:xfrm>
            <a:off x="0" y="1280160"/>
            <a:ext cx="710280" cy="2275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Rectangle 8" hidden="1"/>
          <p:cNvSpPr/>
          <p:nvPr/>
        </p:nvSpPr>
        <p:spPr>
          <a:xfrm>
            <a:off x="787320" y="1280160"/>
            <a:ext cx="11403360" cy="2275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3" name="Picture 9" descr="UCMercedLogoWhite.ai"/>
          <p:cNvPicPr/>
          <p:nvPr/>
        </p:nvPicPr>
        <p:blipFill>
          <a:blip r:embed="rId14"/>
          <a:stretch/>
        </p:blipFill>
        <p:spPr>
          <a:xfrm>
            <a:off x="10650240" y="6440400"/>
            <a:ext cx="1280160" cy="31932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0" y="5970960"/>
            <a:ext cx="12191040" cy="88596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Rectangle 9"/>
          <p:cNvSpPr/>
          <p:nvPr/>
        </p:nvSpPr>
        <p:spPr>
          <a:xfrm>
            <a:off x="-12240" y="6053400"/>
            <a:ext cx="2998080" cy="712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Rectangle 10"/>
          <p:cNvSpPr/>
          <p:nvPr/>
        </p:nvSpPr>
        <p:spPr>
          <a:xfrm>
            <a:off x="3145680" y="6044040"/>
            <a:ext cx="9045360" cy="7120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7" name="Picture 11"/>
          <p:cNvPicPr/>
          <p:nvPr/>
        </p:nvPicPr>
        <p:blipFill>
          <a:blip r:embed="rId15"/>
          <a:stretch/>
        </p:blipFill>
        <p:spPr>
          <a:xfrm>
            <a:off x="10811160" y="6256080"/>
            <a:ext cx="1162440" cy="32616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ftr" idx="1"/>
          </p:nvPr>
        </p:nvSpPr>
        <p:spPr>
          <a:xfrm>
            <a:off x="2780640" y="236520"/>
            <a:ext cx="782208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" name="PlaceHolder 4"/>
          <p:cNvSpPr>
            <a:spLocks noGrp="1"/>
          </p:cNvSpPr>
          <p:nvPr>
            <p:ph type="sldNum" idx="2"/>
          </p:nvPr>
        </p:nvSpPr>
        <p:spPr>
          <a:xfrm>
            <a:off x="10667880" y="228600"/>
            <a:ext cx="1116360" cy="379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1" strike="noStrike" spc="-1">
                <a:solidFill>
                  <a:srgbClr val="D5EDF4"/>
                </a:solidFill>
                <a:latin typeface="Tw Cen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8C74266-E9CE-4196-A989-144BB94F66FF}" type="slidenum">
              <a:rPr lang="en-US" sz="1400" b="1" strike="noStrike" spc="-1">
                <a:solidFill>
                  <a:srgbClr val="D5EDF4"/>
                </a:solidFill>
                <a:latin typeface="Tw Cen MT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dt" idx="3"/>
          </p:nvPr>
        </p:nvSpPr>
        <p:spPr>
          <a:xfrm>
            <a:off x="101520" y="6068520"/>
            <a:ext cx="2742120" cy="68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/>
          <p:nvPr/>
        </p:nvSpPr>
        <p:spPr>
          <a:xfrm>
            <a:off x="0" y="1234440"/>
            <a:ext cx="12191040" cy="31896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Rectangle 7"/>
          <p:cNvSpPr/>
          <p:nvPr/>
        </p:nvSpPr>
        <p:spPr>
          <a:xfrm>
            <a:off x="0" y="1280160"/>
            <a:ext cx="710280" cy="2275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Rectangle 8"/>
          <p:cNvSpPr/>
          <p:nvPr userDrawn="1"/>
        </p:nvSpPr>
        <p:spPr>
          <a:xfrm>
            <a:off x="787320" y="1280160"/>
            <a:ext cx="11403360" cy="2275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52" name="Picture 9" descr="UCMercedLogoWhite.ai"/>
          <p:cNvPicPr/>
          <p:nvPr userDrawn="1"/>
        </p:nvPicPr>
        <p:blipFill>
          <a:blip r:embed="rId15"/>
          <a:stretch/>
        </p:blipFill>
        <p:spPr>
          <a:xfrm>
            <a:off x="10650240" y="6440400"/>
            <a:ext cx="1280160" cy="31932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812880" y="6248160"/>
            <a:ext cx="72270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0" y="1272240"/>
            <a:ext cx="710280" cy="243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1" strike="noStrike" spc="-1">
                <a:solidFill>
                  <a:srgbClr val="FFFFFF"/>
                </a:solidFill>
                <a:latin typeface="Tw Cen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079AEE1-E4DE-44B0-A246-C2A25167A874}" type="slidenum">
              <a:rPr lang="en-US" sz="1400" b="1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8128080" y="6248520"/>
            <a:ext cx="35550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 dirty="0">
                <a:latin typeface="Arial"/>
              </a:rPr>
              <a:t>Click to edit the title text format</a:t>
            </a: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97200" indent="-4572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54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18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1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 hidden="1"/>
          <p:cNvSpPr/>
          <p:nvPr/>
        </p:nvSpPr>
        <p:spPr>
          <a:xfrm>
            <a:off x="0" y="1234440"/>
            <a:ext cx="12191040" cy="31896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Rectangle 7" hidden="1"/>
          <p:cNvSpPr/>
          <p:nvPr/>
        </p:nvSpPr>
        <p:spPr>
          <a:xfrm>
            <a:off x="0" y="1280160"/>
            <a:ext cx="710280" cy="2275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Rectangle 8" hidden="1"/>
          <p:cNvSpPr/>
          <p:nvPr/>
        </p:nvSpPr>
        <p:spPr>
          <a:xfrm>
            <a:off x="787320" y="1280160"/>
            <a:ext cx="11403360" cy="2275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97" name="Picture 9" descr="UCMercedLogoWhite.ai"/>
          <p:cNvPicPr/>
          <p:nvPr/>
        </p:nvPicPr>
        <p:blipFill>
          <a:blip r:embed="rId15"/>
          <a:stretch/>
        </p:blipFill>
        <p:spPr>
          <a:xfrm>
            <a:off x="10650240" y="6440400"/>
            <a:ext cx="1280160" cy="319320"/>
          </a:xfrm>
          <a:prstGeom prst="rect">
            <a:avLst/>
          </a:prstGeom>
          <a:ln w="0">
            <a:noFill/>
          </a:ln>
        </p:spPr>
      </p:pic>
      <p:sp>
        <p:nvSpPr>
          <p:cNvPr id="98" name="Rectangle 7"/>
          <p:cNvSpPr/>
          <p:nvPr/>
        </p:nvSpPr>
        <p:spPr>
          <a:xfrm>
            <a:off x="-12240" y="4572000"/>
            <a:ext cx="12191040" cy="88596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" name="Rectangle 8"/>
          <p:cNvSpPr/>
          <p:nvPr/>
        </p:nvSpPr>
        <p:spPr>
          <a:xfrm>
            <a:off x="-12240" y="4663440"/>
            <a:ext cx="1949760" cy="712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" name="Rectangle 9"/>
          <p:cNvSpPr/>
          <p:nvPr/>
        </p:nvSpPr>
        <p:spPr>
          <a:xfrm>
            <a:off x="2060280" y="4654440"/>
            <a:ext cx="10130400" cy="7120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1" name="Rectangle 10"/>
          <p:cNvSpPr/>
          <p:nvPr/>
        </p:nvSpPr>
        <p:spPr>
          <a:xfrm>
            <a:off x="1930320" y="0"/>
            <a:ext cx="133200" cy="686592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2" name="PlaceHolder 1"/>
          <p:cNvSpPr>
            <a:spLocks noGrp="1"/>
          </p:cNvSpPr>
          <p:nvPr>
            <p:ph type="ftr" idx="7"/>
          </p:nvPr>
        </p:nvSpPr>
        <p:spPr>
          <a:xfrm>
            <a:off x="2133720" y="6248160"/>
            <a:ext cx="60948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3" name="PlaceHolder 2"/>
          <p:cNvSpPr>
            <a:spLocks noGrp="1"/>
          </p:cNvSpPr>
          <p:nvPr>
            <p:ph type="sldNum" idx="8"/>
          </p:nvPr>
        </p:nvSpPr>
        <p:spPr>
          <a:xfrm>
            <a:off x="0" y="4667400"/>
            <a:ext cx="1929240" cy="662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2800" b="1" strike="noStrike" spc="-1">
                <a:solidFill>
                  <a:srgbClr val="FFFFFF"/>
                </a:solidFill>
                <a:latin typeface="Tw Cen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F4A44B2-8292-4DA7-B499-C2D3FB9ACB27}" type="slidenum">
              <a:rPr lang="en-US" sz="2800" b="1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9"/>
          </p:nvPr>
        </p:nvSpPr>
        <p:spPr>
          <a:xfrm>
            <a:off x="8331120" y="6248520"/>
            <a:ext cx="35550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0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38.png"/><Relationship Id="rId18" Type="http://schemas.microsoft.com/office/2007/relationships/hdphoto" Target="../media/hdphoto8.wdp"/><Relationship Id="rId3" Type="http://schemas.openxmlformats.org/officeDocument/2006/relationships/image" Target="../media/image33.png"/><Relationship Id="rId21" Type="http://schemas.openxmlformats.org/officeDocument/2006/relationships/image" Target="../media/image43.png"/><Relationship Id="rId7" Type="http://schemas.openxmlformats.org/officeDocument/2006/relationships/image" Target="../media/image35.png"/><Relationship Id="rId12" Type="http://schemas.microsoft.com/office/2007/relationships/hdphoto" Target="../media/hdphoto5.wdp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6" Type="http://schemas.microsoft.com/office/2007/relationships/hdphoto" Target="../media/hdphoto7.wdp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2.wdp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microsoft.com/office/2007/relationships/hdphoto" Target="../media/hdphoto4.wdp"/><Relationship Id="rId19" Type="http://schemas.openxmlformats.org/officeDocument/2006/relationships/image" Target="../media/image41.png"/><Relationship Id="rId4" Type="http://schemas.microsoft.com/office/2007/relationships/hdphoto" Target="../media/hdphoto1.wdp"/><Relationship Id="rId9" Type="http://schemas.openxmlformats.org/officeDocument/2006/relationships/image" Target="../media/image36.png"/><Relationship Id="rId1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E_CDEF340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720080" y="1889640"/>
            <a:ext cx="8634960" cy="1761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1" strike="noStrike" cap="all" spc="-1" dirty="0">
                <a:solidFill>
                  <a:schemeClr val="bg1"/>
                </a:solidFill>
                <a:latin typeface="Arial"/>
              </a:rPr>
              <a:t>Decepticon: Attacking secrets of Transformers</a:t>
            </a:r>
            <a:br>
              <a:rPr lang="en-US" sz="2200" dirty="0"/>
            </a:br>
            <a:endParaRPr lang="en-US" sz="2200" b="0" strike="noStrike" spc="-1" dirty="0">
              <a:latin typeface="Arial"/>
            </a:endParaRPr>
          </a:p>
        </p:txBody>
      </p:sp>
      <p:sp>
        <p:nvSpPr>
          <p:cNvPr id="151" name="TextBox 6"/>
          <p:cNvSpPr/>
          <p:nvPr/>
        </p:nvSpPr>
        <p:spPr>
          <a:xfrm>
            <a:off x="2732625" y="3650760"/>
            <a:ext cx="6609870" cy="19067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chemeClr val="bg1"/>
                </a:solidFill>
                <a:latin typeface="Tw Cen MT"/>
                <a:ea typeface="DejaVu Sans"/>
              </a:rPr>
              <a:t>Mujahid Al Rafi</a:t>
            </a:r>
            <a:r>
              <a:rPr lang="en-US" sz="2000" b="1" strike="noStrike" spc="-1" baseline="30000" dirty="0">
                <a:solidFill>
                  <a:schemeClr val="bg1"/>
                </a:solidFill>
                <a:latin typeface="Tw Cen MT"/>
                <a:ea typeface="DejaVu Sans"/>
              </a:rPr>
              <a:t>1</a:t>
            </a:r>
            <a:r>
              <a:rPr lang="en-US" sz="2000" b="1" strike="noStrike" spc="-1" dirty="0">
                <a:solidFill>
                  <a:schemeClr val="tx2">
                    <a:lumMod val="10000"/>
                    <a:lumOff val="90000"/>
                  </a:schemeClr>
                </a:solidFill>
                <a:latin typeface="Tw Cen MT"/>
                <a:ea typeface="DejaVu Sans"/>
              </a:rPr>
              <a:t>, Yuan Feng</a:t>
            </a:r>
            <a:r>
              <a:rPr lang="en-US" sz="2000" b="1" strike="noStrike" spc="-1" baseline="30000" dirty="0">
                <a:solidFill>
                  <a:schemeClr val="tx2">
                    <a:lumMod val="10000"/>
                    <a:lumOff val="90000"/>
                  </a:schemeClr>
                </a:solidFill>
                <a:latin typeface="Tw Cen MT"/>
                <a:ea typeface="DejaVu Sans"/>
              </a:rPr>
              <a:t>1</a:t>
            </a:r>
            <a:r>
              <a:rPr lang="en-US" sz="2000" b="1" strike="noStrike" spc="-1" dirty="0">
                <a:solidFill>
                  <a:schemeClr val="tx2">
                    <a:lumMod val="10000"/>
                    <a:lumOff val="90000"/>
                  </a:schemeClr>
                </a:solidFill>
                <a:latin typeface="Tw Cen MT"/>
                <a:ea typeface="DejaVu Sans"/>
              </a:rPr>
              <a:t>, Fan Yao</a:t>
            </a:r>
            <a:r>
              <a:rPr lang="en-US" sz="2000" b="1" strike="noStrike" spc="-1" baseline="30000" dirty="0">
                <a:solidFill>
                  <a:schemeClr val="tx2">
                    <a:lumMod val="10000"/>
                    <a:lumOff val="90000"/>
                  </a:schemeClr>
                </a:solidFill>
                <a:latin typeface="Tw Cen MT"/>
                <a:ea typeface="DejaVu Sans"/>
              </a:rPr>
              <a:t>2</a:t>
            </a:r>
            <a:r>
              <a:rPr lang="en-US" sz="2000" b="1" strike="noStrike" spc="-1" dirty="0">
                <a:solidFill>
                  <a:schemeClr val="tx2">
                    <a:lumMod val="10000"/>
                    <a:lumOff val="90000"/>
                  </a:schemeClr>
                </a:solidFill>
                <a:latin typeface="Tw Cen MT"/>
                <a:ea typeface="DejaVu Sans"/>
              </a:rPr>
              <a:t>, Meng Tang</a:t>
            </a:r>
            <a:r>
              <a:rPr lang="en-US" sz="2000" b="1" strike="noStrike" spc="-1" baseline="30000" dirty="0">
                <a:solidFill>
                  <a:schemeClr val="tx2">
                    <a:lumMod val="10000"/>
                    <a:lumOff val="90000"/>
                  </a:schemeClr>
                </a:solidFill>
                <a:latin typeface="Tw Cen MT"/>
                <a:ea typeface="DejaVu Sans"/>
              </a:rPr>
              <a:t>1</a:t>
            </a:r>
            <a:r>
              <a:rPr lang="en-US" sz="2000" b="1" strike="noStrike" spc="-1" dirty="0">
                <a:solidFill>
                  <a:schemeClr val="tx2">
                    <a:lumMod val="10000"/>
                    <a:lumOff val="90000"/>
                  </a:schemeClr>
                </a:solidFill>
                <a:latin typeface="Tw Cen MT"/>
                <a:ea typeface="DejaVu Sans"/>
              </a:rPr>
              <a:t>, Hyeran Jeon</a:t>
            </a:r>
            <a:r>
              <a:rPr lang="en-US" sz="2000" b="1" strike="noStrike" spc="-1" baseline="30000" dirty="0">
                <a:solidFill>
                  <a:schemeClr val="tx2">
                    <a:lumMod val="10000"/>
                    <a:lumOff val="90000"/>
                  </a:schemeClr>
                </a:solidFill>
                <a:latin typeface="Tw Cen MT"/>
                <a:ea typeface="DejaVu Sans"/>
              </a:rPr>
              <a:t>1</a:t>
            </a:r>
            <a:endParaRPr lang="en-US" sz="2000" b="1" strike="noStrike" spc="-1" dirty="0">
              <a:solidFill>
                <a:schemeClr val="tx2">
                  <a:lumMod val="10000"/>
                  <a:lumOff val="90000"/>
                </a:schemeClr>
              </a:solidFill>
              <a:latin typeface="Tw Cen MT"/>
              <a:ea typeface="DejaVu Sans"/>
            </a:endParaRPr>
          </a:p>
          <a:p>
            <a:pPr algn="ctr">
              <a:lnSpc>
                <a:spcPct val="100000"/>
              </a:lnSpc>
              <a:buNone/>
            </a:pPr>
            <a:endParaRPr lang="en-US" sz="2000" b="1" spc="-1" dirty="0">
              <a:solidFill>
                <a:schemeClr val="tx2">
                  <a:lumMod val="10000"/>
                  <a:lumOff val="90000"/>
                </a:schemeClr>
              </a:solidFill>
              <a:latin typeface="Tw Cen MT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 baseline="30000" dirty="0">
                <a:solidFill>
                  <a:schemeClr val="tx2">
                    <a:lumMod val="10000"/>
                    <a:lumOff val="90000"/>
                  </a:schemeClr>
                </a:solidFill>
                <a:latin typeface="Tw Cen MT"/>
              </a:rPr>
              <a:t>1</a:t>
            </a:r>
            <a:r>
              <a:rPr lang="en-US" sz="2000" b="1" strike="noStrike" spc="-1" dirty="0">
                <a:solidFill>
                  <a:schemeClr val="tx2">
                    <a:lumMod val="10000"/>
                    <a:lumOff val="90000"/>
                  </a:schemeClr>
                </a:solidFill>
                <a:latin typeface="Tw Cen MT"/>
              </a:rPr>
              <a:t> University of California Merced</a:t>
            </a:r>
          </a:p>
          <a:p>
            <a:pPr algn="ctr">
              <a:lnSpc>
                <a:spcPct val="100000"/>
              </a:lnSpc>
            </a:pPr>
            <a:r>
              <a:rPr lang="en-US" sz="2000" b="1" spc="-1" baseline="30000" dirty="0">
                <a:solidFill>
                  <a:schemeClr val="tx2">
                    <a:lumMod val="10000"/>
                    <a:lumOff val="90000"/>
                  </a:schemeClr>
                </a:solidFill>
                <a:latin typeface="Tw Cen MT"/>
              </a:rPr>
              <a:t>2</a:t>
            </a:r>
            <a:r>
              <a:rPr lang="en-US" sz="2000" b="1" spc="-1" dirty="0">
                <a:solidFill>
                  <a:schemeClr val="tx2">
                    <a:lumMod val="10000"/>
                    <a:lumOff val="90000"/>
                  </a:schemeClr>
                </a:solidFill>
                <a:latin typeface="Tw Cen MT"/>
              </a:rPr>
              <a:t> University of Central Florida</a:t>
            </a:r>
            <a:endParaRPr lang="en-US" sz="2000" b="0" strike="noStrike" spc="-1" dirty="0">
              <a:solidFill>
                <a:schemeClr val="tx2">
                  <a:lumMod val="10000"/>
                  <a:lumOff val="9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1026" name="Picture 2" descr="UCF Logo transparent PNG - StickPNG">
            <a:extLst>
              <a:ext uri="{FF2B5EF4-FFF2-40B4-BE49-F238E27FC236}">
                <a16:creationId xmlns:a16="http://schemas.microsoft.com/office/drawing/2014/main" id="{5322D261-C487-5AAF-3787-470987D7A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278" y="6115050"/>
            <a:ext cx="767523" cy="61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9213B"/>
                </a:solidFill>
                <a:latin typeface="Tw Cen MT"/>
              </a:rPr>
              <a:t>Transfer Learning Characterization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3"/>
          <a:stretch/>
        </p:blipFill>
        <p:spPr>
          <a:xfrm>
            <a:off x="5413680" y="1995840"/>
            <a:ext cx="6475320" cy="4856400"/>
          </a:xfrm>
          <a:prstGeom prst="rect">
            <a:avLst/>
          </a:prstGeom>
          <a:ln w="0">
            <a:noFill/>
          </a:ln>
        </p:spPr>
      </p:pic>
      <p:sp>
        <p:nvSpPr>
          <p:cNvPr id="184" name="Rectangle: Rounded Corners 2"/>
          <p:cNvSpPr/>
          <p:nvPr/>
        </p:nvSpPr>
        <p:spPr>
          <a:xfrm>
            <a:off x="1173407" y="2193120"/>
            <a:ext cx="2979360" cy="3826440"/>
          </a:xfrm>
          <a:prstGeom prst="roundRect">
            <a:avLst>
              <a:gd name="adj" fmla="val 16667"/>
            </a:avLst>
          </a:prstGeom>
          <a:solidFill>
            <a:srgbClr val="2C7C9F"/>
          </a:solidFill>
          <a:ln>
            <a:solidFill>
              <a:srgbClr val="2C7C9F"/>
            </a:solidFill>
            <a:round/>
          </a:ln>
          <a:effectLst>
            <a:outerShdw blurRad="38160" dist="2988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Tw Cen MT"/>
                <a:ea typeface="DejaVu Sans"/>
              </a:rPr>
              <a:t>Observation 2. Few outlier weights change by over 3× more and are the sources of the long tail weight gap distribution.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819DAF-C85E-45E4-A5BF-B5E3998D8159}" type="slidenum">
              <a:rPr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CFF51-39F3-191D-8BD0-E0B81FDED7CD}"/>
              </a:ext>
            </a:extLst>
          </p:cNvPr>
          <p:cNvSpPr txBox="1"/>
          <p:nvPr/>
        </p:nvSpPr>
        <p:spPr>
          <a:xfrm>
            <a:off x="816840" y="1672560"/>
            <a:ext cx="10607040" cy="520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900" spc="-1" dirty="0">
                <a:solidFill>
                  <a:srgbClr val="000000"/>
                </a:solidFill>
                <a:latin typeface="Tw Cen MT"/>
              </a:rPr>
              <a:t>Outlier weights show higher updates during fine-tuning</a:t>
            </a:r>
            <a:endParaRPr lang="en-US" sz="2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09213B"/>
                </a:solidFill>
                <a:latin typeface="Tw Cen MT"/>
              </a:rPr>
              <a:t>Transfer Learning Characterization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84" name="Rectangle: Rounded Corners 2"/>
          <p:cNvSpPr/>
          <p:nvPr/>
        </p:nvSpPr>
        <p:spPr>
          <a:xfrm>
            <a:off x="7849629" y="2446508"/>
            <a:ext cx="2979360" cy="3826440"/>
          </a:xfrm>
          <a:prstGeom prst="roundRect">
            <a:avLst>
              <a:gd name="adj" fmla="val 16667"/>
            </a:avLst>
          </a:prstGeom>
          <a:solidFill>
            <a:srgbClr val="2C7C9F"/>
          </a:solidFill>
          <a:ln>
            <a:solidFill>
              <a:srgbClr val="2C7C9F"/>
            </a:solidFill>
            <a:round/>
          </a:ln>
          <a:effectLst>
            <a:outerShdw blurRad="38160" dist="2988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Tw Cen MT"/>
                <a:ea typeface="DejaVu Sans"/>
              </a:rPr>
              <a:t>Observation 3. The impact of layers towards model accuracy is different. A few layers may reuse pre-trained model’s weights without hurting accuracy.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819DAF-C85E-45E4-A5BF-B5E3998D8159}" type="slidenum">
              <a:rPr/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CFF51-39F3-191D-8BD0-E0B81FDED7CD}"/>
              </a:ext>
            </a:extLst>
          </p:cNvPr>
          <p:cNvSpPr txBox="1"/>
          <p:nvPr/>
        </p:nvSpPr>
        <p:spPr>
          <a:xfrm>
            <a:off x="816840" y="1672560"/>
            <a:ext cx="10607040" cy="520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900" b="0" strike="noStrike" spc="-1" dirty="0">
                <a:solidFill>
                  <a:srgbClr val="000000"/>
                </a:solidFill>
                <a:latin typeface="Tw Cen MT"/>
              </a:rPr>
              <a:t>Layers do not have the same impact towards accuracy</a:t>
            </a:r>
            <a:endParaRPr lang="en-US" sz="2900" b="0" strike="noStrike" spc="-1" dirty="0">
              <a:latin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ADE45E-9DD2-2E99-1031-852AC1FB2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622386"/>
              </p:ext>
            </p:extLst>
          </p:nvPr>
        </p:nvGraphicFramePr>
        <p:xfrm>
          <a:off x="879475" y="2540635"/>
          <a:ext cx="57118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0575">
                  <a:extLst>
                    <a:ext uri="{9D8B030D-6E8A-4147-A177-3AD203B41FA5}">
                      <a16:colId xmlns:a16="http://schemas.microsoft.com/office/drawing/2014/main" val="19904080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3587772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Frozen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9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7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12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63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1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143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28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9213B"/>
                </a:solidFill>
                <a:latin typeface="Tw Cen MT"/>
              </a:rPr>
              <a:t>Transformer Characterization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86" name="TextBox 46"/>
          <p:cNvSpPr/>
          <p:nvPr/>
        </p:nvSpPr>
        <p:spPr>
          <a:xfrm>
            <a:off x="601920" y="1560960"/>
            <a:ext cx="2206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Huggingface PyTorch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7" name="TextBox 48"/>
          <p:cNvSpPr/>
          <p:nvPr/>
        </p:nvSpPr>
        <p:spPr>
          <a:xfrm>
            <a:off x="3759480" y="1573560"/>
            <a:ext cx="167328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NVIDIA PyTorch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8" name="TextBox 49"/>
          <p:cNvSpPr/>
          <p:nvPr/>
        </p:nvSpPr>
        <p:spPr>
          <a:xfrm>
            <a:off x="6729120" y="1614240"/>
            <a:ext cx="19933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NVIDIA TensorFlow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9" name="TextBox 50"/>
          <p:cNvSpPr/>
          <p:nvPr/>
        </p:nvSpPr>
        <p:spPr>
          <a:xfrm>
            <a:off x="9609120" y="1542240"/>
            <a:ext cx="23133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Meta RoBERTa PyTorch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90" name="Picture 72" descr="Chart&#10;&#10;Description automatically generated"/>
          <p:cNvPicPr/>
          <p:nvPr/>
        </p:nvPicPr>
        <p:blipFill>
          <a:blip r:embed="rId3"/>
          <a:srcRect t="7906" r="38198"/>
          <a:stretch/>
        </p:blipFill>
        <p:spPr>
          <a:xfrm>
            <a:off x="9720" y="1810080"/>
            <a:ext cx="2959920" cy="2695320"/>
          </a:xfrm>
          <a:prstGeom prst="rect">
            <a:avLst/>
          </a:prstGeom>
          <a:ln w="0">
            <a:noFill/>
          </a:ln>
        </p:spPr>
      </p:pic>
      <p:pic>
        <p:nvPicPr>
          <p:cNvPr id="191" name="Picture 73" descr="Graphical user interface&#10;&#10;Description automatically generated with medium confidence"/>
          <p:cNvPicPr/>
          <p:nvPr/>
        </p:nvPicPr>
        <p:blipFill>
          <a:blip r:embed="rId4"/>
          <a:srcRect t="8125" r="42682"/>
          <a:stretch/>
        </p:blipFill>
        <p:spPr>
          <a:xfrm>
            <a:off x="3065040" y="1846080"/>
            <a:ext cx="2889000" cy="2682720"/>
          </a:xfrm>
          <a:prstGeom prst="rect">
            <a:avLst/>
          </a:prstGeom>
          <a:ln w="0">
            <a:noFill/>
          </a:ln>
        </p:spPr>
      </p:pic>
      <p:pic>
        <p:nvPicPr>
          <p:cNvPr id="192" name="Picture 74" descr="Chart&#10;&#10;Description automatically generated"/>
          <p:cNvPicPr/>
          <p:nvPr/>
        </p:nvPicPr>
        <p:blipFill>
          <a:blip r:embed="rId5"/>
          <a:srcRect t="7956" r="44849"/>
          <a:stretch/>
        </p:blipFill>
        <p:spPr>
          <a:xfrm>
            <a:off x="5985720" y="1837800"/>
            <a:ext cx="3104280" cy="2695320"/>
          </a:xfrm>
          <a:prstGeom prst="rect">
            <a:avLst/>
          </a:prstGeom>
          <a:ln w="0">
            <a:noFill/>
          </a:ln>
        </p:spPr>
      </p:pic>
      <p:pic>
        <p:nvPicPr>
          <p:cNvPr id="193" name="Content Placeholder 18" descr="Chart&#10;&#10;Description automatically generated with medium confidence"/>
          <p:cNvPicPr/>
          <p:nvPr/>
        </p:nvPicPr>
        <p:blipFill>
          <a:blip r:embed="rId6"/>
          <a:srcRect t="7938" r="41551"/>
          <a:stretch/>
        </p:blipFill>
        <p:spPr>
          <a:xfrm>
            <a:off x="9091080" y="1814760"/>
            <a:ext cx="3025440" cy="2826360"/>
          </a:xfrm>
          <a:prstGeom prst="rect">
            <a:avLst/>
          </a:prstGeom>
          <a:ln w="0">
            <a:noFill/>
          </a:ln>
        </p:spPr>
      </p:pic>
      <p:sp>
        <p:nvSpPr>
          <p:cNvPr id="194" name="Rectangle 193"/>
          <p:cNvSpPr/>
          <p:nvPr/>
        </p:nvSpPr>
        <p:spPr>
          <a:xfrm>
            <a:off x="457200" y="5029200"/>
            <a:ext cx="112006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Diversity in Time-series Kernel Execution Times for BERT-Large Models Released by Different Sources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964BD5C-0E79-461E-8D30-2163ACD06E5B}" type="slidenum">
              <a:rPr/>
              <a:t>12</a:t>
            </a:fld>
            <a:endParaRPr/>
          </a:p>
        </p:txBody>
      </p:sp>
      <p:sp>
        <p:nvSpPr>
          <p:cNvPr id="2" name="Rectangle: Rounded Corners 30">
            <a:extLst>
              <a:ext uri="{FF2B5EF4-FFF2-40B4-BE49-F238E27FC236}">
                <a16:creationId xmlns:a16="http://schemas.microsoft.com/office/drawing/2014/main" id="{B5873475-9837-1AF2-670A-6B2DF795D070}"/>
              </a:ext>
            </a:extLst>
          </p:cNvPr>
          <p:cNvSpPr/>
          <p:nvPr/>
        </p:nvSpPr>
        <p:spPr>
          <a:xfrm>
            <a:off x="1999080" y="5577396"/>
            <a:ext cx="7610040" cy="926640"/>
          </a:xfrm>
          <a:prstGeom prst="roundRect">
            <a:avLst>
              <a:gd name="adj" fmla="val 16667"/>
            </a:avLst>
          </a:prstGeom>
          <a:solidFill>
            <a:srgbClr val="2C7C9F"/>
          </a:solidFill>
          <a:ln>
            <a:solidFill>
              <a:srgbClr val="2C7C9F"/>
            </a:solidFill>
            <a:round/>
          </a:ln>
          <a:effectLst>
            <a:outerShdw blurRad="38160" dist="2988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Tw Cen MT"/>
                <a:ea typeface="DejaVu Sans"/>
              </a:rPr>
              <a:t>Observation 4. With fine-tuned models’ unique execution fingerprints, the pre-trained model can be located.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9213B"/>
                </a:solidFill>
                <a:latin typeface="Tw Cen MT"/>
              </a:rPr>
              <a:t>We Propose: Decepticon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95BC9F2-05EB-4AF8-8B1A-F4279A4BA042}" type="slidenum">
              <a:rPr/>
              <a:t>13</a:t>
            </a:fld>
            <a:endParaRPr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AAF6DF80-5430-4684-452A-BE1E30A2B34D}"/>
              </a:ext>
            </a:extLst>
          </p:cNvPr>
          <p:cNvSpPr/>
          <p:nvPr/>
        </p:nvSpPr>
        <p:spPr>
          <a:xfrm flipH="1">
            <a:off x="10412972" y="4791856"/>
            <a:ext cx="1365097" cy="923329"/>
          </a:xfrm>
          <a:prstGeom prst="cube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3D68B16-45B7-2DA4-1C87-6A2B7E3CBA0B}"/>
              </a:ext>
            </a:extLst>
          </p:cNvPr>
          <p:cNvSpPr/>
          <p:nvPr/>
        </p:nvSpPr>
        <p:spPr>
          <a:xfrm>
            <a:off x="7977591" y="4689207"/>
            <a:ext cx="2114091" cy="1340874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B61BC69-A9F9-9BD1-C897-2D127B58EB3B}"/>
              </a:ext>
            </a:extLst>
          </p:cNvPr>
          <p:cNvCxnSpPr>
            <a:cxnSpLocks/>
          </p:cNvCxnSpPr>
          <p:nvPr/>
        </p:nvCxnSpPr>
        <p:spPr>
          <a:xfrm flipV="1">
            <a:off x="6106624" y="5135378"/>
            <a:ext cx="573684" cy="10833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AE82516-FFAD-A8BB-7A17-47DDC1F37859}"/>
              </a:ext>
            </a:extLst>
          </p:cNvPr>
          <p:cNvSpPr txBox="1"/>
          <p:nvPr/>
        </p:nvSpPr>
        <p:spPr>
          <a:xfrm>
            <a:off x="550110" y="5334192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victim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model</a:t>
            </a:r>
          </a:p>
        </p:txBody>
      </p:sp>
      <p:pic>
        <p:nvPicPr>
          <p:cNvPr id="55" name="Picture 4" descr="NVIDIA Ampere Architecture In-Depth | NVIDIA Technical Blog">
            <a:extLst>
              <a:ext uri="{FF2B5EF4-FFF2-40B4-BE49-F238E27FC236}">
                <a16:creationId xmlns:a16="http://schemas.microsoft.com/office/drawing/2014/main" id="{6B923446-7ED0-C8DA-3F92-783DA6B4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02" y="4785885"/>
            <a:ext cx="1178479" cy="65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A1C0468-E67A-2F80-2767-2785C30965E6}"/>
              </a:ext>
            </a:extLst>
          </p:cNvPr>
          <p:cNvCxnSpPr>
            <a:cxnSpLocks/>
            <a:stCxn id="201" idx="2"/>
            <a:endCxn id="55" idx="1"/>
          </p:cNvCxnSpPr>
          <p:nvPr/>
        </p:nvCxnSpPr>
        <p:spPr>
          <a:xfrm flipV="1">
            <a:off x="1268884" y="5115859"/>
            <a:ext cx="492118" cy="933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D53073E-30D8-6A6E-5CB9-2E180D35B548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2939481" y="5100573"/>
            <a:ext cx="1693288" cy="15286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150E04F5-3CAF-8A1B-F10A-86B379034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123400" y="4362237"/>
            <a:ext cx="387020" cy="57859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97B0EBF-6CE3-7F4F-E871-883D9246D6E6}"/>
              </a:ext>
            </a:extLst>
          </p:cNvPr>
          <p:cNvSpPr txBox="1"/>
          <p:nvPr/>
        </p:nvSpPr>
        <p:spPr>
          <a:xfrm>
            <a:off x="6672118" y="494082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PTM-2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9ECDBA1A-DFCB-2FCF-BEFF-0FD1FA886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3" t="30816" r="3906" b="29561"/>
          <a:stretch/>
        </p:blipFill>
        <p:spPr bwMode="auto">
          <a:xfrm>
            <a:off x="8173967" y="4661338"/>
            <a:ext cx="851572" cy="47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7EF888FF-93C0-DDCE-2EFE-505B11ACA0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0" t="2482" r="41277" b="53827"/>
          <a:stretch/>
        </p:blipFill>
        <p:spPr bwMode="auto">
          <a:xfrm>
            <a:off x="8334876" y="5253521"/>
            <a:ext cx="529389" cy="5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0311D748-D71F-E46C-5CE6-FDF20A466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0" t="48646" r="41277" b="7664"/>
          <a:stretch/>
        </p:blipFill>
        <p:spPr bwMode="auto">
          <a:xfrm>
            <a:off x="8930587" y="5305285"/>
            <a:ext cx="529389" cy="5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D3338FAC-71B7-41A8-E0C6-6B73391FF2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" t="6550" r="65013" b="55189"/>
          <a:stretch/>
        </p:blipFill>
        <p:spPr bwMode="auto">
          <a:xfrm>
            <a:off x="9133665" y="4767574"/>
            <a:ext cx="825581" cy="43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2DBC0490-95AE-7D6B-EA8D-F1AE1517A111}"/>
              </a:ext>
            </a:extLst>
          </p:cNvPr>
          <p:cNvSpPr txBox="1"/>
          <p:nvPr/>
        </p:nvSpPr>
        <p:spPr>
          <a:xfrm>
            <a:off x="8119852" y="4390849"/>
            <a:ext cx="8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PTM-2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4B7816D-BD62-19C9-6D2F-13448AA095E9}"/>
              </a:ext>
            </a:extLst>
          </p:cNvPr>
          <p:cNvSpPr txBox="1"/>
          <p:nvPr/>
        </p:nvSpPr>
        <p:spPr>
          <a:xfrm>
            <a:off x="9270682" y="5005615"/>
            <a:ext cx="8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PTM-1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795F21C-78FC-4067-D701-CE031509A9C1}"/>
              </a:ext>
            </a:extLst>
          </p:cNvPr>
          <p:cNvSpPr txBox="1"/>
          <p:nvPr/>
        </p:nvSpPr>
        <p:spPr>
          <a:xfrm>
            <a:off x="9170525" y="5453613"/>
            <a:ext cx="84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PTM-N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D6998D8-13AE-7D5E-88CF-D7DE4FC53B87}"/>
              </a:ext>
            </a:extLst>
          </p:cNvPr>
          <p:cNvSpPr txBox="1"/>
          <p:nvPr/>
        </p:nvSpPr>
        <p:spPr>
          <a:xfrm>
            <a:off x="7977591" y="5305545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PTM-K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FAF57D3-75BF-DE2E-993C-36496F494E71}"/>
              </a:ext>
            </a:extLst>
          </p:cNvPr>
          <p:cNvSpPr txBox="1"/>
          <p:nvPr/>
        </p:nvSpPr>
        <p:spPr>
          <a:xfrm>
            <a:off x="6258386" y="5281319"/>
            <a:ext cx="153118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predict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pre-trained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model name</a:t>
            </a:r>
          </a:p>
        </p:txBody>
      </p:sp>
      <p:cxnSp>
        <p:nvCxnSpPr>
          <p:cNvPr id="199" name="Connector: Curved 198">
            <a:extLst>
              <a:ext uri="{FF2B5EF4-FFF2-40B4-BE49-F238E27FC236}">
                <a16:creationId xmlns:a16="http://schemas.microsoft.com/office/drawing/2014/main" id="{F1993E62-A4E7-83AE-44BA-FDEA580C810A}"/>
              </a:ext>
            </a:extLst>
          </p:cNvPr>
          <p:cNvCxnSpPr>
            <a:stCxn id="59" idx="3"/>
            <a:endCxn id="60" idx="1"/>
          </p:cNvCxnSpPr>
          <p:nvPr/>
        </p:nvCxnSpPr>
        <p:spPr>
          <a:xfrm flipV="1">
            <a:off x="7489971" y="4897618"/>
            <a:ext cx="683996" cy="227875"/>
          </a:xfrm>
          <a:prstGeom prst="curvedConnector3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7EA7B2F8-4394-1AE3-8984-8F812F35735E}"/>
              </a:ext>
            </a:extLst>
          </p:cNvPr>
          <p:cNvSpPr txBox="1"/>
          <p:nvPr/>
        </p:nvSpPr>
        <p:spPr>
          <a:xfrm>
            <a:off x="7188927" y="5980523"/>
            <a:ext cx="374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pre-trained model pool</a:t>
            </a:r>
          </a:p>
        </p:txBody>
      </p:sp>
      <p:sp>
        <p:nvSpPr>
          <p:cNvPr id="201" name="Cube 200">
            <a:extLst>
              <a:ext uri="{FF2B5EF4-FFF2-40B4-BE49-F238E27FC236}">
                <a16:creationId xmlns:a16="http://schemas.microsoft.com/office/drawing/2014/main" id="{C5F15EC4-EC6D-F7AC-3CB8-7FC46960B93B}"/>
              </a:ext>
            </a:extLst>
          </p:cNvPr>
          <p:cNvSpPr/>
          <p:nvPr/>
        </p:nvSpPr>
        <p:spPr>
          <a:xfrm flipH="1">
            <a:off x="747768" y="4792431"/>
            <a:ext cx="521116" cy="518978"/>
          </a:xfrm>
          <a:prstGeom prst="cub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FE9D460-CD1A-C164-4E75-88E900908570}"/>
              </a:ext>
            </a:extLst>
          </p:cNvPr>
          <p:cNvSpPr txBox="1"/>
          <p:nvPr/>
        </p:nvSpPr>
        <p:spPr>
          <a:xfrm>
            <a:off x="10692502" y="5001114"/>
            <a:ext cx="10791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>
                <a:solidFill>
                  <a:prstClr val="black"/>
                </a:solidFill>
                <a:latin typeface="Consolas" panose="020B0609020204030204" pitchFamily="49" charset="0"/>
              </a:rPr>
              <a:t>Almost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white-box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attacks</a:t>
            </a:r>
          </a:p>
        </p:txBody>
      </p:sp>
      <p:cxnSp>
        <p:nvCxnSpPr>
          <p:cNvPr id="203" name="Connector: Curved 202">
            <a:extLst>
              <a:ext uri="{FF2B5EF4-FFF2-40B4-BE49-F238E27FC236}">
                <a16:creationId xmlns:a16="http://schemas.microsoft.com/office/drawing/2014/main" id="{3533B6A7-E859-41EC-0586-4F5A011672FF}"/>
              </a:ext>
            </a:extLst>
          </p:cNvPr>
          <p:cNvCxnSpPr>
            <a:cxnSpLocks/>
            <a:stCxn id="192" idx="0"/>
          </p:cNvCxnSpPr>
          <p:nvPr/>
        </p:nvCxnSpPr>
        <p:spPr>
          <a:xfrm rot="16200000" flipH="1">
            <a:off x="9103509" y="3812559"/>
            <a:ext cx="798987" cy="1955567"/>
          </a:xfrm>
          <a:prstGeom prst="curvedConnector4">
            <a:avLst>
              <a:gd name="adj1" fmla="val -7374"/>
              <a:gd name="adj2" fmla="val 79646"/>
            </a:avLst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 w="lg" len="lg"/>
          </a:ln>
          <a:effectLst/>
        </p:spPr>
      </p:cxnSp>
      <p:pic>
        <p:nvPicPr>
          <p:cNvPr id="204" name="Picture 203">
            <a:extLst>
              <a:ext uri="{FF2B5EF4-FFF2-40B4-BE49-F238E27FC236}">
                <a16:creationId xmlns:a16="http://schemas.microsoft.com/office/drawing/2014/main" id="{68F58F00-324C-79C5-22D8-1FF68704D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935920" y="4384313"/>
            <a:ext cx="387020" cy="578590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4255CB30-9F57-A797-A4A8-DFC949EFF368}"/>
              </a:ext>
            </a:extLst>
          </p:cNvPr>
          <p:cNvSpPr txBox="1"/>
          <p:nvPr/>
        </p:nvSpPr>
        <p:spPr>
          <a:xfrm>
            <a:off x="2894587" y="5212705"/>
            <a:ext cx="1685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Kernel exe. Time monitoring</a:t>
            </a:r>
          </a:p>
        </p:txBody>
      </p:sp>
      <p:pic>
        <p:nvPicPr>
          <p:cNvPr id="206" name="Picture 2" descr="Stenciltown - Oscilloscope Graticule w Sine Wave">
            <a:extLst>
              <a:ext uri="{FF2B5EF4-FFF2-40B4-BE49-F238E27FC236}">
                <a16:creationId xmlns:a16="http://schemas.microsoft.com/office/drawing/2014/main" id="{A45D64EE-4C2B-535A-D3D9-2A3C4365C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721" y="4632229"/>
            <a:ext cx="509509" cy="41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4" descr="Decepticon - Transformers Wiki">
            <a:extLst>
              <a:ext uri="{FF2B5EF4-FFF2-40B4-BE49-F238E27FC236}">
                <a16:creationId xmlns:a16="http://schemas.microsoft.com/office/drawing/2014/main" id="{CA2A0703-E075-A7A9-2DF6-4B8DEF331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5" y="2167371"/>
            <a:ext cx="481335" cy="56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0CCD406F-BF9F-F99F-C691-A5D11207E5CF}"/>
              </a:ext>
            </a:extLst>
          </p:cNvPr>
          <p:cNvSpPr/>
          <p:nvPr/>
        </p:nvSpPr>
        <p:spPr>
          <a:xfrm>
            <a:off x="4468102" y="2968511"/>
            <a:ext cx="1259672" cy="689385"/>
          </a:xfrm>
          <a:prstGeom prst="roundRect">
            <a:avLst/>
          </a:prstGeom>
          <a:solidFill>
            <a:srgbClr val="44546A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 converter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EF1E3FD-BC8A-ABAF-B785-97C99C8725E8}"/>
              </a:ext>
            </a:extLst>
          </p:cNvPr>
          <p:cNvCxnSpPr>
            <a:cxnSpLocks/>
          </p:cNvCxnSpPr>
          <p:nvPr/>
        </p:nvCxnSpPr>
        <p:spPr>
          <a:xfrm>
            <a:off x="3304440" y="3313204"/>
            <a:ext cx="1163662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F89C2C19-433C-3F62-CC50-B397957903FD}"/>
              </a:ext>
            </a:extLst>
          </p:cNvPr>
          <p:cNvSpPr txBox="1"/>
          <p:nvPr/>
        </p:nvSpPr>
        <p:spPr>
          <a:xfrm>
            <a:off x="1642420" y="2789857"/>
            <a:ext cx="19088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time-series 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kernel execution time data</a:t>
            </a: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F93768D1-277B-DEFC-A582-5C1A1D96044F}"/>
              </a:ext>
            </a:extLst>
          </p:cNvPr>
          <p:cNvSpPr/>
          <p:nvPr/>
        </p:nvSpPr>
        <p:spPr>
          <a:xfrm>
            <a:off x="5865852" y="2302020"/>
            <a:ext cx="1765596" cy="791256"/>
          </a:xfrm>
          <a:prstGeom prst="roundRect">
            <a:avLst/>
          </a:prstGeom>
          <a:solidFill>
            <a:srgbClr val="44546A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pre-trained model extractor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(CNN model)</a:t>
            </a:r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90C85CC8-F4E5-F2A3-05F6-B142001B12D3}"/>
              </a:ext>
            </a:extLst>
          </p:cNvPr>
          <p:cNvCxnSpPr>
            <a:cxnSpLocks/>
            <a:stCxn id="208" idx="0"/>
            <a:endCxn id="211" idx="1"/>
          </p:cNvCxnSpPr>
          <p:nvPr/>
        </p:nvCxnSpPr>
        <p:spPr>
          <a:xfrm rot="5400000" flipH="1" flipV="1">
            <a:off x="5346464" y="2449123"/>
            <a:ext cx="270863" cy="767914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3459B8F-7D5F-7D81-6228-666A407EA992}"/>
              </a:ext>
            </a:extLst>
          </p:cNvPr>
          <p:cNvCxnSpPr>
            <a:cxnSpLocks/>
          </p:cNvCxnSpPr>
          <p:nvPr/>
        </p:nvCxnSpPr>
        <p:spPr>
          <a:xfrm>
            <a:off x="3304440" y="4019224"/>
            <a:ext cx="2561412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FCE3F3E4-588A-17C4-F3A0-44B6B44F0153}"/>
              </a:ext>
            </a:extLst>
          </p:cNvPr>
          <p:cNvSpPr txBox="1"/>
          <p:nvPr/>
        </p:nvSpPr>
        <p:spPr>
          <a:xfrm>
            <a:off x="1771536" y="3632084"/>
            <a:ext cx="17014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victim model 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query output 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(optional)</a:t>
            </a: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95C6BA36-FB94-A6F5-2D76-6828E9633D7E}"/>
              </a:ext>
            </a:extLst>
          </p:cNvPr>
          <p:cNvSpPr/>
          <p:nvPr/>
        </p:nvSpPr>
        <p:spPr>
          <a:xfrm>
            <a:off x="5855608" y="3363679"/>
            <a:ext cx="1765596" cy="816222"/>
          </a:xfrm>
          <a:prstGeom prst="roundRect">
            <a:avLst/>
          </a:prstGeom>
          <a:pattFill prst="wdDnDiag">
            <a:fgClr>
              <a:srgbClr val="44546A">
                <a:lumMod val="20000"/>
                <a:lumOff val="80000"/>
              </a:srgbClr>
            </a:fgClr>
            <a:bgClr>
              <a:sysClr val="window" lastClr="FFFFFF"/>
            </a:bgClr>
          </a:patt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input-dependent model variant detector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(optional)</a:t>
            </a:r>
          </a:p>
        </p:txBody>
      </p:sp>
      <p:pic>
        <p:nvPicPr>
          <p:cNvPr id="216" name="Picture 2" descr="Stenciltown - Oscilloscope Graticule w Sine Wave">
            <a:extLst>
              <a:ext uri="{FF2B5EF4-FFF2-40B4-BE49-F238E27FC236}">
                <a16:creationId xmlns:a16="http://schemas.microsoft.com/office/drawing/2014/main" id="{C6813A11-BAA2-4AC4-9BEE-48FCA9C11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69" y="2860800"/>
            <a:ext cx="509509" cy="41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A44ABAD4-82AA-FFF9-8893-302EFE1297A1}"/>
              </a:ext>
            </a:extLst>
          </p:cNvPr>
          <p:cNvCxnSpPr>
            <a:cxnSpLocks/>
            <a:stCxn id="211" idx="2"/>
            <a:endCxn id="215" idx="0"/>
          </p:cNvCxnSpPr>
          <p:nvPr/>
        </p:nvCxnSpPr>
        <p:spPr>
          <a:xfrm rot="5400000">
            <a:off x="6608327" y="3223355"/>
            <a:ext cx="270403" cy="10244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9AFCA061-ACCE-1450-D28D-1EC9AF7D6BE5}"/>
              </a:ext>
            </a:extLst>
          </p:cNvPr>
          <p:cNvCxnSpPr>
            <a:cxnSpLocks/>
            <a:stCxn id="215" idx="3"/>
          </p:cNvCxnSpPr>
          <p:nvPr/>
        </p:nvCxnSpPr>
        <p:spPr>
          <a:xfrm>
            <a:off x="7621204" y="3771790"/>
            <a:ext cx="272178" cy="2986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C07928D7-612F-7C4D-9948-5B8CAD303738}"/>
              </a:ext>
            </a:extLst>
          </p:cNvPr>
          <p:cNvSpPr txBox="1"/>
          <p:nvPr/>
        </p:nvSpPr>
        <p:spPr>
          <a:xfrm>
            <a:off x="3611046" y="3747034"/>
            <a:ext cx="1972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(French/Russian/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cased/uncased..)</a:t>
            </a:r>
          </a:p>
        </p:txBody>
      </p:sp>
      <p:pic>
        <p:nvPicPr>
          <p:cNvPr id="220" name="Picture 4" descr="Decepticon - Transformers Wiki">
            <a:extLst>
              <a:ext uri="{FF2B5EF4-FFF2-40B4-BE49-F238E27FC236}">
                <a16:creationId xmlns:a16="http://schemas.microsoft.com/office/drawing/2014/main" id="{756CC2D1-B01F-24DA-F933-0624419DE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34" y="4737770"/>
            <a:ext cx="322900" cy="37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D568BF38-8687-818E-EDEA-FBB4C7C2BA0D}"/>
              </a:ext>
            </a:extLst>
          </p:cNvPr>
          <p:cNvSpPr/>
          <p:nvPr/>
        </p:nvSpPr>
        <p:spPr>
          <a:xfrm>
            <a:off x="4632769" y="4651532"/>
            <a:ext cx="1503445" cy="929354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AD0AE26-03ED-39D8-6BB7-ED6D43FD6A4B}"/>
              </a:ext>
            </a:extLst>
          </p:cNvPr>
          <p:cNvSpPr txBox="1"/>
          <p:nvPr/>
        </p:nvSpPr>
        <p:spPr>
          <a:xfrm>
            <a:off x="4679387" y="512061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Decepticon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242A3E37-A90A-7760-EB02-63EEB84342BE}"/>
              </a:ext>
            </a:extLst>
          </p:cNvPr>
          <p:cNvCxnSpPr>
            <a:cxnSpLocks/>
          </p:cNvCxnSpPr>
          <p:nvPr/>
        </p:nvCxnSpPr>
        <p:spPr>
          <a:xfrm>
            <a:off x="3651624" y="4256200"/>
            <a:ext cx="1027763" cy="43300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FBB280AC-AEA0-A67D-EE32-FB759C571AA0}"/>
              </a:ext>
            </a:extLst>
          </p:cNvPr>
          <p:cNvCxnSpPr>
            <a:cxnSpLocks/>
          </p:cNvCxnSpPr>
          <p:nvPr/>
        </p:nvCxnSpPr>
        <p:spPr>
          <a:xfrm flipH="1">
            <a:off x="6046975" y="4270254"/>
            <a:ext cx="1442996" cy="39804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59494B21-A1D5-23D3-F0A5-088762228E0C}"/>
              </a:ext>
            </a:extLst>
          </p:cNvPr>
          <p:cNvSpPr/>
          <p:nvPr/>
        </p:nvSpPr>
        <p:spPr>
          <a:xfrm>
            <a:off x="3469582" y="2087974"/>
            <a:ext cx="4233915" cy="2186790"/>
          </a:xfrm>
          <a:prstGeom prst="roundRect">
            <a:avLst>
              <a:gd name="adj" fmla="val 9576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6" name="Picture 22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6B9833-8C32-1BD0-A3EF-2CA4F019825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103" y="2179723"/>
            <a:ext cx="489290" cy="489290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E22C7787-7CD8-6759-4B74-36A9D7332E92}"/>
              </a:ext>
            </a:extLst>
          </p:cNvPr>
          <p:cNvSpPr txBox="1"/>
          <p:nvPr/>
        </p:nvSpPr>
        <p:spPr>
          <a:xfrm>
            <a:off x="4123738" y="2655566"/>
            <a:ext cx="1042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(1024x1024)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85058A6-2100-C240-40A4-51CA111BFD7A}"/>
              </a:ext>
            </a:extLst>
          </p:cNvPr>
          <p:cNvSpPr txBox="1"/>
          <p:nvPr/>
        </p:nvSpPr>
        <p:spPr>
          <a:xfrm>
            <a:off x="7893382" y="3510180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pre-trained </a:t>
            </a:r>
          </a:p>
          <a:p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</a:rPr>
              <a:t>model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9" grpId="0"/>
      <p:bldP spid="196" grpId="0"/>
      <p:bldP spid="202" grpId="0"/>
      <p:bldP spid="205" grpId="0"/>
      <p:bldP spid="208" grpId="0" animBg="1"/>
      <p:bldP spid="210" grpId="0"/>
      <p:bldP spid="211" grpId="0" animBg="1"/>
      <p:bldP spid="214" grpId="0"/>
      <p:bldP spid="215" grpId="0" animBg="1"/>
      <p:bldP spid="219" grpId="0"/>
      <p:bldP spid="221" grpId="0" animBg="1"/>
      <p:bldP spid="222" grpId="0"/>
      <p:bldP spid="225" grpId="0" animBg="1"/>
      <p:bldP spid="227" grpId="0"/>
      <p:bldP spid="2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09213B"/>
                </a:solidFill>
                <a:latin typeface="Tw Cen MT"/>
              </a:rPr>
              <a:t>Pretrain Model Detection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D249949-22F0-4836-B735-ACE1DF9FD1AC}" type="slidenum">
              <a:rPr/>
              <a:t>14</a:t>
            </a:fld>
            <a:endParaRPr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6F6476F-93FF-9CC6-ECEF-7AC6F3B24E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36222" y="3651312"/>
            <a:ext cx="549431" cy="1971960"/>
          </a:xfrm>
          <a:prstGeom prst="bentConnector3">
            <a:avLst>
              <a:gd name="adj1" fmla="val 35147"/>
            </a:avLst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8D1BD6E-8E26-9D8F-B72C-2033F9D789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8984" y="4374075"/>
            <a:ext cx="580216" cy="495650"/>
          </a:xfrm>
          <a:prstGeom prst="bentConnector3">
            <a:avLst>
              <a:gd name="adj1" fmla="val 38180"/>
            </a:avLst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253C020-AC7F-166C-88BE-52336163AF1C}"/>
              </a:ext>
            </a:extLst>
          </p:cNvPr>
          <p:cNvCxnSpPr>
            <a:cxnSpLocks/>
          </p:cNvCxnSpPr>
          <p:nvPr/>
        </p:nvCxnSpPr>
        <p:spPr>
          <a:xfrm rot="5400000">
            <a:off x="6174121" y="3773337"/>
            <a:ext cx="561468" cy="1715875"/>
          </a:xfrm>
          <a:prstGeom prst="bentConnector3">
            <a:avLst>
              <a:gd name="adj1" fmla="val 35749"/>
            </a:avLst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56A797F1-C708-63AC-BB71-81886C36EA7C}"/>
              </a:ext>
            </a:extLst>
          </p:cNvPr>
          <p:cNvSpPr/>
          <p:nvPr/>
        </p:nvSpPr>
        <p:spPr>
          <a:xfrm flipH="1">
            <a:off x="6240778" y="2704839"/>
            <a:ext cx="1622747" cy="1656382"/>
          </a:xfrm>
          <a:prstGeom prst="parallelogram">
            <a:avLst>
              <a:gd name="adj" fmla="val 49544"/>
            </a:avLst>
          </a:prstGeom>
          <a:solidFill>
            <a:srgbClr val="44546A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DE90A6FE-C25F-802D-D7A1-07449E8439C7}"/>
              </a:ext>
            </a:extLst>
          </p:cNvPr>
          <p:cNvSpPr/>
          <p:nvPr/>
        </p:nvSpPr>
        <p:spPr>
          <a:xfrm flipH="1">
            <a:off x="3956127" y="2717702"/>
            <a:ext cx="1622747" cy="1656382"/>
          </a:xfrm>
          <a:prstGeom prst="parallelogram">
            <a:avLst>
              <a:gd name="adj" fmla="val 49544"/>
            </a:avLst>
          </a:prstGeom>
          <a:solidFill>
            <a:srgbClr val="44546A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D6B0A2B3-0577-A4F1-C5EE-E19F171E788A}"/>
              </a:ext>
            </a:extLst>
          </p:cNvPr>
          <p:cNvSpPr/>
          <p:nvPr/>
        </p:nvSpPr>
        <p:spPr>
          <a:xfrm flipH="1">
            <a:off x="2515058" y="2732306"/>
            <a:ext cx="1622747" cy="1656382"/>
          </a:xfrm>
          <a:prstGeom prst="parallelogram">
            <a:avLst>
              <a:gd name="adj" fmla="val 49544"/>
            </a:avLst>
          </a:prstGeom>
          <a:solidFill>
            <a:srgbClr val="44546A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9" name="Picture 48" descr="A picture containing table&#10;&#10;Description automatically generated">
            <a:extLst>
              <a:ext uri="{FF2B5EF4-FFF2-40B4-BE49-F238E27FC236}">
                <a16:creationId xmlns:a16="http://schemas.microsoft.com/office/drawing/2014/main" id="{D3A2E27A-759A-E9E5-E7BB-06B4D21EA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55" y="2432589"/>
            <a:ext cx="817200" cy="81200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50" name="Picture 49" descr="A picture containing table&#10;&#10;Description automatically generated">
            <a:extLst>
              <a:ext uri="{FF2B5EF4-FFF2-40B4-BE49-F238E27FC236}">
                <a16:creationId xmlns:a16="http://schemas.microsoft.com/office/drawing/2014/main" id="{99017F09-DDFB-0E3E-7D2A-BD49E7FCD1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647" y="2548387"/>
            <a:ext cx="817200" cy="81200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51" name="Picture 50" descr="Chart, scatter chart&#10;&#10;Description automatically generated">
            <a:extLst>
              <a:ext uri="{FF2B5EF4-FFF2-40B4-BE49-F238E27FC236}">
                <a16:creationId xmlns:a16="http://schemas.microsoft.com/office/drawing/2014/main" id="{A612F326-5B51-61FD-5654-C41B694DD5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436" y="2429363"/>
            <a:ext cx="817200" cy="81200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52" name="Picture 51" descr="Chart, scatter chart&#10;&#10;Description automatically generated">
            <a:extLst>
              <a:ext uri="{FF2B5EF4-FFF2-40B4-BE49-F238E27FC236}">
                <a16:creationId xmlns:a16="http://schemas.microsoft.com/office/drawing/2014/main" id="{C3884FC8-CE33-FDCB-9F79-85DAD3D161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592" y="2560487"/>
            <a:ext cx="817200" cy="81200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53" name="Picture 52" descr="Chart, scatter chart&#10;&#10;Description automatically generated">
            <a:extLst>
              <a:ext uri="{FF2B5EF4-FFF2-40B4-BE49-F238E27FC236}">
                <a16:creationId xmlns:a16="http://schemas.microsoft.com/office/drawing/2014/main" id="{ED0D12BC-C90E-14BA-2B5A-C5EB8C55117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731" y="2345956"/>
            <a:ext cx="817201" cy="81200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54" name="Picture 53" descr="Chart, scatter chart&#10;&#10;Description automatically generated">
            <a:extLst>
              <a:ext uri="{FF2B5EF4-FFF2-40B4-BE49-F238E27FC236}">
                <a16:creationId xmlns:a16="http://schemas.microsoft.com/office/drawing/2014/main" id="{3EE468BC-63DE-D0DC-C4B1-6956102B947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310" y="2461755"/>
            <a:ext cx="817201" cy="81200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236808D-5CD2-857C-3757-55E2A2372EBE}"/>
              </a:ext>
            </a:extLst>
          </p:cNvPr>
          <p:cNvSpPr txBox="1"/>
          <p:nvPr/>
        </p:nvSpPr>
        <p:spPr>
          <a:xfrm>
            <a:off x="4772886" y="4096157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PTM-2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CB08F1-074F-00D3-12D9-BB31EAED319B}"/>
              </a:ext>
            </a:extLst>
          </p:cNvPr>
          <p:cNvSpPr txBox="1"/>
          <p:nvPr/>
        </p:nvSpPr>
        <p:spPr>
          <a:xfrm>
            <a:off x="7019943" y="408056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PTM-N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756599-84CE-D174-653B-701E8CC25800}"/>
              </a:ext>
            </a:extLst>
          </p:cNvPr>
          <p:cNvSpPr txBox="1"/>
          <p:nvPr/>
        </p:nvSpPr>
        <p:spPr>
          <a:xfrm>
            <a:off x="3332108" y="409260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PTM-1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344E74-948D-7FAA-3AE1-97CD5F7EBCE3}"/>
              </a:ext>
            </a:extLst>
          </p:cNvPr>
          <p:cNvSpPr txBox="1"/>
          <p:nvPr/>
        </p:nvSpPr>
        <p:spPr>
          <a:xfrm>
            <a:off x="5768231" y="3623215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. . .</a:t>
            </a:r>
          </a:p>
        </p:txBody>
      </p:sp>
      <p:pic>
        <p:nvPicPr>
          <p:cNvPr id="59" name="Picture 58" descr="A picture containing table&#10;&#10;Description automatically generated">
            <a:extLst>
              <a:ext uri="{FF2B5EF4-FFF2-40B4-BE49-F238E27FC236}">
                <a16:creationId xmlns:a16="http://schemas.microsoft.com/office/drawing/2014/main" id="{A0F97DBA-2FD7-E04D-E438-63DE2D32AF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83" y="2651933"/>
            <a:ext cx="817200" cy="81200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60" name="Picture 59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1299054A-D86C-28CF-B9A7-7E00B68F0D2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05" y="2749512"/>
            <a:ext cx="817199" cy="81200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61" name="Picture 60" descr="A picture containing text&#10;&#10;Description automatically generated">
            <a:extLst>
              <a:ext uri="{FF2B5EF4-FFF2-40B4-BE49-F238E27FC236}">
                <a16:creationId xmlns:a16="http://schemas.microsoft.com/office/drawing/2014/main" id="{1408E8F9-A6B3-3AEF-7AE7-E56791F1CA7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26" y="2847091"/>
            <a:ext cx="817199" cy="81200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62" name="Picture 61" descr="A picture containing table&#10;&#10;Description automatically generated">
            <a:extLst>
              <a:ext uri="{FF2B5EF4-FFF2-40B4-BE49-F238E27FC236}">
                <a16:creationId xmlns:a16="http://schemas.microsoft.com/office/drawing/2014/main" id="{5759BDB7-66E9-6206-E496-98BE17EB72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53" y="3005552"/>
            <a:ext cx="817200" cy="81200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63" name="Picture 62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8F3F9B08-46C2-9F51-8DB5-25FB5F84F93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75" y="3103131"/>
            <a:ext cx="817199" cy="81200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192" name="Picture 191" descr="Chart, scatter chart&#10;&#10;Description automatically generated">
            <a:extLst>
              <a:ext uri="{FF2B5EF4-FFF2-40B4-BE49-F238E27FC236}">
                <a16:creationId xmlns:a16="http://schemas.microsoft.com/office/drawing/2014/main" id="{1ECDD4A7-D1D1-2AAF-11B8-A72309B9A7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446" y="2703098"/>
            <a:ext cx="817200" cy="81200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193" name="Picture 192" descr="Chart, scatter chart&#10;&#10;Description automatically generated">
            <a:extLst>
              <a:ext uri="{FF2B5EF4-FFF2-40B4-BE49-F238E27FC236}">
                <a16:creationId xmlns:a16="http://schemas.microsoft.com/office/drawing/2014/main" id="{38A8CF3A-5B38-EA60-900C-DC85127DC4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69" y="2826579"/>
            <a:ext cx="817200" cy="81200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194" name="Picture 19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62B89518-8B15-0B39-8C54-EF0B25C9BFD1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56" y="2932944"/>
            <a:ext cx="817201" cy="81200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195" name="Picture 194" descr="Chart, scatter chart&#10;&#10;Description automatically generated">
            <a:extLst>
              <a:ext uri="{FF2B5EF4-FFF2-40B4-BE49-F238E27FC236}">
                <a16:creationId xmlns:a16="http://schemas.microsoft.com/office/drawing/2014/main" id="{9D5B987C-0CB9-9E86-B5CF-E01FD49FA0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85" y="3039310"/>
            <a:ext cx="817200" cy="81200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196" name="Picture 195" descr="Chart, scatter chart&#10;&#10;Description automatically generated">
            <a:extLst>
              <a:ext uri="{FF2B5EF4-FFF2-40B4-BE49-F238E27FC236}">
                <a16:creationId xmlns:a16="http://schemas.microsoft.com/office/drawing/2014/main" id="{401AECBC-67CE-1417-B73F-8233AB7CF85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406" y="3116134"/>
            <a:ext cx="817200" cy="81200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197" name="Picture 196" descr="Chart, scatter chart&#10;&#10;Description automatically generated">
            <a:extLst>
              <a:ext uri="{FF2B5EF4-FFF2-40B4-BE49-F238E27FC236}">
                <a16:creationId xmlns:a16="http://schemas.microsoft.com/office/drawing/2014/main" id="{53B86BFA-95AA-1002-9BFB-E5C8C0D75E0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07" y="2615494"/>
            <a:ext cx="817201" cy="81200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198" name="Picture 197" descr="Chart, scatter chart&#10;&#10;Description automatically generated">
            <a:extLst>
              <a:ext uri="{FF2B5EF4-FFF2-40B4-BE49-F238E27FC236}">
                <a16:creationId xmlns:a16="http://schemas.microsoft.com/office/drawing/2014/main" id="{37BC5A84-07C5-12CF-FCCC-74B9180727A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86" y="2731293"/>
            <a:ext cx="817201" cy="81200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201" name="Picture 200" descr="Chart, scatter chart&#10;&#10;Description automatically generated">
            <a:extLst>
              <a:ext uri="{FF2B5EF4-FFF2-40B4-BE49-F238E27FC236}">
                <a16:creationId xmlns:a16="http://schemas.microsoft.com/office/drawing/2014/main" id="{447694DA-EC9C-B982-3E28-A0E62E99354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165" y="2847091"/>
            <a:ext cx="817201" cy="81200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202" name="Picture 201" descr="Chart, scatter chart&#10;&#10;Description automatically generated">
            <a:extLst>
              <a:ext uri="{FF2B5EF4-FFF2-40B4-BE49-F238E27FC236}">
                <a16:creationId xmlns:a16="http://schemas.microsoft.com/office/drawing/2014/main" id="{44B5BFC2-8E81-6231-D58F-ACF821E5B0D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019" y="3016173"/>
            <a:ext cx="817201" cy="81200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203" name="Picture 202" descr="Chart, scatter chart&#10;&#10;Description automatically generated">
            <a:extLst>
              <a:ext uri="{FF2B5EF4-FFF2-40B4-BE49-F238E27FC236}">
                <a16:creationId xmlns:a16="http://schemas.microsoft.com/office/drawing/2014/main" id="{66C93B89-3CB4-1B09-2A17-0430FDC94EF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598" y="3131972"/>
            <a:ext cx="817201" cy="81200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253EE649-FFAA-E477-D51B-A7994F2EBA31}"/>
              </a:ext>
            </a:extLst>
          </p:cNvPr>
          <p:cNvSpPr txBox="1"/>
          <p:nvPr/>
        </p:nvSpPr>
        <p:spPr>
          <a:xfrm>
            <a:off x="1313877" y="4612671"/>
            <a:ext cx="1830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image label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(pre-trained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model name)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7E42EB8-B229-FA64-C046-FF79D97F8AF7}"/>
              </a:ext>
            </a:extLst>
          </p:cNvPr>
          <p:cNvSpPr txBox="1"/>
          <p:nvPr/>
        </p:nvSpPr>
        <p:spPr>
          <a:xfrm>
            <a:off x="251362" y="2938848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fine-tuned model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execution time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graph images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92A1A8D8-75B1-7912-6C6D-875F72FD6850}"/>
              </a:ext>
            </a:extLst>
          </p:cNvPr>
          <p:cNvCxnSpPr>
            <a:cxnSpLocks/>
            <a:stCxn id="204" idx="0"/>
          </p:cNvCxnSpPr>
          <p:nvPr/>
        </p:nvCxnSpPr>
        <p:spPr>
          <a:xfrm flipV="1">
            <a:off x="2229352" y="4207393"/>
            <a:ext cx="933518" cy="405278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207" name="Left Brace 206">
            <a:extLst>
              <a:ext uri="{FF2B5EF4-FFF2-40B4-BE49-F238E27FC236}">
                <a16:creationId xmlns:a16="http://schemas.microsoft.com/office/drawing/2014/main" id="{9E208372-116A-6C4C-9CAF-8508FABECCD0}"/>
              </a:ext>
            </a:extLst>
          </p:cNvPr>
          <p:cNvSpPr/>
          <p:nvPr/>
        </p:nvSpPr>
        <p:spPr>
          <a:xfrm rot="19855692">
            <a:off x="2448217" y="2783867"/>
            <a:ext cx="373796" cy="1250625"/>
          </a:xfrm>
          <a:prstGeom prst="leftBrace">
            <a:avLst>
              <a:gd name="adj1" fmla="val 87969"/>
              <a:gd name="adj2" fmla="val 4865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169AF49-5E4D-6A98-2922-F5BD43314E2A}"/>
              </a:ext>
            </a:extLst>
          </p:cNvPr>
          <p:cNvSpPr txBox="1"/>
          <p:nvPr/>
        </p:nvSpPr>
        <p:spPr>
          <a:xfrm>
            <a:off x="5683640" y="453543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train</a:t>
            </a:r>
          </a:p>
        </p:txBody>
      </p:sp>
      <p:pic>
        <p:nvPicPr>
          <p:cNvPr id="209" name="Picture 20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1F2FC0A-C06A-A98B-98E3-6F8E7FCC9DF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58" y="3216102"/>
            <a:ext cx="813816" cy="813816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210" name="Picture 209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C366760A-58C4-5EF9-E7F5-53A02A5224F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278" y="3216555"/>
            <a:ext cx="813816" cy="813816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211" name="Picture 210" descr="A picture containing chart&#10;&#10;Description automatically generated">
            <a:extLst>
              <a:ext uri="{FF2B5EF4-FFF2-40B4-BE49-F238E27FC236}">
                <a16:creationId xmlns:a16="http://schemas.microsoft.com/office/drawing/2014/main" id="{A8A0B80A-400D-0C8A-418C-255D08E187F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683" y="3273757"/>
            <a:ext cx="813816" cy="813816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19400C0A-6BEF-2882-6DF2-80DA5C6ED980}"/>
              </a:ext>
            </a:extLst>
          </p:cNvPr>
          <p:cNvSpPr/>
          <p:nvPr/>
        </p:nvSpPr>
        <p:spPr>
          <a:xfrm>
            <a:off x="4736688" y="4927892"/>
            <a:ext cx="1765596" cy="791256"/>
          </a:xfrm>
          <a:prstGeom prst="roundRect">
            <a:avLst/>
          </a:prstGeom>
          <a:solidFill>
            <a:srgbClr val="44546A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pre-trained model extractor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(CNN model)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38F9131-7B38-21D6-1E44-92CC47A07519}"/>
              </a:ext>
            </a:extLst>
          </p:cNvPr>
          <p:cNvSpPr/>
          <p:nvPr/>
        </p:nvSpPr>
        <p:spPr>
          <a:xfrm>
            <a:off x="8134017" y="2804823"/>
            <a:ext cx="3845463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 ground truth: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pre-trained model</a:t>
            </a:r>
          </a:p>
          <a:p>
            <a:pPr>
              <a:lnSpc>
                <a:spcPct val="100000"/>
              </a:lnSpc>
              <a:buNone/>
            </a:pPr>
            <a:endParaRPr lang="en-US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Data set: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training: 1430 trace images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Testing: 357 trace images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CNN model architecture: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Conv layers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2 Pooling layers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3 Fully connected layers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  <p:bldP spid="2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09213B"/>
                </a:solidFill>
                <a:latin typeface="Tw Cen MT"/>
              </a:rPr>
              <a:t>Are we ready to clone the victim model?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idx="4294967295"/>
          </p:nvPr>
        </p:nvSpPr>
        <p:spPr>
          <a:xfrm>
            <a:off x="395280" y="1600200"/>
            <a:ext cx="6660920" cy="449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244A58"/>
              </a:buClr>
              <a:buSzPct val="60000"/>
              <a:buFont typeface="Wingdings" charset="2"/>
              <a:buChar char=""/>
            </a:pPr>
            <a:r>
              <a:rPr lang="en-US" sz="2900" spc="-1" dirty="0">
                <a:solidFill>
                  <a:srgbClr val="000000"/>
                </a:solidFill>
                <a:latin typeface="Tw Cen MT"/>
              </a:rPr>
              <a:t>Attacker now has a whole model level weights, having small value gap with the victim fine-tuned model’s weights </a:t>
            </a: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244A58"/>
              </a:buClr>
              <a:buSzPct val="60000"/>
              <a:buFont typeface="Wingdings" charset="2"/>
              <a:buChar char=""/>
            </a:pPr>
            <a:endParaRPr lang="en-US" sz="2900" spc="-1" dirty="0">
              <a:solidFill>
                <a:srgbClr val="000000"/>
              </a:solidFill>
              <a:latin typeface="Tw Cen MT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244A58"/>
              </a:buClr>
              <a:buSzPct val="60000"/>
              <a:buFont typeface="Wingdings" charset="2"/>
              <a:buChar char=""/>
            </a:pPr>
            <a:r>
              <a:rPr lang="en-US" sz="2900" spc="-1" dirty="0">
                <a:solidFill>
                  <a:srgbClr val="000000"/>
                </a:solidFill>
                <a:latin typeface="Tw Cen MT"/>
              </a:rPr>
              <a:t>Due to outlier weights and the task-specific last layer, it is challenging to create a highly-accurate clone model </a:t>
            </a:r>
            <a:endParaRPr lang="en-US" sz="2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</a:pPr>
            <a:endParaRPr lang="en-US" sz="2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</a:pPr>
            <a:endParaRPr lang="en-US" sz="2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</a:pPr>
            <a:endParaRPr lang="en-US" sz="2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</a:pPr>
            <a:endParaRPr lang="en-US" sz="2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</a:pPr>
            <a:endParaRPr lang="en-US" sz="29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56D72D7-05AC-4D19-8386-15235557F01C}" type="slidenum">
              <a:rPr/>
              <a:t>15</a:t>
            </a:fld>
            <a:endParaRPr/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6E885A75-0820-706A-F80C-97F84A856040}"/>
              </a:ext>
            </a:extLst>
          </p:cNvPr>
          <p:cNvSpPr txBox="1">
            <a:spLocks/>
          </p:cNvSpPr>
          <p:nvPr/>
        </p:nvSpPr>
        <p:spPr>
          <a:xfrm>
            <a:off x="6242640" y="1691330"/>
            <a:ext cx="5949360" cy="3657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marL="565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72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509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549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9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189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09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None/>
            </a:pPr>
            <a:endParaRPr lang="en-US" sz="29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None/>
            </a:pPr>
            <a:r>
              <a:rPr lang="en-US" sz="2900" spc="-1" dirty="0">
                <a:solidFill>
                  <a:srgbClr val="000000"/>
                </a:solidFill>
                <a:latin typeface="Tw Cen MT"/>
              </a:rPr>
              <a:t> </a:t>
            </a:r>
            <a:endParaRPr lang="en-US" sz="29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None/>
            </a:pPr>
            <a:endParaRPr lang="en-US" sz="29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None/>
            </a:pPr>
            <a:endParaRPr lang="en-US" sz="29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None/>
            </a:pPr>
            <a:endParaRPr lang="en-US" sz="29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None/>
            </a:pPr>
            <a:endParaRPr lang="en-US" sz="29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None/>
            </a:pPr>
            <a:endParaRPr lang="en-US" sz="2900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None/>
            </a:pPr>
            <a:r>
              <a:rPr lang="en-US" sz="2000" spc="-1" dirty="0">
                <a:solidFill>
                  <a:srgbClr val="000000"/>
                </a:solidFill>
                <a:latin typeface="Tw Cen MT"/>
              </a:rPr>
              <a:t>       Cloning Accuracy with Fine-tuning Data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None/>
            </a:pPr>
            <a:endParaRPr lang="en-US" sz="2900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7E540-F2F1-8649-DB5D-11EF5F9CDE0E}"/>
              </a:ext>
            </a:extLst>
          </p:cNvPr>
          <p:cNvPicPr/>
          <p:nvPr/>
        </p:nvPicPr>
        <p:blipFill rotWithShape="1">
          <a:blip r:embed="rId3"/>
          <a:srcRect r="7270"/>
          <a:stretch/>
        </p:blipFill>
        <p:spPr>
          <a:xfrm>
            <a:off x="7056200" y="1717970"/>
            <a:ext cx="5041800" cy="353983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9213B"/>
                </a:solidFill>
                <a:latin typeface="Tw Cen MT"/>
              </a:rPr>
              <a:t>Weight Extraction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idx="4294967295"/>
          </p:nvPr>
        </p:nvSpPr>
        <p:spPr>
          <a:xfrm>
            <a:off x="816840" y="1600200"/>
            <a:ext cx="10870200" cy="449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244A58"/>
              </a:buClr>
              <a:buSzPct val="60000"/>
              <a:buFont typeface="Wingdings" charset="2"/>
              <a:buChar char=""/>
            </a:pPr>
            <a:r>
              <a:rPr lang="en-US" sz="2900" b="0" strike="noStrike" spc="-1" dirty="0">
                <a:solidFill>
                  <a:srgbClr val="000000"/>
                </a:solidFill>
                <a:latin typeface="Tw Cen MT"/>
              </a:rPr>
              <a:t>We leverage existing row-hammer-based bit value checking with significantly lower effort </a:t>
            </a:r>
          </a:p>
          <a:p>
            <a:pPr marL="774900" lvl="1" indent="-34290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sz="2800" b="0" strike="noStrike" spc="-1" dirty="0">
                <a:solidFill>
                  <a:srgbClr val="000000"/>
                </a:solidFill>
                <a:latin typeface="Tw Cen MT"/>
              </a:rPr>
              <a:t>[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w Cen MT"/>
              </a:rPr>
              <a:t>DeepSteal</a:t>
            </a:r>
            <a:r>
              <a:rPr lang="en-US" sz="2800" b="0" strike="noStrike" spc="-1" dirty="0">
                <a:solidFill>
                  <a:srgbClr val="000000"/>
                </a:solidFill>
                <a:latin typeface="Tw Cen MT"/>
              </a:rPr>
              <a:t> SP’22] checked every bits of all weight values</a:t>
            </a:r>
            <a:endParaRPr lang="en-US" sz="2800" spc="-1" dirty="0">
              <a:latin typeface="Arial"/>
            </a:endParaRPr>
          </a:p>
          <a:p>
            <a:pPr marL="774900" lvl="1" indent="-34290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sz="2900" b="0" strike="noStrike" spc="-1" dirty="0">
                <a:solidFill>
                  <a:srgbClr val="000000"/>
                </a:solidFill>
                <a:latin typeface="Tw Cen MT"/>
              </a:rPr>
              <a:t>Instead of checking every bit, we only check </a:t>
            </a:r>
            <a:r>
              <a:rPr lang="en-US" sz="2900" b="1" strike="noStrike" spc="-1" dirty="0">
                <a:solidFill>
                  <a:srgbClr val="000000"/>
                </a:solidFill>
                <a:latin typeface="Tw Cen MT"/>
              </a:rPr>
              <a:t>few essential bits</a:t>
            </a:r>
            <a:r>
              <a:rPr lang="en-US" sz="2900" b="1" spc="-1" dirty="0">
                <a:solidFill>
                  <a:srgbClr val="000000"/>
                </a:solidFill>
                <a:latin typeface="Tw Cen MT"/>
              </a:rPr>
              <a:t> of outlier weights in layers of higher impact</a:t>
            </a:r>
            <a:r>
              <a:rPr lang="en-US" sz="2900" b="0" strike="noStrike" spc="-1" dirty="0">
                <a:solidFill>
                  <a:srgbClr val="000000"/>
                </a:solidFill>
                <a:latin typeface="Tw Cen MT"/>
              </a:rPr>
              <a:t>.</a:t>
            </a:r>
            <a:endParaRPr lang="en-US" sz="2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</a:pPr>
            <a:endParaRPr lang="en-US" sz="2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</a:pPr>
            <a:endParaRPr lang="en-US" sz="2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</a:pPr>
            <a:endParaRPr lang="en-US" sz="2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</a:pPr>
            <a:endParaRPr lang="en-US" sz="29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2F94C1D-A2B7-41B4-871E-1DEF03475E3C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09213B"/>
                </a:solidFill>
                <a:latin typeface="Tw Cen MT"/>
              </a:rPr>
              <a:t>Selective Weight Extraction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idx="4294967295"/>
          </p:nvPr>
        </p:nvSpPr>
        <p:spPr>
          <a:xfrm>
            <a:off x="816840" y="1600200"/>
            <a:ext cx="10870200" cy="449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buNone/>
            </a:pPr>
            <a:endParaRPr lang="en-US" sz="2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</a:pPr>
            <a:endParaRPr lang="en-US" sz="2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</a:pPr>
            <a:endParaRPr lang="en-US" sz="2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</a:pPr>
            <a:endParaRPr lang="en-US" sz="2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</a:pPr>
            <a:endParaRPr lang="en-US" sz="2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</a:pPr>
            <a:endParaRPr lang="en-US" sz="29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8A556C-6846-4CC6-9372-BF48BAA2D736}" type="slidenum">
              <a:rPr/>
              <a:t>17</a:t>
            </a:fld>
            <a:endParaRPr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A0726-3351-267A-5AAF-D9C70CD34463}"/>
              </a:ext>
            </a:extLst>
          </p:cNvPr>
          <p:cNvSpPr txBox="1"/>
          <p:nvPr/>
        </p:nvSpPr>
        <p:spPr>
          <a:xfrm>
            <a:off x="533740" y="3479979"/>
            <a:ext cx="7423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0.01908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12CBB2-53FD-D7AD-17B8-1EBF1E155FE1}"/>
              </a:ext>
            </a:extLst>
          </p:cNvPr>
          <p:cNvSpPr txBox="1"/>
          <p:nvPr/>
        </p:nvSpPr>
        <p:spPr>
          <a:xfrm>
            <a:off x="791440" y="3722591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0.018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0EBD097-2CBD-9665-51BD-304340EA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63" y="2796027"/>
            <a:ext cx="4475632" cy="68395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886B759-5251-F7B8-C424-603732693025}"/>
              </a:ext>
            </a:extLst>
          </p:cNvPr>
          <p:cNvSpPr txBox="1"/>
          <p:nvPr/>
        </p:nvSpPr>
        <p:spPr>
          <a:xfrm>
            <a:off x="1621422" y="4169671"/>
            <a:ext cx="1102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Identical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B80C8E-3499-4D7E-F95C-D3C1CA059364}"/>
              </a:ext>
            </a:extLst>
          </p:cNvPr>
          <p:cNvSpPr txBox="1"/>
          <p:nvPr/>
        </p:nvSpPr>
        <p:spPr>
          <a:xfrm>
            <a:off x="2513502" y="4517192"/>
            <a:ext cx="21256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Region to adjust</a:t>
            </a:r>
          </a:p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: &lt; 0.002 range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7D681C-815C-B402-4E40-D9D435D04C94}"/>
              </a:ext>
            </a:extLst>
          </p:cNvPr>
          <p:cNvSpPr txBox="1"/>
          <p:nvPr/>
        </p:nvSpPr>
        <p:spPr>
          <a:xfrm>
            <a:off x="4414272" y="4157743"/>
            <a:ext cx="2967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Ignorable region</a:t>
            </a:r>
          </a:p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: Insignificant for </a:t>
            </a:r>
          </a:p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accuracy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F45543-B53A-7447-9015-FE51215279FA}"/>
              </a:ext>
            </a:extLst>
          </p:cNvPr>
          <p:cNvCxnSpPr>
            <a:cxnSpLocks/>
          </p:cNvCxnSpPr>
          <p:nvPr/>
        </p:nvCxnSpPr>
        <p:spPr>
          <a:xfrm flipV="1">
            <a:off x="1950928" y="4090569"/>
            <a:ext cx="1615437" cy="135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6CA225-67F7-C827-8E13-B6B287F253C8}"/>
              </a:ext>
            </a:extLst>
          </p:cNvPr>
          <p:cNvCxnSpPr>
            <a:cxnSpLocks/>
          </p:cNvCxnSpPr>
          <p:nvPr/>
        </p:nvCxnSpPr>
        <p:spPr>
          <a:xfrm>
            <a:off x="3633370" y="4204123"/>
            <a:ext cx="222457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DABA25-5EE2-EF4E-1B1D-EE39147D9CED}"/>
              </a:ext>
            </a:extLst>
          </p:cNvPr>
          <p:cNvCxnSpPr>
            <a:cxnSpLocks/>
          </p:cNvCxnSpPr>
          <p:nvPr/>
        </p:nvCxnSpPr>
        <p:spPr>
          <a:xfrm>
            <a:off x="3900689" y="4090569"/>
            <a:ext cx="2337611" cy="85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03D3E1-23C7-EE0E-71DE-F2F8ECA6787B}"/>
              </a:ext>
            </a:extLst>
          </p:cNvPr>
          <p:cNvCxnSpPr>
            <a:cxnSpLocks/>
          </p:cNvCxnSpPr>
          <p:nvPr/>
        </p:nvCxnSpPr>
        <p:spPr>
          <a:xfrm>
            <a:off x="2208994" y="4091923"/>
            <a:ext cx="0" cy="19089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415CCB-80E3-0E73-8589-9E5FC3895848}"/>
              </a:ext>
            </a:extLst>
          </p:cNvPr>
          <p:cNvCxnSpPr>
            <a:cxnSpLocks/>
          </p:cNvCxnSpPr>
          <p:nvPr/>
        </p:nvCxnSpPr>
        <p:spPr>
          <a:xfrm>
            <a:off x="3729772" y="4204123"/>
            <a:ext cx="0" cy="36576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95A56-7BE5-BBA5-09BD-4F704A3FDDA5}"/>
              </a:ext>
            </a:extLst>
          </p:cNvPr>
          <p:cNvCxnSpPr>
            <a:cxnSpLocks/>
          </p:cNvCxnSpPr>
          <p:nvPr/>
        </p:nvCxnSpPr>
        <p:spPr>
          <a:xfrm>
            <a:off x="5397504" y="4090569"/>
            <a:ext cx="0" cy="19089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09C0CEF-D89B-A0E5-B2A2-B44AD5FE6FFD}"/>
              </a:ext>
            </a:extLst>
          </p:cNvPr>
          <p:cNvCxnSpPr>
            <a:cxnSpLocks/>
            <a:stCxn id="31" idx="1"/>
            <a:endCxn id="30" idx="1"/>
          </p:cNvCxnSpPr>
          <p:nvPr/>
        </p:nvCxnSpPr>
        <p:spPr>
          <a:xfrm rot="10800000">
            <a:off x="533740" y="3664645"/>
            <a:ext cx="257700" cy="242612"/>
          </a:xfrm>
          <a:prstGeom prst="curvedConnector3">
            <a:avLst>
              <a:gd name="adj1" fmla="val 188708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6A274B8-AF6A-2A33-3AF6-EF17B65251B0}"/>
              </a:ext>
            </a:extLst>
          </p:cNvPr>
          <p:cNvSpPr txBox="1"/>
          <p:nvPr/>
        </p:nvSpPr>
        <p:spPr>
          <a:xfrm>
            <a:off x="0" y="396335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Fine tuning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838F2B-99FE-0CC8-4C5A-5A95D562F6BF}"/>
              </a:ext>
            </a:extLst>
          </p:cNvPr>
          <p:cNvSpPr/>
          <p:nvPr/>
        </p:nvSpPr>
        <p:spPr>
          <a:xfrm>
            <a:off x="1897763" y="3246537"/>
            <a:ext cx="4787877" cy="28273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9103BB-F090-150D-A532-AD6FBC0045A5}"/>
              </a:ext>
            </a:extLst>
          </p:cNvPr>
          <p:cNvSpPr txBox="1"/>
          <p:nvPr/>
        </p:nvSpPr>
        <p:spPr>
          <a:xfrm>
            <a:off x="1846400" y="31798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31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2C10F8-BF97-4266-33F8-8802777B094B}"/>
              </a:ext>
            </a:extLst>
          </p:cNvPr>
          <p:cNvSpPr txBox="1"/>
          <p:nvPr/>
        </p:nvSpPr>
        <p:spPr>
          <a:xfrm>
            <a:off x="2059364" y="318886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30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01D867-0537-0AE9-AE72-32A88215049F}"/>
              </a:ext>
            </a:extLst>
          </p:cNvPr>
          <p:cNvSpPr txBox="1"/>
          <p:nvPr/>
        </p:nvSpPr>
        <p:spPr>
          <a:xfrm>
            <a:off x="2941775" y="32047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23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B6EFC6-2ACC-896A-2009-999DE575B81D}"/>
              </a:ext>
            </a:extLst>
          </p:cNvPr>
          <p:cNvSpPr txBox="1"/>
          <p:nvPr/>
        </p:nvSpPr>
        <p:spPr>
          <a:xfrm>
            <a:off x="3145792" y="32047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22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0FB724-4907-676C-59D4-298208338483}"/>
              </a:ext>
            </a:extLst>
          </p:cNvPr>
          <p:cNvSpPr txBox="1"/>
          <p:nvPr/>
        </p:nvSpPr>
        <p:spPr>
          <a:xfrm>
            <a:off x="6129428" y="32050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FBBE1A-A052-89F7-4A14-8DE5EC62D6E5}"/>
              </a:ext>
            </a:extLst>
          </p:cNvPr>
          <p:cNvSpPr/>
          <p:nvPr/>
        </p:nvSpPr>
        <p:spPr>
          <a:xfrm>
            <a:off x="1617589" y="2741522"/>
            <a:ext cx="4787877" cy="28273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64F86-A35A-B339-0A8C-9C22DCBE909C}"/>
              </a:ext>
            </a:extLst>
          </p:cNvPr>
          <p:cNvSpPr txBox="1"/>
          <p:nvPr/>
        </p:nvSpPr>
        <p:spPr>
          <a:xfrm>
            <a:off x="1615474" y="2611360"/>
            <a:ext cx="56457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sign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75C998-D92A-E1AC-45F1-CC8496AC3FB2}"/>
              </a:ext>
            </a:extLst>
          </p:cNvPr>
          <p:cNvSpPr txBox="1"/>
          <p:nvPr/>
        </p:nvSpPr>
        <p:spPr>
          <a:xfrm>
            <a:off x="2180052" y="2611359"/>
            <a:ext cx="175509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exponent (8bits)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7849FF-CF96-4AA7-B3C8-82BC19B25C2F}"/>
              </a:ext>
            </a:extLst>
          </p:cNvPr>
          <p:cNvSpPr txBox="1"/>
          <p:nvPr/>
        </p:nvSpPr>
        <p:spPr>
          <a:xfrm>
            <a:off x="4299037" y="2606318"/>
            <a:ext cx="171046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fraction (23bits)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0AAC07-09F2-4A6B-1F24-CD2C9F2ED59E}"/>
              </a:ext>
            </a:extLst>
          </p:cNvPr>
          <p:cNvCxnSpPr>
            <a:stCxn id="51" idx="2"/>
          </p:cNvCxnSpPr>
          <p:nvPr/>
        </p:nvCxnSpPr>
        <p:spPr>
          <a:xfrm>
            <a:off x="1897763" y="2980692"/>
            <a:ext cx="161601" cy="58676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ECBF13C-79E1-C9FA-F6C4-8E22B8537876}"/>
              </a:ext>
            </a:extLst>
          </p:cNvPr>
          <p:cNvCxnSpPr>
            <a:cxnSpLocks/>
          </p:cNvCxnSpPr>
          <p:nvPr/>
        </p:nvCxnSpPr>
        <p:spPr>
          <a:xfrm flipH="1">
            <a:off x="2714930" y="2914369"/>
            <a:ext cx="2874" cy="124268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27BF8B-492B-F356-53D1-9634C0C35F74}"/>
              </a:ext>
            </a:extLst>
          </p:cNvPr>
          <p:cNvCxnSpPr>
            <a:cxnSpLocks/>
          </p:cNvCxnSpPr>
          <p:nvPr/>
        </p:nvCxnSpPr>
        <p:spPr>
          <a:xfrm flipV="1">
            <a:off x="5009733" y="2914369"/>
            <a:ext cx="0" cy="132646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F14796-3591-1733-B88F-F8958872AB43}"/>
              </a:ext>
            </a:extLst>
          </p:cNvPr>
          <p:cNvSpPr txBox="1"/>
          <p:nvPr/>
        </p:nvSpPr>
        <p:spPr>
          <a:xfrm>
            <a:off x="1563805" y="3518353"/>
            <a:ext cx="7423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0 01111001 00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11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20212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000100110110101001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324CE1-1DA9-2412-A994-D7390A037059}"/>
              </a:ext>
            </a:extLst>
          </p:cNvPr>
          <p:cNvSpPr txBox="1"/>
          <p:nvPr/>
        </p:nvSpPr>
        <p:spPr>
          <a:xfrm>
            <a:off x="1550981" y="3757402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0 01111001 00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0110111010010111100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7CE866A-ED30-A5F5-76BA-D56C1BABA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643" y="1821290"/>
            <a:ext cx="4529813" cy="4732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4" grpId="0" animBg="1"/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7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9213B"/>
                </a:solidFill>
                <a:latin typeface="Tw Cen MT"/>
              </a:rPr>
              <a:t>Evaluations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idx="4294967295"/>
          </p:nvPr>
        </p:nvSpPr>
        <p:spPr>
          <a:xfrm>
            <a:off x="816840" y="1600200"/>
            <a:ext cx="10870200" cy="449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>
              <a:lnSpc>
                <a:spcPct val="100000"/>
              </a:lnSpc>
              <a:spcBef>
                <a:spcPts val="700"/>
              </a:spcBef>
              <a:buClr>
                <a:srgbClr val="244A58"/>
              </a:buClr>
              <a:buSzPct val="60000"/>
            </a:pPr>
            <a:r>
              <a:rPr lang="en-US" sz="2900" b="0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Tested models : </a:t>
            </a:r>
          </a:p>
          <a:p>
            <a:pPr marL="774900" lvl="1" indent="-34290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sz="2400" b="0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Downloaded from various model repositories having at least 100K download counts</a:t>
            </a:r>
            <a:endParaRPr lang="en-US" sz="2400" b="0" strike="noStrike" spc="-1" dirty="0">
              <a:latin typeface="Tw Cen MT" panose="020B0602020104020603" pitchFamily="34" charset="0"/>
            </a:endParaRPr>
          </a:p>
          <a:p>
            <a:pPr marL="774900" lvl="1" indent="-34290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sz="2500" b="1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70</a:t>
            </a:r>
            <a:r>
              <a:rPr lang="en-US" sz="2500" b="0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 pre-trained models </a:t>
            </a:r>
            <a:r>
              <a:rPr lang="en-US" sz="2500" spc="-1" dirty="0">
                <a:solidFill>
                  <a:srgbClr val="000000"/>
                </a:solidFill>
                <a:latin typeface="Tw Cen MT" panose="020B0602020104020603" pitchFamily="34" charset="0"/>
              </a:rPr>
              <a:t>and </a:t>
            </a:r>
            <a:r>
              <a:rPr lang="en-US" sz="2500" b="1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170</a:t>
            </a:r>
            <a:r>
              <a:rPr lang="en-US" sz="2500" b="0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 fine-tuned models</a:t>
            </a:r>
            <a:endParaRPr lang="en-US" sz="2500" spc="-1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pPr marL="774900" lvl="1" indent="-34290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sz="2500" b="0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Diverse Transformer architectures </a:t>
            </a:r>
            <a:r>
              <a:rPr lang="en-US" sz="2500" spc="-1" dirty="0">
                <a:solidFill>
                  <a:srgbClr val="000000"/>
                </a:solidFill>
                <a:latin typeface="Tw Cen MT" panose="020B0602020104020603" pitchFamily="34" charset="0"/>
              </a:rPr>
              <a:t>in different sizes</a:t>
            </a:r>
          </a:p>
          <a:p>
            <a:pPr marL="1128600" lvl="2">
              <a:lnSpc>
                <a:spcPct val="100000"/>
              </a:lnSpc>
              <a:spcBef>
                <a:spcPts val="700"/>
              </a:spcBef>
              <a:buSzPct val="60000"/>
              <a:buFont typeface="Wingdings" panose="05000000000000000000" pitchFamily="2" charset="2"/>
              <a:buChar char="§"/>
            </a:pPr>
            <a:r>
              <a:rPr lang="en-US" sz="2500" b="0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BERT, GPT-2,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Tw Cen MT" panose="020B0602020104020603" pitchFamily="34" charset="0"/>
              </a:rPr>
              <a:t>RoBERTa</a:t>
            </a:r>
            <a:r>
              <a:rPr lang="en-US" sz="2500" b="0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,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Tw Cen MT" panose="020B0602020104020603" pitchFamily="34" charset="0"/>
              </a:rPr>
              <a:t>MobileBERT</a:t>
            </a:r>
            <a:r>
              <a:rPr lang="en-US" sz="2500" b="0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,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Tw Cen MT" panose="020B0602020104020603" pitchFamily="34" charset="0"/>
              </a:rPr>
              <a:t>CamemBERT</a:t>
            </a:r>
            <a:r>
              <a:rPr lang="en-US" sz="2500" b="0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, ALBERT,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Tw Cen MT" panose="020B0602020104020603" pitchFamily="34" charset="0"/>
              </a:rPr>
              <a:t>DeBERTa</a:t>
            </a:r>
            <a:r>
              <a:rPr lang="en-US" sz="2500" b="0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,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Tw Cen MT" panose="020B0602020104020603" pitchFamily="34" charset="0"/>
              </a:rPr>
              <a:t>XLNet</a:t>
            </a:r>
            <a:r>
              <a:rPr lang="en-US" sz="2500" b="0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, BART, T5, and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Tw Cen MT" panose="020B0602020104020603" pitchFamily="34" charset="0"/>
              </a:rPr>
              <a:t>SpanBERT</a:t>
            </a:r>
            <a:endParaRPr lang="en-US" sz="2500" b="0" strike="noStrike" spc="-1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pPr marL="1128600" lvl="2">
              <a:lnSpc>
                <a:spcPct val="100000"/>
              </a:lnSpc>
              <a:spcBef>
                <a:spcPts val="700"/>
              </a:spcBef>
              <a:buSzPct val="60000"/>
              <a:buFont typeface="Wingdings" panose="05000000000000000000" pitchFamily="2" charset="2"/>
              <a:buChar char="§"/>
            </a:pPr>
            <a:r>
              <a:rPr lang="en-US" sz="2500" spc="-1" dirty="0">
                <a:solidFill>
                  <a:srgbClr val="000000"/>
                </a:solidFill>
                <a:latin typeface="Tw Cen MT" panose="020B0602020104020603" pitchFamily="34" charset="0"/>
              </a:rPr>
              <a:t>Tiny, mini, distill, medium, base, large, </a:t>
            </a:r>
            <a:r>
              <a:rPr lang="en-US" sz="2500" spc="-1" dirty="0" err="1">
                <a:solidFill>
                  <a:srgbClr val="000000"/>
                </a:solidFill>
                <a:latin typeface="Tw Cen MT" panose="020B0602020104020603" pitchFamily="34" charset="0"/>
              </a:rPr>
              <a:t>xlarge</a:t>
            </a:r>
            <a:r>
              <a:rPr lang="en-US" sz="2500" spc="-1" dirty="0">
                <a:solidFill>
                  <a:srgbClr val="000000"/>
                </a:solidFill>
                <a:latin typeface="Tw Cen MT" panose="020B0602020104020603" pitchFamily="34" charset="0"/>
              </a:rPr>
              <a:t>, and </a:t>
            </a:r>
            <a:r>
              <a:rPr lang="en-US" sz="2500" spc="-1" dirty="0" err="1">
                <a:solidFill>
                  <a:srgbClr val="000000"/>
                </a:solidFill>
                <a:latin typeface="Tw Cen MT" panose="020B0602020104020603" pitchFamily="34" charset="0"/>
              </a:rPr>
              <a:t>xxlarge</a:t>
            </a:r>
            <a:endParaRPr lang="en-US" sz="2500" spc="-1" dirty="0">
              <a:latin typeface="Tw Cen MT" panose="020B0602020104020603" pitchFamily="34" charset="0"/>
            </a:endParaRPr>
          </a:p>
          <a:p>
            <a:pPr marL="774900" lvl="1" indent="-34290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sz="2500" b="0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Using DL frameworks: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Tw Cen MT" panose="020B0602020104020603" pitchFamily="34" charset="0"/>
              </a:rPr>
              <a:t>PyTorch</a:t>
            </a:r>
            <a:r>
              <a:rPr lang="en-US" sz="2500" b="0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/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Tw Cen MT" panose="020B0602020104020603" pitchFamily="34" charset="0"/>
              </a:rPr>
              <a:t>Tensorflow</a:t>
            </a:r>
            <a:endParaRPr lang="en-US" sz="2500" b="0" strike="noStrike" spc="-1" dirty="0">
              <a:latin typeface="Tw Cen MT" panose="020B0602020104020603" pitchFamily="34" charset="0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Clr>
                <a:schemeClr val="accent2"/>
              </a:buClr>
              <a:buSzPct val="60000"/>
            </a:pPr>
            <a:r>
              <a:rPr lang="en-US" sz="2900" spc="-1" dirty="0">
                <a:solidFill>
                  <a:srgbClr val="000000"/>
                </a:solidFill>
                <a:latin typeface="Tw Cen MT" panose="020B0602020104020603" pitchFamily="34" charset="0"/>
              </a:rPr>
              <a:t>On NVIDIA GeForce RTX 3050 (Ampere) GPU with CUDA v11.8</a:t>
            </a:r>
          </a:p>
          <a:p>
            <a:pPr lvl="1">
              <a:lnSpc>
                <a:spcPct val="100000"/>
              </a:lnSpc>
              <a:spcBef>
                <a:spcPts val="1417"/>
              </a:spcBef>
              <a:buSzPct val="60000"/>
            </a:pPr>
            <a:endParaRPr lang="en-US" sz="25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</a:pPr>
            <a:endParaRPr lang="en-US" sz="29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86EF88A-C415-4672-9398-C66D054D9236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9213B"/>
                </a:solidFill>
                <a:latin typeface="Tw Cen MT"/>
              </a:rPr>
              <a:t>Evaluations: Cloned Model Accuracy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/>
          <p:nvPr/>
        </p:nvSpPr>
        <p:spPr>
          <a:xfrm>
            <a:off x="229320" y="160020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aphicFrame>
        <p:nvGraphicFramePr>
          <p:cNvPr id="215" name="Chart 5"/>
          <p:cNvGraphicFramePr/>
          <p:nvPr>
            <p:extLst>
              <p:ext uri="{D42A27DB-BD31-4B8C-83A1-F6EECF244321}">
                <p14:modId xmlns:p14="http://schemas.microsoft.com/office/powerpoint/2010/main" val="3845550055"/>
              </p:ext>
            </p:extLst>
          </p:nvPr>
        </p:nvGraphicFramePr>
        <p:xfrm>
          <a:off x="1072660" y="2197660"/>
          <a:ext cx="5068220" cy="2716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6" name="Chart 6"/>
          <p:cNvGraphicFramePr/>
          <p:nvPr>
            <p:extLst>
              <p:ext uri="{D42A27DB-BD31-4B8C-83A1-F6EECF244321}">
                <p14:modId xmlns:p14="http://schemas.microsoft.com/office/powerpoint/2010/main" val="430657650"/>
              </p:ext>
            </p:extLst>
          </p:nvPr>
        </p:nvGraphicFramePr>
        <p:xfrm>
          <a:off x="7454900" y="2451100"/>
          <a:ext cx="3111500" cy="2463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7" name="Rectangle 216"/>
          <p:cNvSpPr/>
          <p:nvPr/>
        </p:nvSpPr>
        <p:spPr>
          <a:xfrm>
            <a:off x="413640" y="5105160"/>
            <a:ext cx="1145448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Prediction Accuracy of Victim BERT model and Extracted model         Fraction of Matched Predictions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22DB562-B014-4B95-8138-708FD61B3A6D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09213B"/>
                </a:solidFill>
                <a:latin typeface="Tw Cen MT"/>
              </a:rPr>
              <a:t>Increasing Impacts of Deep Learning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153" name="Picture 8"/>
          <p:cNvPicPr/>
          <p:nvPr/>
        </p:nvPicPr>
        <p:blipFill>
          <a:blip r:embed="rId3"/>
          <a:stretch/>
        </p:blipFill>
        <p:spPr>
          <a:xfrm>
            <a:off x="7901640" y="3721320"/>
            <a:ext cx="4133160" cy="102960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10"/>
          <p:cNvPicPr/>
          <p:nvPr/>
        </p:nvPicPr>
        <p:blipFill>
          <a:blip r:embed="rId4"/>
          <a:stretch/>
        </p:blipFill>
        <p:spPr>
          <a:xfrm>
            <a:off x="7228080" y="4923360"/>
            <a:ext cx="3684960" cy="827640"/>
          </a:xfrm>
          <a:prstGeom prst="rect">
            <a:avLst/>
          </a:prstGeom>
          <a:ln w="0">
            <a:noFill/>
          </a:ln>
        </p:spPr>
      </p:pic>
      <p:sp>
        <p:nvSpPr>
          <p:cNvPr id="155" name="TextBox 11"/>
          <p:cNvSpPr/>
          <p:nvPr/>
        </p:nvSpPr>
        <p:spPr>
          <a:xfrm>
            <a:off x="4138560" y="5953680"/>
            <a:ext cx="617796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C00000"/>
                </a:solidFill>
                <a:latin typeface="Tw Cen MT"/>
                <a:ea typeface="DejaVu Sans"/>
              </a:rPr>
              <a:t>Several Hundreds of Millions to Billions dollar trades to acquire the best solutions!!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56" name="Picture 13"/>
          <p:cNvPicPr/>
          <p:nvPr/>
        </p:nvPicPr>
        <p:blipFill>
          <a:blip r:embed="rId5"/>
          <a:stretch/>
        </p:blipFill>
        <p:spPr>
          <a:xfrm>
            <a:off x="6710760" y="1527120"/>
            <a:ext cx="4056480" cy="76608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6"/>
          <p:cNvPicPr/>
          <p:nvPr/>
        </p:nvPicPr>
        <p:blipFill>
          <a:blip r:embed="rId6"/>
          <a:stretch/>
        </p:blipFill>
        <p:spPr>
          <a:xfrm>
            <a:off x="7377120" y="2383920"/>
            <a:ext cx="4450680" cy="137016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2" descr="Pattern Recognition | An Overview on How Pattern Recognition Works?"/>
          <p:cNvPicPr/>
          <p:nvPr/>
        </p:nvPicPr>
        <p:blipFill>
          <a:blip r:embed="rId7"/>
          <a:stretch/>
        </p:blipFill>
        <p:spPr>
          <a:xfrm>
            <a:off x="657360" y="1724040"/>
            <a:ext cx="3709800" cy="207540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4" descr="Face Recognition with Python and OpenCV | Face Recognition"/>
          <p:cNvPicPr/>
          <p:nvPr/>
        </p:nvPicPr>
        <p:blipFill>
          <a:blip r:embed="rId8"/>
          <a:stretch/>
        </p:blipFill>
        <p:spPr>
          <a:xfrm>
            <a:off x="1982160" y="3284280"/>
            <a:ext cx="3249000" cy="2166840"/>
          </a:xfrm>
          <a:prstGeom prst="rect">
            <a:avLst/>
          </a:prstGeom>
          <a:ln w="0">
            <a:noFill/>
          </a:ln>
        </p:spPr>
      </p:pic>
      <p:pic>
        <p:nvPicPr>
          <p:cNvPr id="160" name="Picture 10" descr="A Market to Harness: Speech Recognition Artificial Intelligence (AI)  Innovations On The Rise"/>
          <p:cNvPicPr/>
          <p:nvPr/>
        </p:nvPicPr>
        <p:blipFill>
          <a:blip r:embed="rId9"/>
          <a:stretch/>
        </p:blipFill>
        <p:spPr>
          <a:xfrm>
            <a:off x="657360" y="4578840"/>
            <a:ext cx="2778840" cy="18522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7D594FF-8CBF-4C1D-B0AF-D456B4E50359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09213B"/>
                </a:solidFill>
                <a:latin typeface="Tw Cen MT"/>
              </a:rPr>
              <a:t>Evaluations: Model Extraction Accuracy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14" name="PlaceHolder 2"/>
          <p:cNvSpPr/>
          <p:nvPr/>
        </p:nvSpPr>
        <p:spPr>
          <a:xfrm>
            <a:off x="229320" y="160020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22DB562-B014-4B95-8138-708FD61B3A6D}" type="slidenum">
              <a:rPr/>
              <a:t>20</a:t>
            </a:fld>
            <a:endParaRPr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4671851-8FFF-C064-783A-FE9C9C91B9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902620"/>
              </p:ext>
            </p:extLst>
          </p:nvPr>
        </p:nvGraphicFramePr>
        <p:xfrm>
          <a:off x="451462" y="2910586"/>
          <a:ext cx="5800478" cy="312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1CC7D54-DEAA-0673-F2AB-6D19FD9BC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110485"/>
              </p:ext>
            </p:extLst>
          </p:nvPr>
        </p:nvGraphicFramePr>
        <p:xfrm>
          <a:off x="5630720" y="2995186"/>
          <a:ext cx="5875480" cy="312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461E822-E708-8A4F-62E1-40BE3F76C6BC}"/>
              </a:ext>
            </a:extLst>
          </p:cNvPr>
          <p:cNvSpPr/>
          <p:nvPr/>
        </p:nvSpPr>
        <p:spPr>
          <a:xfrm>
            <a:off x="992040" y="1761113"/>
            <a:ext cx="1051416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Robust detection accuracy is measured with two types of noise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Add ±20us noise to randomly selected 1 ~ 64 kernels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Add ± 5~45 us noise for 16 kernels in each validation image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603216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09213B"/>
                </a:solidFill>
                <a:latin typeface="Tw Cen MT"/>
              </a:rPr>
              <a:t>Evaluations: Weight Extraction Efficiency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14" name="PlaceHolder 2"/>
          <p:cNvSpPr/>
          <p:nvPr/>
        </p:nvSpPr>
        <p:spPr>
          <a:xfrm>
            <a:off x="229320" y="160020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22DB562-B014-4B95-8138-708FD61B3A6D}" type="slidenum">
              <a:rPr/>
              <a:t>21</a:t>
            </a:fld>
            <a:endParaRPr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4BC49D0-02EF-0A9B-A0E8-8BECAA1FF2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5118476"/>
              </p:ext>
            </p:extLst>
          </p:nvPr>
        </p:nvGraphicFramePr>
        <p:xfrm>
          <a:off x="504960" y="2461782"/>
          <a:ext cx="6251016" cy="3572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5C1AFC6-B38D-6EED-5C8D-794B556183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408579"/>
              </p:ext>
            </p:extLst>
          </p:nvPr>
        </p:nvGraphicFramePr>
        <p:xfrm>
          <a:off x="6217925" y="2674542"/>
          <a:ext cx="5469115" cy="300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92779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9213B"/>
                </a:solidFill>
                <a:latin typeface="Tw Cen MT"/>
              </a:rPr>
              <a:t>Evaluations: Adversarial Attack Effectiveness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9" name="PlaceHolder 5"/>
          <p:cNvSpPr/>
          <p:nvPr/>
        </p:nvSpPr>
        <p:spPr>
          <a:xfrm>
            <a:off x="229320" y="160020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75F91B0-F1B0-430B-83DC-4FF71B2AF68E}" type="slidenum">
              <a:rPr/>
              <a:t>22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EF127D-F738-CC80-D1B9-3F17CFDBF312}"/>
              </a:ext>
            </a:extLst>
          </p:cNvPr>
          <p:cNvSpPr txBox="1"/>
          <p:nvPr/>
        </p:nvSpPr>
        <p:spPr>
          <a:xfrm>
            <a:off x="466437" y="1600200"/>
            <a:ext cx="1087020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900" dirty="0">
                <a:latin typeface="Tw Cen MT" panose="020B0602020104020603" pitchFamily="34" charset="0"/>
              </a:rPr>
              <a:t>Goal: Use substitute model’s mispredictions to fool the victim model.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>
                <a:latin typeface="Tw Cen MT" panose="020B0602020104020603" pitchFamily="34" charset="0"/>
              </a:rPr>
              <a:t>Collect adversarial examples which make the substitute models </a:t>
            </a:r>
            <a:r>
              <a:rPr lang="en-US" sz="2900" dirty="0" err="1">
                <a:latin typeface="Tw Cen MT" panose="020B0602020104020603" pitchFamily="34" charset="0"/>
              </a:rPr>
              <a:t>mispredict</a:t>
            </a:r>
            <a:endParaRPr lang="en-US" sz="2900" dirty="0">
              <a:latin typeface="Tw Cen MT" panose="020B0602020104020603" pitchFamily="34" charset="0"/>
            </a:endParaRP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900" dirty="0">
                <a:latin typeface="Tw Cen MT" panose="020B0602020104020603" pitchFamily="34" charset="0"/>
              </a:rPr>
              <a:t>Try these examples on victim model 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900" dirty="0">
                <a:latin typeface="Tw Cen MT" panose="020B0602020104020603" pitchFamily="34" charset="0"/>
              </a:rPr>
              <a:t>8 substitute models along with our extracted model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8 random pretrained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w Cen MT" panose="020B0602020104020603" pitchFamily="34" charset="0"/>
              </a:rPr>
              <a:t>Then finetuned with 18K samples collected from victim’s model’s inference output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w Cen MT" panose="020B0602020104020603" pitchFamily="34" charset="0"/>
              </a:rPr>
              <a:t>10K other samples are fed to 8 substitute models and the extracted clone model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800" dirty="0" err="1">
                <a:latin typeface="Tw Cen MT" panose="020B0602020104020603" pitchFamily="34" charset="0"/>
              </a:rPr>
              <a:t>Mispredicted</a:t>
            </a:r>
            <a:r>
              <a:rPr lang="en-US" sz="2800" dirty="0">
                <a:latin typeface="Tw Cen MT" panose="020B0602020104020603" pitchFamily="34" charset="0"/>
              </a:rPr>
              <a:t> samples are fed as adversarial inputs to the black-box BERT-large model.   </a:t>
            </a:r>
          </a:p>
        </p:txBody>
      </p:sp>
    </p:spTree>
    <p:extLst>
      <p:ext uri="{BB962C8B-B14F-4D97-AF65-F5344CB8AC3E}">
        <p14:creationId xmlns:p14="http://schemas.microsoft.com/office/powerpoint/2010/main" val="269147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9213B"/>
                </a:solidFill>
                <a:latin typeface="Tw Cen MT"/>
              </a:rPr>
              <a:t>Evaluations: Adversarial Attack Effectiveness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9" name="PlaceHolder 5"/>
          <p:cNvSpPr/>
          <p:nvPr/>
        </p:nvSpPr>
        <p:spPr>
          <a:xfrm>
            <a:off x="229320" y="160020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75F91B0-F1B0-430B-83DC-4FF71B2AF68E}" type="slidenum">
              <a:rPr/>
              <a:t>23</a:t>
            </a:fld>
            <a:endParaRPr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E9DE4A-7DFD-1D4E-8BC7-8D2B85E66484}"/>
              </a:ext>
            </a:extLst>
          </p:cNvPr>
          <p:cNvSpPr/>
          <p:nvPr/>
        </p:nvSpPr>
        <p:spPr>
          <a:xfrm>
            <a:off x="2250797" y="2362200"/>
            <a:ext cx="3515946" cy="3009900"/>
          </a:xfrm>
          <a:prstGeom prst="roundRect">
            <a:avLst>
              <a:gd name="adj" fmla="val 747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B49608-3E5D-6B7D-AC50-0824E8B8B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025113"/>
              </p:ext>
            </p:extLst>
          </p:nvPr>
        </p:nvGraphicFramePr>
        <p:xfrm>
          <a:off x="2148403" y="2167400"/>
          <a:ext cx="9349080" cy="4349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FB6A238-81E3-40CD-AE4D-C02FD68D651F}"/>
              </a:ext>
            </a:extLst>
          </p:cNvPr>
          <p:cNvSpPr txBox="1"/>
          <p:nvPr/>
        </p:nvSpPr>
        <p:spPr>
          <a:xfrm>
            <a:off x="0" y="3611409"/>
            <a:ext cx="251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Compared </a:t>
            </a:r>
          </a:p>
          <a:p>
            <a:r>
              <a:rPr lang="en-US" b="1" dirty="0">
                <a:latin typeface="Consolas" panose="020B0609020204030204" pitchFamily="49" charset="0"/>
              </a:rPr>
              <a:t>substitute models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09213B"/>
                </a:solidFill>
                <a:latin typeface="Tw Cen MT"/>
              </a:rPr>
              <a:t>Evaluations: Attack Generalization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19" name="PlaceHolder 5"/>
          <p:cNvSpPr/>
          <p:nvPr/>
        </p:nvSpPr>
        <p:spPr>
          <a:xfrm>
            <a:off x="229320" y="160020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75F91B0-F1B0-430B-83DC-4FF71B2AF68E}" type="slidenum">
              <a:rPr/>
              <a:t>24</a:t>
            </a:fld>
            <a:endParaRPr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5F071D7-929A-E011-A27B-DB961F585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436391"/>
              </p:ext>
            </p:extLst>
          </p:nvPr>
        </p:nvGraphicFramePr>
        <p:xfrm>
          <a:off x="1819582" y="2290127"/>
          <a:ext cx="7947270" cy="4041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106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09213B"/>
                </a:solidFill>
                <a:latin typeface="Tw Cen MT"/>
              </a:rPr>
              <a:t>Discussion: Mitigations against Model </a:t>
            </a:r>
            <a:r>
              <a:rPr lang="en-US" spc="-1" dirty="0">
                <a:solidFill>
                  <a:srgbClr val="09213B"/>
                </a:solidFill>
                <a:latin typeface="Tw Cen MT"/>
              </a:rPr>
              <a:t>E</a:t>
            </a:r>
            <a:r>
              <a:rPr lang="en-US" sz="4400" b="0" strike="noStrike" spc="-1" dirty="0">
                <a:solidFill>
                  <a:srgbClr val="09213B"/>
                </a:solidFill>
                <a:latin typeface="Tw Cen MT"/>
              </a:rPr>
              <a:t>xtraction </a:t>
            </a:r>
            <a:r>
              <a:rPr lang="en-US" spc="-1" dirty="0">
                <a:solidFill>
                  <a:srgbClr val="09213B"/>
                </a:solidFill>
                <a:latin typeface="Tw Cen MT"/>
              </a:rPr>
              <a:t>A</a:t>
            </a:r>
            <a:r>
              <a:rPr lang="en-US" sz="4400" b="0" strike="noStrike" spc="-1" dirty="0">
                <a:solidFill>
                  <a:srgbClr val="09213B"/>
                </a:solidFill>
                <a:latin typeface="Tw Cen MT"/>
              </a:rPr>
              <a:t>ttacks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19" name="PlaceHolder 5"/>
          <p:cNvSpPr/>
          <p:nvPr/>
        </p:nvSpPr>
        <p:spPr>
          <a:xfrm>
            <a:off x="165752" y="1563644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75F91B0-F1B0-430B-83DC-4FF71B2AF68E}" type="slidenum">
              <a:rPr/>
              <a:t>25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0745B-5C8E-2591-1D4F-602A4472EF71}"/>
              </a:ext>
            </a:extLst>
          </p:cNvPr>
          <p:cNvSpPr txBox="1"/>
          <p:nvPr/>
        </p:nvSpPr>
        <p:spPr>
          <a:xfrm>
            <a:off x="355140" y="1861004"/>
            <a:ext cx="9993677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0" lvl="1" indent="-457200">
              <a:lnSpc>
                <a:spcPct val="100000"/>
              </a:lnSpc>
              <a:spcBef>
                <a:spcPts val="550"/>
              </a:spcBef>
              <a:buClr>
                <a:srgbClr val="2C7C9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800" b="0" strike="noStrike" spc="-1" dirty="0">
                <a:solidFill>
                  <a:srgbClr val="000000"/>
                </a:solidFill>
                <a:latin typeface="Tw Cen MT"/>
              </a:rPr>
              <a:t>Make the executions vary as much as possible</a:t>
            </a:r>
          </a:p>
          <a:p>
            <a:pPr marL="1280160" lvl="2" indent="-457200">
              <a:spcBef>
                <a:spcPts val="550"/>
              </a:spcBef>
              <a:buClr>
                <a:srgbClr val="2C7C9F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000000"/>
                </a:solidFill>
                <a:latin typeface="Tw Cen MT"/>
              </a:rPr>
              <a:t>Execution time graphs can be different for each inference with the same input.</a:t>
            </a:r>
          </a:p>
          <a:p>
            <a:pPr marL="1280160" lvl="2" indent="-457200">
              <a:spcBef>
                <a:spcPts val="550"/>
              </a:spcBef>
              <a:buClr>
                <a:srgbClr val="2C7C9F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000000"/>
                </a:solidFill>
                <a:latin typeface="Tw Cen MT"/>
              </a:rPr>
              <a:t>Harder to locate the underlying pretrained model.</a:t>
            </a:r>
          </a:p>
          <a:p>
            <a:pPr marL="1280160" lvl="2" indent="-457200">
              <a:spcBef>
                <a:spcPts val="550"/>
              </a:spcBef>
              <a:buClr>
                <a:srgbClr val="2C7C9F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800" b="0" strike="noStrike" spc="-1" dirty="0">
                <a:solidFill>
                  <a:srgbClr val="000000"/>
                </a:solidFill>
                <a:latin typeface="Tw Cen MT"/>
              </a:rPr>
              <a:t>Harder to train the pretrain model detector.</a:t>
            </a:r>
            <a:endParaRPr lang="en-US" sz="2800" b="0" strike="noStrike" spc="-1" dirty="0">
              <a:latin typeface="Arial"/>
            </a:endParaRPr>
          </a:p>
          <a:p>
            <a:pPr marL="822960" lvl="1" indent="-457200">
              <a:lnSpc>
                <a:spcPct val="100000"/>
              </a:lnSpc>
              <a:spcBef>
                <a:spcPts val="550"/>
              </a:spcBef>
              <a:buClr>
                <a:srgbClr val="2C7C9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800" b="0" strike="noStrike" spc="-1" dirty="0">
                <a:solidFill>
                  <a:srgbClr val="000000"/>
                </a:solidFill>
                <a:latin typeface="Tw Cen MT"/>
              </a:rPr>
              <a:t>Use different frameworks, libraries, algorithms, kernels, …</a:t>
            </a:r>
          </a:p>
          <a:p>
            <a:pPr marL="1280160" lvl="2" indent="-457200">
              <a:spcBef>
                <a:spcPts val="550"/>
              </a:spcBef>
              <a:buClr>
                <a:srgbClr val="2C7C9F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800" b="0" strike="noStrike" spc="-1" dirty="0">
                <a:solidFill>
                  <a:srgbClr val="000000"/>
                </a:solidFill>
                <a:latin typeface="Tw Cen MT"/>
              </a:rPr>
              <a:t>Dynamic runtime behavior obfuscates timing side channel.</a:t>
            </a:r>
            <a:endParaRPr lang="en-US" sz="2800" b="0" strike="noStrike" spc="-1" dirty="0">
              <a:latin typeface="Arial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0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09213B"/>
                </a:solidFill>
                <a:latin typeface="Tw Cen MT"/>
              </a:rPr>
              <a:t>Conclusion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idx="4294967295"/>
          </p:nvPr>
        </p:nvSpPr>
        <p:spPr>
          <a:xfrm>
            <a:off x="816840" y="1600200"/>
            <a:ext cx="10870200" cy="449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</a:pPr>
            <a:r>
              <a:rPr lang="en-US" sz="2900" b="0" strike="noStrike" spc="-1" dirty="0">
                <a:latin typeface="Tw Cen MT" panose="020B0602020104020603" pitchFamily="34" charset="0"/>
              </a:rPr>
              <a:t>Model execution fingerprint reveals the underlying pretrained model of a black-box transfer-learned model.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</a:pPr>
            <a:r>
              <a:rPr lang="en-US" sz="2900" b="0" strike="noStrike" spc="-1" dirty="0">
                <a:latin typeface="Tw Cen MT" panose="020B0602020104020603" pitchFamily="34" charset="0"/>
              </a:rPr>
              <a:t>Identified pretrained model’s weights reveal finetuned model’s approximate weights.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</a:pPr>
            <a:r>
              <a:rPr lang="en-US" sz="2900" spc="-1" dirty="0">
                <a:latin typeface="Tw Cen MT" panose="020B0602020104020603" pitchFamily="34" charset="0"/>
              </a:rPr>
              <a:t>Cloned approximate model opens door for adversarial attacks.</a:t>
            </a:r>
            <a:endParaRPr lang="en-US" sz="2900" b="0" strike="noStrike" spc="-1" dirty="0">
              <a:latin typeface="Tw Cen MT" panose="020B0602020104020603" pitchFamily="34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sz="2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sz="29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9A96CE4-BC86-40B8-94C4-4D8D44E64F5C}" type="slidenum">
              <a:r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0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/>
          </p:nvPr>
        </p:nvSpPr>
        <p:spPr>
          <a:xfrm>
            <a:off x="2133720" y="5486400"/>
            <a:ext cx="9752400" cy="68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title"/>
          </p:nvPr>
        </p:nvSpPr>
        <p:spPr>
          <a:xfrm>
            <a:off x="2133720" y="4648320"/>
            <a:ext cx="9752400" cy="68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Tw Cen MT"/>
              </a:rPr>
              <a:t>Thank You!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BB3C1C3-D32E-4CE4-82AB-5F77A77FF508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09213B"/>
                </a:solidFill>
                <a:latin typeface="Tw Cen MT"/>
              </a:rPr>
              <a:t>Discussion: Effectiveness on Pruned models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19" name="PlaceHolder 5"/>
          <p:cNvSpPr/>
          <p:nvPr/>
        </p:nvSpPr>
        <p:spPr>
          <a:xfrm>
            <a:off x="229320" y="160020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75F91B0-F1B0-430B-83DC-4FF71B2AF68E}" type="slidenum">
              <a:rPr/>
              <a:t>28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9CF85A-E08F-EEBB-5AE3-5C474CF3BD98}"/>
              </a:ext>
            </a:extLst>
          </p:cNvPr>
          <p:cNvGrpSpPr/>
          <p:nvPr/>
        </p:nvGrpSpPr>
        <p:grpSpPr>
          <a:xfrm>
            <a:off x="7390393" y="3341880"/>
            <a:ext cx="2405226" cy="2414524"/>
            <a:chOff x="7604718" y="676734"/>
            <a:chExt cx="2405226" cy="2414524"/>
          </a:xfrm>
        </p:grpSpPr>
        <p:pic>
          <p:nvPicPr>
            <p:cNvPr id="5" name="Picture 4" descr="A picture containing treemap chart&#10;&#10;Description automatically generated">
              <a:extLst>
                <a:ext uri="{FF2B5EF4-FFF2-40B4-BE49-F238E27FC236}">
                  <a16:creationId xmlns:a16="http://schemas.microsoft.com/office/drawing/2014/main" id="{693BECB6-BD6E-6FFF-9856-32FDC5E09A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10" r="20211"/>
            <a:stretch/>
          </p:blipFill>
          <p:spPr>
            <a:xfrm>
              <a:off x="7615368" y="744178"/>
              <a:ext cx="2381250" cy="227685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E8B52E-AAC6-EAA0-3040-A0F6E8638B22}"/>
                </a:ext>
              </a:extLst>
            </p:cNvPr>
            <p:cNvSpPr txBox="1"/>
            <p:nvPr/>
          </p:nvSpPr>
          <p:spPr>
            <a:xfrm>
              <a:off x="7991443" y="2691148"/>
              <a:ext cx="20185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</a:rPr>
                <a:t>    Layer  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EA9806-F248-5A61-4D48-36FA13D323BE}"/>
                </a:ext>
              </a:extLst>
            </p:cNvPr>
            <p:cNvSpPr txBox="1"/>
            <p:nvPr/>
          </p:nvSpPr>
          <p:spPr>
            <a:xfrm rot="16200000">
              <a:off x="6665891" y="1615561"/>
              <a:ext cx="227776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E4A13D-A9AD-7034-DA71-402B6AEBA0F2}"/>
              </a:ext>
            </a:extLst>
          </p:cNvPr>
          <p:cNvGrpSpPr/>
          <p:nvPr/>
        </p:nvGrpSpPr>
        <p:grpSpPr>
          <a:xfrm>
            <a:off x="5342670" y="3359243"/>
            <a:ext cx="2394158" cy="2397161"/>
            <a:chOff x="5224487" y="694097"/>
            <a:chExt cx="2394158" cy="2397161"/>
          </a:xfrm>
        </p:grpSpPr>
        <p:pic>
          <p:nvPicPr>
            <p:cNvPr id="9" name="Picture 8" descr="A picture containing square&#10;&#10;Description automatically generated">
              <a:extLst>
                <a:ext uri="{FF2B5EF4-FFF2-40B4-BE49-F238E27FC236}">
                  <a16:creationId xmlns:a16="http://schemas.microsoft.com/office/drawing/2014/main" id="{F9BFE26B-5507-C39C-40EF-259FF153E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02" r="20211"/>
            <a:stretch/>
          </p:blipFill>
          <p:spPr>
            <a:xfrm>
              <a:off x="5226883" y="751008"/>
              <a:ext cx="2388485" cy="227685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3FD07F-B539-2210-C58E-D8227D35AEFF}"/>
                </a:ext>
              </a:extLst>
            </p:cNvPr>
            <p:cNvSpPr txBox="1"/>
            <p:nvPr/>
          </p:nvSpPr>
          <p:spPr>
            <a:xfrm>
              <a:off x="5600144" y="2691148"/>
              <a:ext cx="20185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</a:rPr>
                <a:t>    Layer  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55CEE6-679C-AAA7-731B-B215F8483F36}"/>
                </a:ext>
              </a:extLst>
            </p:cNvPr>
            <p:cNvSpPr txBox="1"/>
            <p:nvPr/>
          </p:nvSpPr>
          <p:spPr>
            <a:xfrm rot="16200000">
              <a:off x="4285660" y="1632924"/>
              <a:ext cx="227776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A9872F6B-2892-6D18-ADE0-759AE36A93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7" r="18585"/>
          <a:stretch/>
        </p:blipFill>
        <p:spPr>
          <a:xfrm>
            <a:off x="2931092" y="3439014"/>
            <a:ext cx="2652865" cy="22768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30745B-5C8E-2591-1D4F-602A4472EF71}"/>
              </a:ext>
            </a:extLst>
          </p:cNvPr>
          <p:cNvSpPr txBox="1"/>
          <p:nvPr/>
        </p:nvSpPr>
        <p:spPr>
          <a:xfrm>
            <a:off x="5846687" y="5633939"/>
            <a:ext cx="4282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Confidence Corr. with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Pre-trained Model</a:t>
            </a:r>
          </a:p>
        </p:txBody>
      </p:sp>
      <p:pic>
        <p:nvPicPr>
          <p:cNvPr id="14" name="Picture 1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DE9C4615-2666-0718-2070-C41A78F3E5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73" t="11895"/>
          <a:stretch/>
        </p:blipFill>
        <p:spPr>
          <a:xfrm>
            <a:off x="9673328" y="3353171"/>
            <a:ext cx="772287" cy="29607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A56919-810D-6E3C-100F-5F49911FC84E}"/>
              </a:ext>
            </a:extLst>
          </p:cNvPr>
          <p:cNvSpPr txBox="1"/>
          <p:nvPr/>
        </p:nvSpPr>
        <p:spPr>
          <a:xfrm>
            <a:off x="9986891" y="3296401"/>
            <a:ext cx="85144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1.00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49EFC-CE90-9340-601A-CC4565C520D7}"/>
              </a:ext>
            </a:extLst>
          </p:cNvPr>
          <p:cNvSpPr txBox="1"/>
          <p:nvPr/>
        </p:nvSpPr>
        <p:spPr>
          <a:xfrm>
            <a:off x="9986149" y="3570796"/>
            <a:ext cx="876832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0.75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B43A1F-0878-7A5A-BD01-11DC46B5FC48}"/>
              </a:ext>
            </a:extLst>
          </p:cNvPr>
          <p:cNvSpPr txBox="1"/>
          <p:nvPr/>
        </p:nvSpPr>
        <p:spPr>
          <a:xfrm>
            <a:off x="9994092" y="3857136"/>
            <a:ext cx="85144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0.50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5AEA86-469B-152E-7B1E-850B90ABF8F9}"/>
              </a:ext>
            </a:extLst>
          </p:cNvPr>
          <p:cNvSpPr txBox="1"/>
          <p:nvPr/>
        </p:nvSpPr>
        <p:spPr>
          <a:xfrm>
            <a:off x="10002036" y="4129149"/>
            <a:ext cx="85144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74A00-6DE5-A545-4B1A-374996AC203C}"/>
              </a:ext>
            </a:extLst>
          </p:cNvPr>
          <p:cNvSpPr txBox="1"/>
          <p:nvPr/>
        </p:nvSpPr>
        <p:spPr>
          <a:xfrm>
            <a:off x="9994092" y="4444005"/>
            <a:ext cx="85144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0.00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AE1DA3-D132-AFFB-75A6-103C19F628BA}"/>
              </a:ext>
            </a:extLst>
          </p:cNvPr>
          <p:cNvSpPr txBox="1"/>
          <p:nvPr/>
        </p:nvSpPr>
        <p:spPr>
          <a:xfrm>
            <a:off x="9999526" y="5603282"/>
            <a:ext cx="85144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-1.00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3A3D5-D239-DE1F-BEB5-9FB6DF250B68}"/>
              </a:ext>
            </a:extLst>
          </p:cNvPr>
          <p:cNvSpPr txBox="1"/>
          <p:nvPr/>
        </p:nvSpPr>
        <p:spPr>
          <a:xfrm>
            <a:off x="9994093" y="5315566"/>
            <a:ext cx="876832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-0.75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8CB465-BBE4-B654-5E84-871722B8798A}"/>
              </a:ext>
            </a:extLst>
          </p:cNvPr>
          <p:cNvSpPr txBox="1"/>
          <p:nvPr/>
        </p:nvSpPr>
        <p:spPr>
          <a:xfrm>
            <a:off x="10002036" y="5030045"/>
            <a:ext cx="85144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-0.50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577D0D-4240-21C8-9604-5F33397786E2}"/>
              </a:ext>
            </a:extLst>
          </p:cNvPr>
          <p:cNvSpPr txBox="1"/>
          <p:nvPr/>
        </p:nvSpPr>
        <p:spPr>
          <a:xfrm>
            <a:off x="10002036" y="4716018"/>
            <a:ext cx="85144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-0.25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E25F76-9433-43E0-CC5C-8F26B2D472E9}"/>
              </a:ext>
            </a:extLst>
          </p:cNvPr>
          <p:cNvCxnSpPr/>
          <p:nvPr/>
        </p:nvCxnSpPr>
        <p:spPr>
          <a:xfrm>
            <a:off x="5592707" y="3405710"/>
            <a:ext cx="0" cy="2750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723D63-41A6-5E85-1076-D12DE32C4844}"/>
              </a:ext>
            </a:extLst>
          </p:cNvPr>
          <p:cNvSpPr txBox="1"/>
          <p:nvPr/>
        </p:nvSpPr>
        <p:spPr>
          <a:xfrm>
            <a:off x="3504836" y="5376244"/>
            <a:ext cx="19622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   Layer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5ECA4-C684-110F-4141-F1666688730D}"/>
              </a:ext>
            </a:extLst>
          </p:cNvPr>
          <p:cNvSpPr txBox="1"/>
          <p:nvPr/>
        </p:nvSpPr>
        <p:spPr>
          <a:xfrm rot="16200000">
            <a:off x="2148764" y="4071206"/>
            <a:ext cx="227776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Consolas" panose="020B0609020204030204" pitchFamily="49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6AC6EA-5238-ACE3-5C75-C5D177B4F994}"/>
              </a:ext>
            </a:extLst>
          </p:cNvPr>
          <p:cNvGrpSpPr/>
          <p:nvPr/>
        </p:nvGrpSpPr>
        <p:grpSpPr>
          <a:xfrm>
            <a:off x="992040" y="3238078"/>
            <a:ext cx="2460635" cy="2562028"/>
            <a:chOff x="369152" y="572932"/>
            <a:chExt cx="2460635" cy="2562028"/>
          </a:xfrm>
        </p:grpSpPr>
        <p:pic>
          <p:nvPicPr>
            <p:cNvPr id="28" name="Picture 27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901AF92E-BD88-7779-496A-26774D74F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7" t="12520" r="20623"/>
            <a:stretch/>
          </p:blipFill>
          <p:spPr>
            <a:xfrm>
              <a:off x="369152" y="796728"/>
              <a:ext cx="2433924" cy="227685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4C1964-EF0C-CB00-92D7-E449E2E0429A}"/>
                </a:ext>
              </a:extLst>
            </p:cNvPr>
            <p:cNvSpPr txBox="1"/>
            <p:nvPr/>
          </p:nvSpPr>
          <p:spPr>
            <a:xfrm rot="16200000">
              <a:off x="-531622" y="1511759"/>
              <a:ext cx="227776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</a:rPr>
                <a:t>Head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A91ADB-0F7E-C77A-79FD-517FDF2D789A}"/>
                </a:ext>
              </a:extLst>
            </p:cNvPr>
            <p:cNvSpPr txBox="1"/>
            <p:nvPr/>
          </p:nvSpPr>
          <p:spPr>
            <a:xfrm>
              <a:off x="811286" y="2734850"/>
              <a:ext cx="20185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</a:rPr>
                <a:t>    Layer    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2406FD8-E4D4-0D13-1B8C-8F172F7CB5B7}"/>
              </a:ext>
            </a:extLst>
          </p:cNvPr>
          <p:cNvSpPr txBox="1"/>
          <p:nvPr/>
        </p:nvSpPr>
        <p:spPr>
          <a:xfrm>
            <a:off x="1512088" y="5660548"/>
            <a:ext cx="4650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Confidence Corr. with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Pre-trained 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4BF5EF-12DD-EEB2-88F5-1AD5C17BD211}"/>
              </a:ext>
            </a:extLst>
          </p:cNvPr>
          <p:cNvSpPr/>
          <p:nvPr/>
        </p:nvSpPr>
        <p:spPr>
          <a:xfrm>
            <a:off x="992040" y="1761113"/>
            <a:ext cx="1051416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Head pruning is done based on confidence values</a:t>
            </a:r>
          </a:p>
          <a:p>
            <a:pPr>
              <a:lnSpc>
                <a:spcPct val="100000"/>
              </a:lnSpc>
              <a:buNone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Confidence values are calculated based on weight values</a:t>
            </a:r>
          </a:p>
          <a:p>
            <a:pPr>
              <a:lnSpc>
                <a:spcPct val="100000"/>
              </a:lnSpc>
              <a:buNone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  <a:sym typeface="Wingdings" panose="05000000000000000000" pitchFamily="2" charset="2"/>
              </a:rPr>
              <a:t> The relative confidence values can be calculated once pre-trained model is identified</a:t>
            </a:r>
            <a:endParaRPr lang="en-US" sz="20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buNone/>
            </a:pPr>
            <a:endParaRPr lang="en-US" sz="20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2535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9213B"/>
                </a:solidFill>
                <a:latin typeface="Tw Cen MT"/>
              </a:rPr>
              <a:t>Model Extraction Attack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7A6A059-6DBC-435A-B9F3-DBE027EB2357}" type="slidenum">
              <a:rPr/>
              <a:t>3</a:t>
            </a:fld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609480" y="1604519"/>
            <a:ext cx="10972440" cy="47005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7500" lnSpcReduction="20000"/>
          </a:bodyPr>
          <a:lstStyle/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244A58"/>
              </a:buClr>
              <a:buSzPct val="60000"/>
              <a:buFont typeface="Wingdings" charset="2"/>
              <a:buChar char=""/>
            </a:pPr>
            <a:r>
              <a:rPr lang="en-US" sz="2900" b="0" strike="noStrike" spc="-1" dirty="0">
                <a:solidFill>
                  <a:srgbClr val="000000"/>
                </a:solidFill>
                <a:latin typeface="Tw Cen MT"/>
              </a:rPr>
              <a:t>Extracting characteristics of a victim DNN model</a:t>
            </a:r>
            <a:endParaRPr lang="en-US" sz="2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</a:pPr>
            <a:endParaRPr lang="en-US" sz="2900" b="0" strike="noStrike" spc="-1" dirty="0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244A58"/>
              </a:buClr>
              <a:buSzPct val="60000"/>
              <a:buFont typeface="Wingdings" charset="2"/>
              <a:buChar char=""/>
            </a:pPr>
            <a:r>
              <a:rPr lang="en-US" sz="2900" b="0" strike="noStrike" spc="-1" dirty="0">
                <a:solidFill>
                  <a:srgbClr val="000000"/>
                </a:solidFill>
                <a:latin typeface="Tw Cen MT"/>
              </a:rPr>
              <a:t>Important model characteristics:</a:t>
            </a:r>
            <a:endParaRPr lang="en-US" sz="2900" b="0" strike="noStrike" spc="-1" dirty="0">
              <a:latin typeface="Arial"/>
            </a:endParaRPr>
          </a:p>
          <a:p>
            <a:pPr marL="822960" lvl="1">
              <a:lnSpc>
                <a:spcPct val="100000"/>
              </a:lnSpc>
              <a:spcBef>
                <a:spcPts val="550"/>
              </a:spcBef>
              <a:buClr>
                <a:srgbClr val="2C7C9F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600" b="0" strike="noStrike" spc="-1" dirty="0">
                <a:solidFill>
                  <a:srgbClr val="000000"/>
                </a:solidFill>
                <a:latin typeface="Tw Cen MT"/>
              </a:rPr>
              <a:t> Model architecture:</a:t>
            </a:r>
            <a:endParaRPr lang="en-US" sz="2600" b="0" strike="noStrike" spc="-1" dirty="0">
              <a:latin typeface="Arial"/>
            </a:endParaRPr>
          </a:p>
          <a:p>
            <a:pPr marL="1028700" lvl="2">
              <a:lnSpc>
                <a:spcPct val="100000"/>
              </a:lnSpc>
              <a:spcBef>
                <a:spcPts val="499"/>
              </a:spcBef>
              <a:buClr>
                <a:srgbClr val="244A58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300" b="0" strike="noStrike" spc="-1" dirty="0">
                <a:solidFill>
                  <a:srgbClr val="000000"/>
                </a:solidFill>
                <a:latin typeface="Tw Cen MT"/>
              </a:rPr>
              <a:t> Layer number and types</a:t>
            </a:r>
            <a:endParaRPr lang="en-US" sz="2300" b="0" strike="noStrike" spc="-1" dirty="0">
              <a:latin typeface="Arial"/>
            </a:endParaRPr>
          </a:p>
          <a:p>
            <a:pPr marL="1028700" lvl="2">
              <a:lnSpc>
                <a:spcPct val="100000"/>
              </a:lnSpc>
              <a:spcBef>
                <a:spcPts val="499"/>
              </a:spcBef>
              <a:buClr>
                <a:srgbClr val="244A58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300" b="0" strike="noStrike" spc="-1" dirty="0">
                <a:solidFill>
                  <a:srgbClr val="000000"/>
                </a:solidFill>
                <a:latin typeface="Tw Cen MT"/>
              </a:rPr>
              <a:t> Layer topology </a:t>
            </a:r>
            <a:endParaRPr lang="en-US" sz="2300" b="0" strike="noStrike" spc="-1" dirty="0">
              <a:latin typeface="Arial"/>
            </a:endParaRPr>
          </a:p>
          <a:p>
            <a:pPr marL="1028700" lvl="2">
              <a:lnSpc>
                <a:spcPct val="100000"/>
              </a:lnSpc>
              <a:spcBef>
                <a:spcPts val="499"/>
              </a:spcBef>
              <a:buClr>
                <a:srgbClr val="244A58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300" b="0" strike="noStrike" spc="-1" dirty="0">
                <a:solidFill>
                  <a:srgbClr val="000000"/>
                </a:solidFill>
                <a:latin typeface="Tw Cen MT"/>
              </a:rPr>
              <a:t> Layer dimension </a:t>
            </a:r>
            <a:endParaRPr lang="en-US" sz="2300" b="0" strike="noStrike" spc="-1" dirty="0">
              <a:latin typeface="Arial"/>
            </a:endParaRPr>
          </a:p>
          <a:p>
            <a:pPr marL="822960" lvl="1">
              <a:lnSpc>
                <a:spcPct val="100000"/>
              </a:lnSpc>
              <a:spcBef>
                <a:spcPts val="550"/>
              </a:spcBef>
              <a:buClr>
                <a:srgbClr val="2C7C9F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600" b="0" strike="noStrike" spc="-1" dirty="0">
                <a:solidFill>
                  <a:srgbClr val="000000"/>
                </a:solidFill>
                <a:latin typeface="Tw Cen MT"/>
              </a:rPr>
              <a:t> Model parameters and hyperparameters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600" b="0" strike="noStrike" spc="-1" dirty="0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244A58"/>
              </a:buClr>
              <a:buSzPct val="60000"/>
              <a:buFont typeface="Wingdings" charset="2"/>
              <a:buChar char=""/>
            </a:pPr>
            <a:r>
              <a:rPr lang="en-US" sz="2900" b="0" strike="noStrike" spc="-1" dirty="0">
                <a:solidFill>
                  <a:srgbClr val="000000"/>
                </a:solidFill>
                <a:latin typeface="Tw Cen MT"/>
              </a:rPr>
              <a:t>Successful model architecture extraction helps extract further model characteristics. </a:t>
            </a:r>
          </a:p>
          <a:p>
            <a:pPr marL="800100" lvl="1" indent="-342900">
              <a:lnSpc>
                <a:spcPct val="100000"/>
              </a:lnSpc>
              <a:spcBef>
                <a:spcPts val="700"/>
              </a:spcBef>
              <a:buClr>
                <a:srgbClr val="244A58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sz="2500" dirty="0">
                <a:latin typeface="Tw Cen MT" panose="020B0602020104020603" pitchFamily="34" charset="0"/>
              </a:rPr>
              <a:t>Creating a clone model – Stealing the IP</a:t>
            </a:r>
          </a:p>
          <a:p>
            <a:pPr marL="800100" lvl="1" indent="-342900">
              <a:lnSpc>
                <a:spcPct val="100000"/>
              </a:lnSpc>
              <a:spcBef>
                <a:spcPts val="700"/>
              </a:spcBef>
              <a:buClr>
                <a:srgbClr val="244A58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sz="2500" dirty="0">
                <a:latin typeface="Tw Cen MT" panose="020B0602020104020603" pitchFamily="34" charset="0"/>
              </a:rPr>
              <a:t>Adversarial attack  </a:t>
            </a:r>
            <a:br>
              <a:rPr sz="2500" dirty="0"/>
            </a:br>
            <a:r>
              <a:rPr lang="en-US" sz="2500" b="0" strike="noStrike" spc="-1" dirty="0">
                <a:solidFill>
                  <a:srgbClr val="000000"/>
                </a:solidFill>
                <a:latin typeface="Tw Cen MT"/>
              </a:rPr>
              <a:t> </a:t>
            </a:r>
            <a:endParaRPr lang="en-US" sz="2500" b="0" strike="noStrike" spc="-1" dirty="0"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C2E02-008B-3145-057E-AE7F5C96A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423" y="2254828"/>
            <a:ext cx="5217260" cy="1984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9213B"/>
                </a:solidFill>
                <a:latin typeface="Tw Cen MT"/>
              </a:rPr>
              <a:t>Model Extraction Assumptions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idx="4294967295"/>
          </p:nvPr>
        </p:nvSpPr>
        <p:spPr>
          <a:xfrm>
            <a:off x="816840" y="1600200"/>
            <a:ext cx="10870200" cy="449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>
              <a:lnSpc>
                <a:spcPct val="100000"/>
              </a:lnSpc>
              <a:spcBef>
                <a:spcPts val="700"/>
              </a:spcBef>
              <a:buClr>
                <a:srgbClr val="244A58"/>
              </a:buClr>
              <a:buSzPct val="60000"/>
            </a:pPr>
            <a:r>
              <a:rPr lang="en-US" sz="2900" b="0" strike="noStrike" spc="-1" dirty="0">
                <a:solidFill>
                  <a:srgbClr val="000000"/>
                </a:solidFill>
                <a:latin typeface="Tw Cen MT"/>
              </a:rPr>
              <a:t>State-of-the-art solutions assume that </a:t>
            </a:r>
            <a:r>
              <a:rPr lang="en-US" sz="2800" b="0" strike="noStrike" spc="-1" dirty="0">
                <a:solidFill>
                  <a:srgbClr val="000000"/>
                </a:solidFill>
                <a:latin typeface="Tw Cen MT"/>
              </a:rPr>
              <a:t>the attackers</a:t>
            </a:r>
            <a:endParaRPr lang="en-US" sz="2800" b="0" strike="noStrike" spc="-1" dirty="0">
              <a:latin typeface="Arial"/>
            </a:endParaRPr>
          </a:p>
          <a:p>
            <a:pPr marL="708660" lvl="1" indent="-342900">
              <a:lnSpc>
                <a:spcPct val="100000"/>
              </a:lnSpc>
              <a:spcBef>
                <a:spcPts val="550"/>
              </a:spcBef>
              <a:buClr>
                <a:srgbClr val="2C7C9F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500" b="0" strike="noStrike" spc="-1" dirty="0">
                <a:solidFill>
                  <a:srgbClr val="000000"/>
                </a:solidFill>
                <a:latin typeface="Tw Cen MT"/>
              </a:rPr>
              <a:t>DO NOT know </a:t>
            </a:r>
            <a:endParaRPr lang="en-US" sz="2500" b="0" strike="noStrike" spc="-1" dirty="0">
              <a:latin typeface="Arial"/>
            </a:endParaRPr>
          </a:p>
          <a:p>
            <a:pPr marL="1028700" lvl="2">
              <a:lnSpc>
                <a:spcPct val="100000"/>
              </a:lnSpc>
              <a:spcBef>
                <a:spcPts val="499"/>
              </a:spcBef>
              <a:buClr>
                <a:srgbClr val="244A58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200" b="0" strike="noStrike" spc="-1" dirty="0">
                <a:solidFill>
                  <a:srgbClr val="000000"/>
                </a:solidFill>
                <a:latin typeface="Tw Cen MT"/>
              </a:rPr>
              <a:t>Model structure </a:t>
            </a:r>
            <a:endParaRPr lang="en-US" sz="2200" b="0" strike="noStrike" spc="-1" dirty="0">
              <a:latin typeface="Arial"/>
            </a:endParaRPr>
          </a:p>
          <a:p>
            <a:pPr marL="1028700" lvl="2">
              <a:lnSpc>
                <a:spcPct val="100000"/>
              </a:lnSpc>
              <a:spcBef>
                <a:spcPts val="499"/>
              </a:spcBef>
              <a:buClr>
                <a:srgbClr val="244A58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200" b="0" strike="noStrike" spc="-1" dirty="0">
                <a:solidFill>
                  <a:srgbClr val="000000"/>
                </a:solidFill>
                <a:latin typeface="Tw Cen MT"/>
              </a:rPr>
              <a:t>Implementation details</a:t>
            </a:r>
            <a:endParaRPr lang="en-US" sz="2200" b="0" strike="noStrike" spc="-1" dirty="0">
              <a:latin typeface="Arial"/>
            </a:endParaRPr>
          </a:p>
          <a:p>
            <a:pPr marL="708660" lvl="1" indent="-342900">
              <a:lnSpc>
                <a:spcPct val="100000"/>
              </a:lnSpc>
              <a:spcBef>
                <a:spcPts val="550"/>
              </a:spcBef>
              <a:buClr>
                <a:srgbClr val="2C7C9F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500" b="0" strike="noStrike" spc="-1" dirty="0">
                <a:solidFill>
                  <a:srgbClr val="000000"/>
                </a:solidFill>
                <a:latin typeface="Tw Cen MT"/>
              </a:rPr>
              <a:t>DO know </a:t>
            </a:r>
            <a:endParaRPr lang="en-US" sz="2500" b="0" strike="noStrike" spc="-1" dirty="0">
              <a:latin typeface="Arial"/>
            </a:endParaRPr>
          </a:p>
          <a:p>
            <a:pPr marL="1028700" lvl="2">
              <a:lnSpc>
                <a:spcPct val="100000"/>
              </a:lnSpc>
              <a:spcBef>
                <a:spcPts val="499"/>
              </a:spcBef>
              <a:buClr>
                <a:srgbClr val="244A58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200" b="0" strike="noStrike" spc="-1" dirty="0">
                <a:solidFill>
                  <a:srgbClr val="000000"/>
                </a:solidFill>
                <a:latin typeface="Tw Cen MT"/>
              </a:rPr>
              <a:t>Each layer executes a set of statically scheduled GPU kernels</a:t>
            </a:r>
            <a:endParaRPr lang="en-US" sz="2200" b="0" strike="noStrike" spc="-1" dirty="0">
              <a:latin typeface="Arial"/>
            </a:endParaRPr>
          </a:p>
          <a:p>
            <a:pPr marL="708660" lvl="1" indent="-342900">
              <a:lnSpc>
                <a:spcPct val="100000"/>
              </a:lnSpc>
              <a:spcBef>
                <a:spcPts val="550"/>
              </a:spcBef>
              <a:buClr>
                <a:srgbClr val="2C7C9F"/>
              </a:buClr>
              <a:buSzPct val="70000"/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2500" b="0" strike="noStrike" spc="-1" dirty="0">
                <a:solidFill>
                  <a:srgbClr val="000000"/>
                </a:solidFill>
                <a:latin typeface="Tw Cen MT"/>
              </a:rPr>
              <a:t>CAN leverage various architecture side channels </a:t>
            </a:r>
            <a:endParaRPr lang="en-US" sz="2500" b="0" strike="noStrike" spc="-1" dirty="0">
              <a:latin typeface="Arial"/>
            </a:endParaRPr>
          </a:p>
          <a:p>
            <a:pPr marL="1028700" lvl="2">
              <a:lnSpc>
                <a:spcPct val="100000"/>
              </a:lnSpc>
              <a:spcBef>
                <a:spcPts val="499"/>
              </a:spcBef>
              <a:buClr>
                <a:srgbClr val="244A58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Tw Cen MT"/>
              </a:rPr>
              <a:t>PCI-e bus probing</a:t>
            </a:r>
          </a:p>
          <a:p>
            <a:pPr marL="1028700" lvl="2">
              <a:lnSpc>
                <a:spcPct val="100000"/>
              </a:lnSpc>
              <a:spcBef>
                <a:spcPts val="499"/>
              </a:spcBef>
              <a:buClr>
                <a:srgbClr val="244A58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Tw Cen MT"/>
              </a:rPr>
              <a:t>Message trapping</a:t>
            </a:r>
            <a:endParaRPr lang="en-US" sz="2200" b="0" strike="noStrike" spc="-1" dirty="0">
              <a:solidFill>
                <a:srgbClr val="000000"/>
              </a:solidFill>
              <a:latin typeface="Tw Cen MT"/>
            </a:endParaRPr>
          </a:p>
          <a:p>
            <a:pPr marL="1028700" lvl="2">
              <a:lnSpc>
                <a:spcPct val="100000"/>
              </a:lnSpc>
              <a:spcBef>
                <a:spcPts val="499"/>
              </a:spcBef>
              <a:buClr>
                <a:srgbClr val="244A58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Tw Cen MT"/>
              </a:rPr>
              <a:t>Cache timing</a:t>
            </a:r>
          </a:p>
          <a:p>
            <a:pPr marL="1028700" lvl="2">
              <a:lnSpc>
                <a:spcPct val="100000"/>
              </a:lnSpc>
              <a:spcBef>
                <a:spcPts val="499"/>
              </a:spcBef>
              <a:buClr>
                <a:srgbClr val="244A58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Tw Cen MT"/>
              </a:rPr>
              <a:t>Memory probing …</a:t>
            </a:r>
            <a:endParaRPr lang="en-US" sz="2200" b="0" strike="noStrike" spc="-1" dirty="0">
              <a:solidFill>
                <a:srgbClr val="000000"/>
              </a:solidFill>
              <a:latin typeface="Tw Cen MT"/>
            </a:endParaRPr>
          </a:p>
          <a:p>
            <a:pPr marL="1028700" lvl="2">
              <a:lnSpc>
                <a:spcPct val="100000"/>
              </a:lnSpc>
              <a:spcBef>
                <a:spcPts val="499"/>
              </a:spcBef>
              <a:buClr>
                <a:srgbClr val="244A58"/>
              </a:buClr>
              <a:buSzPct val="75000"/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03F984D-BE81-47DC-B45F-4C0FDDC7D864}" type="slidenum">
              <a:rPr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09213B"/>
                </a:solidFill>
                <a:latin typeface="Tw Cen MT"/>
              </a:rPr>
              <a:t>Challenges of Extracting Emerging Models 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idx="4294967295"/>
          </p:nvPr>
        </p:nvSpPr>
        <p:spPr>
          <a:xfrm>
            <a:off x="816840" y="1600200"/>
            <a:ext cx="10870200" cy="449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244A58"/>
              </a:buClr>
              <a:buSzPct val="60000"/>
              <a:buFont typeface="Wingdings" charset="2"/>
              <a:buChar char=""/>
            </a:pPr>
            <a:r>
              <a:rPr lang="en-US" sz="2400" spc="-1" dirty="0">
                <a:solidFill>
                  <a:srgbClr val="000000"/>
                </a:solidFill>
                <a:latin typeface="Tw Cen MT"/>
              </a:rPr>
              <a:t>Quickly growing model complexity/size</a:t>
            </a:r>
            <a:endParaRPr lang="en-US" sz="2400" b="0" strike="noStrike" spc="-1" dirty="0">
              <a:latin typeface="Arial"/>
            </a:endParaRPr>
          </a:p>
          <a:p>
            <a:pPr marL="708660" lvl="1" indent="-342900">
              <a:lnSpc>
                <a:spcPct val="100000"/>
              </a:lnSpc>
              <a:spcBef>
                <a:spcPts val="1134"/>
              </a:spcBef>
              <a:buClr>
                <a:srgbClr val="2C7C9F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000000"/>
                </a:solidFill>
                <a:latin typeface="Tw Cen MT"/>
              </a:rPr>
              <a:t>CNN models in early 2010’s</a:t>
            </a:r>
          </a:p>
          <a:p>
            <a:pPr marL="1165860" lvl="2">
              <a:lnSpc>
                <a:spcPct val="100000"/>
              </a:lnSpc>
              <a:spcBef>
                <a:spcPts val="1134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1800" b="0" strike="noStrike" spc="-1" dirty="0" err="1">
                <a:solidFill>
                  <a:srgbClr val="000000"/>
                </a:solidFill>
                <a:latin typeface="Tw Cen MT"/>
              </a:rPr>
              <a:t>AlexNet</a:t>
            </a:r>
            <a:r>
              <a:rPr lang="en-US" sz="1800" b="0" strike="noStrike" spc="-1" dirty="0">
                <a:solidFill>
                  <a:srgbClr val="000000"/>
                </a:solidFill>
                <a:latin typeface="Tw Cen MT"/>
              </a:rPr>
              <a:t>: 60 million parameters, 8</a:t>
            </a:r>
            <a:r>
              <a:rPr lang="en-US" sz="1800" spc="-1" dirty="0">
                <a:solidFill>
                  <a:srgbClr val="000000"/>
                </a:solidFill>
                <a:latin typeface="Tw Cen MT"/>
              </a:rPr>
              <a:t> layers</a:t>
            </a:r>
          </a:p>
          <a:p>
            <a:pPr marL="1165860" lvl="2">
              <a:lnSpc>
                <a:spcPct val="100000"/>
              </a:lnSpc>
              <a:spcBef>
                <a:spcPts val="1134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1800" b="0" strike="noStrike" spc="-1" dirty="0">
                <a:solidFill>
                  <a:srgbClr val="000000"/>
                </a:solidFill>
                <a:latin typeface="Tw Cen MT"/>
              </a:rPr>
              <a:t>VGG16: 138 million parameters, 16 layers</a:t>
            </a:r>
          </a:p>
          <a:p>
            <a:pPr marL="708660" lvl="1" indent="-342900">
              <a:lnSpc>
                <a:spcPct val="100000"/>
              </a:lnSpc>
              <a:spcBef>
                <a:spcPts val="1134"/>
              </a:spcBef>
              <a:buClr>
                <a:srgbClr val="2C7C9F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b="0" strike="noStrike" spc="-1" dirty="0">
                <a:solidFill>
                  <a:srgbClr val="000000"/>
                </a:solidFill>
                <a:latin typeface="Tw Cen MT"/>
              </a:rPr>
              <a:t>Transformers in 2023</a:t>
            </a:r>
          </a:p>
          <a:p>
            <a:pPr marL="1165860" lvl="2">
              <a:lnSpc>
                <a:spcPct val="100000"/>
              </a:lnSpc>
              <a:spcBef>
                <a:spcPts val="1134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1800" b="0" strike="noStrike" spc="-1" dirty="0">
                <a:solidFill>
                  <a:srgbClr val="000000"/>
                </a:solidFill>
                <a:latin typeface="Tw Cen MT"/>
              </a:rPr>
              <a:t>BERT Large: 340 million parameters, 24 layers</a:t>
            </a:r>
            <a:endParaRPr lang="en-US" sz="1800" b="0" strike="noStrike" spc="-1" dirty="0">
              <a:latin typeface="Arial"/>
            </a:endParaRPr>
          </a:p>
          <a:p>
            <a:pPr marL="1165860" lvl="2">
              <a:lnSpc>
                <a:spcPct val="100000"/>
              </a:lnSpc>
              <a:spcBef>
                <a:spcPts val="1134"/>
              </a:spcBef>
              <a:buSzPct val="70000"/>
              <a:buFont typeface="Wingdings" panose="05000000000000000000" pitchFamily="2" charset="2"/>
              <a:buChar char="§"/>
            </a:pPr>
            <a:r>
              <a:rPr lang="en-US" sz="1800" b="0" strike="noStrike" spc="-1" dirty="0">
                <a:solidFill>
                  <a:srgbClr val="000000"/>
                </a:solidFill>
                <a:latin typeface="Tw Cen MT"/>
              </a:rPr>
              <a:t>GPT-2: 1.5 billion parameters, 12 layers</a:t>
            </a:r>
            <a:endParaRPr lang="en-US" sz="28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Clr>
                <a:srgbClr val="244A58"/>
              </a:buClr>
              <a:buSzPct val="60000"/>
              <a:buNone/>
            </a:pPr>
            <a:endParaRPr lang="en-US" sz="2400" b="0" strike="noStrike" spc="-1" dirty="0">
              <a:solidFill>
                <a:srgbClr val="000000"/>
              </a:solidFill>
              <a:latin typeface="Tw Cen MT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244A58"/>
              </a:buClr>
              <a:buSzPct val="60000"/>
              <a:buFont typeface="Wingdings" charset="2"/>
              <a:buChar char=""/>
            </a:pPr>
            <a:r>
              <a:rPr lang="en-US" sz="2400" b="0" strike="noStrike" spc="-1" dirty="0">
                <a:solidFill>
                  <a:srgbClr val="000000"/>
                </a:solidFill>
                <a:latin typeface="Tw Cen MT"/>
              </a:rPr>
              <a:t>No explicit secret dependent control/data flows. Conventional side channel (e.g., via caches) won’t work.</a:t>
            </a:r>
            <a:endParaRPr lang="en-US" sz="2400" b="0" strike="noStrike" spc="-1" dirty="0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244A58"/>
              </a:buClr>
              <a:buSzPct val="60000"/>
              <a:buFont typeface="Wingdings" charset="2"/>
              <a:buChar char=""/>
            </a:pPr>
            <a:r>
              <a:rPr lang="en-US" sz="2400" b="0" strike="noStrike" spc="-1" dirty="0">
                <a:solidFill>
                  <a:srgbClr val="000000"/>
                </a:solidFill>
                <a:latin typeface="Tw Cen MT"/>
              </a:rPr>
              <a:t>State-of-the-arts do not utilize unique characteristics of emerging models.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</a:pPr>
            <a:endParaRPr lang="en-US" sz="29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6BAFA2D-359F-462A-B35B-0F56F9C26E14}" type="slidenum">
              <a:rPr/>
              <a:t>5</a:t>
            </a:fld>
            <a:endParaRPr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AAEBB8EC-C1A5-2E0F-CF8D-6E095342D727}"/>
              </a:ext>
            </a:extLst>
          </p:cNvPr>
          <p:cNvSpPr/>
          <p:nvPr/>
        </p:nvSpPr>
        <p:spPr>
          <a:xfrm>
            <a:off x="5996762" y="1600200"/>
            <a:ext cx="2604977" cy="1259958"/>
          </a:xfrm>
          <a:prstGeom prst="wedgeEllipseCallout">
            <a:avLst>
              <a:gd name="adj1" fmla="val -66956"/>
              <a:gd name="adj2" fmla="val 523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existing attacks’ targets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09213B"/>
                </a:solidFill>
                <a:latin typeface="Tw Cen MT"/>
              </a:rPr>
              <a:t>Our Motivations: Transfer Learning 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idx="4294967295"/>
          </p:nvPr>
        </p:nvSpPr>
        <p:spPr>
          <a:xfrm>
            <a:off x="816840" y="1600199"/>
            <a:ext cx="10870200" cy="488686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700"/>
              </a:spcBef>
              <a:buClr>
                <a:srgbClr val="244A58"/>
              </a:buClr>
              <a:buSzPct val="60000"/>
              <a:buNone/>
            </a:pPr>
            <a:r>
              <a:rPr lang="en-US" dirty="0"/>
              <a:t>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3E42B5-F991-4D65-9E8F-34F8FAE9C58C}" type="slidenum">
              <a:rPr/>
              <a:t>6</a:t>
            </a:fld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C9EBEF-2D98-8BC8-DCC6-AFE73445CF27}"/>
              </a:ext>
            </a:extLst>
          </p:cNvPr>
          <p:cNvSpPr/>
          <p:nvPr/>
        </p:nvSpPr>
        <p:spPr>
          <a:xfrm>
            <a:off x="953524" y="3358387"/>
            <a:ext cx="2438400" cy="748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Untrained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F7CBB9-56C8-4D1E-BC67-FB99B7FE85A0}"/>
              </a:ext>
            </a:extLst>
          </p:cNvPr>
          <p:cNvSpPr/>
          <p:nvPr/>
        </p:nvSpPr>
        <p:spPr>
          <a:xfrm>
            <a:off x="4720861" y="3366666"/>
            <a:ext cx="2438400" cy="748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Pre-Trained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9F64E-2B8B-FD24-56AB-9DF1E730B05A}"/>
              </a:ext>
            </a:extLst>
          </p:cNvPr>
          <p:cNvSpPr txBox="1"/>
          <p:nvPr/>
        </p:nvSpPr>
        <p:spPr>
          <a:xfrm>
            <a:off x="10145722" y="2031999"/>
            <a:ext cx="2041236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SQuAD</a:t>
            </a:r>
            <a:r>
              <a:rPr lang="en-US" dirty="0"/>
              <a:t>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25094-D1CA-9E24-5D86-2323197C4654}"/>
              </a:ext>
            </a:extLst>
          </p:cNvPr>
          <p:cNvSpPr txBox="1"/>
          <p:nvPr/>
        </p:nvSpPr>
        <p:spPr>
          <a:xfrm>
            <a:off x="10217858" y="3543115"/>
            <a:ext cx="2041236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IMDb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1E2FA-6167-A95D-E65C-220493A40431}"/>
              </a:ext>
            </a:extLst>
          </p:cNvPr>
          <p:cNvSpPr txBox="1"/>
          <p:nvPr/>
        </p:nvSpPr>
        <p:spPr>
          <a:xfrm>
            <a:off x="10226671" y="5007084"/>
            <a:ext cx="2041236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PubMED</a:t>
            </a:r>
            <a:r>
              <a:rPr lang="en-US" dirty="0"/>
              <a:t> Dataset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0EAB6C-0223-5E66-378B-45FD27A31C7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391924" y="3732460"/>
            <a:ext cx="1328937" cy="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13F413-60A7-AC51-771A-EA3401883DB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159261" y="3732460"/>
            <a:ext cx="1439796" cy="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129BE9-EB3A-3392-F15A-DEB4EDDD17A4}"/>
              </a:ext>
            </a:extLst>
          </p:cNvPr>
          <p:cNvCxnSpPr>
            <a:cxnSpLocks/>
          </p:cNvCxnSpPr>
          <p:nvPr/>
        </p:nvCxnSpPr>
        <p:spPr>
          <a:xfrm flipV="1">
            <a:off x="7168516" y="2266065"/>
            <a:ext cx="1449051" cy="148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590993-D8D0-38C7-1AB9-9F360A9EFB4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159261" y="3740739"/>
            <a:ext cx="1449051" cy="145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26454A2-F0CF-12C0-1275-BB6D94957422}"/>
              </a:ext>
            </a:extLst>
          </p:cNvPr>
          <p:cNvSpPr txBox="1"/>
          <p:nvPr/>
        </p:nvSpPr>
        <p:spPr>
          <a:xfrm>
            <a:off x="3059915" y="3239655"/>
            <a:ext cx="2041236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Pre-Training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3C6DD3-021E-20FE-6E27-A9E941AE34D3}"/>
              </a:ext>
            </a:extLst>
          </p:cNvPr>
          <p:cNvSpPr txBox="1"/>
          <p:nvPr/>
        </p:nvSpPr>
        <p:spPr>
          <a:xfrm>
            <a:off x="6916107" y="3364347"/>
            <a:ext cx="2041236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Fine-Tuning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BECBD2-9348-1D75-2F9A-1FB046890881}"/>
              </a:ext>
            </a:extLst>
          </p:cNvPr>
          <p:cNvSpPr txBox="1"/>
          <p:nvPr/>
        </p:nvSpPr>
        <p:spPr>
          <a:xfrm>
            <a:off x="4950683" y="4262605"/>
            <a:ext cx="2041236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Wikipedia Dataset</a:t>
            </a:r>
          </a:p>
        </p:txBody>
      </p:sp>
      <p:pic>
        <p:nvPicPr>
          <p:cNvPr id="2050" name="Picture 2" descr="download free images and Illustrations : Questions and answers graphic  design | Graphic design, Illustration, Design">
            <a:extLst>
              <a:ext uri="{FF2B5EF4-FFF2-40B4-BE49-F238E27FC236}">
                <a16:creationId xmlns:a16="http://schemas.microsoft.com/office/drawing/2014/main" id="{19804BA9-E95C-A14C-7744-F8AADCF2FD5D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015" y="1729380"/>
            <a:ext cx="1689254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ntiment Analysis &amp; Emotion Detection - Me-Mind">
            <a:extLst>
              <a:ext uri="{FF2B5EF4-FFF2-40B4-BE49-F238E27FC236}">
                <a16:creationId xmlns:a16="http://schemas.microsoft.com/office/drawing/2014/main" id="{448C620A-78A5-3887-7C2D-5B9A51DE39A1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312" y="3239655"/>
            <a:ext cx="169164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sk The Doctor Doctor Medical Professional Is Standing In Front Of A  Question Mark Simply Add The Text Vector Illustration Stock Illustration -  Download Image Now - iStock">
            <a:extLst>
              <a:ext uri="{FF2B5EF4-FFF2-40B4-BE49-F238E27FC236}">
                <a16:creationId xmlns:a16="http://schemas.microsoft.com/office/drawing/2014/main" id="{B13F653D-7B7B-3FDC-96E9-EC5C2C2FF01A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567" y="4665266"/>
            <a:ext cx="169164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0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/>
      <p:bldP spid="9" grpId="0"/>
      <p:bldP spid="10" grpId="0"/>
      <p:bldP spid="31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09213B"/>
                </a:solidFill>
                <a:latin typeface="Tw Cen MT"/>
              </a:rPr>
              <a:t>Our Motivations: Transfer Learning 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idx="4294967295"/>
          </p:nvPr>
        </p:nvSpPr>
        <p:spPr>
          <a:xfrm>
            <a:off x="816840" y="1600199"/>
            <a:ext cx="10870200" cy="488686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244A58"/>
              </a:buClr>
              <a:buSzPct val="60000"/>
              <a:buFont typeface="Wingdings" charset="2"/>
              <a:buChar char=""/>
            </a:pPr>
            <a:r>
              <a:rPr lang="en-US" sz="2400" spc="-1" dirty="0">
                <a:solidFill>
                  <a:srgbClr val="000000"/>
                </a:solidFill>
                <a:latin typeface="Tw Cen MT" panose="020B0602020104020603" pitchFamily="34" charset="0"/>
              </a:rPr>
              <a:t>Why transfer learning is essential for many large models?</a:t>
            </a:r>
          </a:p>
          <a:p>
            <a:pPr marL="774900" lvl="1" indent="-34290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sz="2000" b="1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Not feasible </a:t>
            </a:r>
            <a:r>
              <a:rPr lang="en-US" sz="2000" b="0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to train task specific NLP models from scratch.</a:t>
            </a:r>
          </a:p>
          <a:p>
            <a:pPr marL="774900" lvl="1" indent="-34290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sz="2000" b="1" spc="-1" dirty="0">
                <a:solidFill>
                  <a:srgbClr val="000000"/>
                </a:solidFill>
                <a:latin typeface="Tw Cen MT" panose="020B0602020104020603" pitchFamily="34" charset="0"/>
              </a:rPr>
              <a:t>Waste of time </a:t>
            </a:r>
            <a:r>
              <a:rPr lang="en-US" sz="2000" spc="-1" dirty="0">
                <a:solidFill>
                  <a:srgbClr val="000000"/>
                </a:solidFill>
                <a:latin typeface="Tw Cen MT" panose="020B0602020104020603" pitchFamily="34" charset="0"/>
              </a:rPr>
              <a:t>to train individually with lots of common datasets (e.g., English grammar for all NLP models)</a:t>
            </a:r>
            <a:endParaRPr lang="en-US" sz="2000" b="0" strike="noStrike" spc="-1" dirty="0">
              <a:latin typeface="Tw Cen MT" panose="020B0602020104020603" pitchFamily="34" charset="0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244A58"/>
              </a:buClr>
              <a:buSzPct val="60000"/>
              <a:buFont typeface="Wingdings" charset="2"/>
              <a:buChar char=""/>
            </a:pPr>
            <a:endParaRPr lang="en-US" sz="2400" b="0" strike="noStrike" spc="-1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244A58"/>
              </a:buClr>
              <a:buSzPct val="60000"/>
              <a:buFont typeface="Wingdings" charset="2"/>
              <a:buChar char=""/>
            </a:pPr>
            <a:r>
              <a:rPr lang="en-US" sz="2400" b="1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Pre-trained models are shared </a:t>
            </a:r>
            <a:r>
              <a:rPr lang="en-US" sz="2400" b="0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via</a:t>
            </a:r>
          </a:p>
          <a:p>
            <a:pPr marL="774900" lvl="1" indent="-34290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000000"/>
                </a:solidFill>
                <a:latin typeface="Tw Cen MT" panose="020B0602020104020603" pitchFamily="34" charset="0"/>
              </a:rPr>
              <a:t>Public</a:t>
            </a:r>
            <a:r>
              <a:rPr lang="en-US" sz="2000" b="0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 model zoos release general-purpose models pre-trained with several common but very large datasets.</a:t>
            </a:r>
          </a:p>
          <a:p>
            <a:pPr marL="774900" lvl="1" indent="-34290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sz="2000" b="0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Private institutes/companies internally share pre-trained models trained with large common datasets used for their products </a:t>
            </a:r>
            <a:endParaRPr lang="en-US" sz="2000" b="0" strike="noStrike" spc="-1" dirty="0">
              <a:latin typeface="Tw Cen MT" panose="020B0602020104020603" pitchFamily="34" charset="0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244A58"/>
              </a:buClr>
              <a:buSzPct val="60000"/>
              <a:buFont typeface="Wingdings" charset="2"/>
              <a:buChar char=""/>
            </a:pPr>
            <a:endParaRPr lang="en-US" sz="2400" b="0" strike="noStrike" spc="-1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244A58"/>
              </a:buClr>
              <a:buSzPct val="60000"/>
              <a:buFont typeface="Wingdings" charset="2"/>
              <a:buChar char=""/>
            </a:pPr>
            <a:r>
              <a:rPr lang="en-US" sz="2400" b="0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Individual users/engineers develop </a:t>
            </a:r>
            <a:r>
              <a:rPr lang="en-US" sz="2400" b="1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task-specific models by fine-tuning </a:t>
            </a:r>
            <a:r>
              <a:rPr lang="en-US" sz="2400" b="0" strike="noStrike" spc="-1" dirty="0">
                <a:solidFill>
                  <a:srgbClr val="000000"/>
                </a:solidFill>
                <a:latin typeface="Tw Cen MT" panose="020B0602020104020603" pitchFamily="34" charset="0"/>
              </a:rPr>
              <a:t>the pre-trained model with small targeted datasets.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3E42B5-F991-4D65-9E8F-34F8FAE9C58C}" type="slidenum">
              <a:rPr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09213B"/>
                </a:solidFill>
                <a:latin typeface="Tw Cen MT"/>
              </a:rPr>
              <a:t>Transfer Learning Characterization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175" name="Picture 174"/>
          <p:cNvPicPr/>
          <p:nvPr/>
        </p:nvPicPr>
        <p:blipFill>
          <a:blip r:embed="rId3"/>
          <a:stretch/>
        </p:blipFill>
        <p:spPr>
          <a:xfrm>
            <a:off x="2337709" y="2286000"/>
            <a:ext cx="5715000" cy="4343400"/>
          </a:xfrm>
          <a:prstGeom prst="rect">
            <a:avLst/>
          </a:prstGeom>
          <a:ln w="0">
            <a:noFill/>
          </a:ln>
        </p:spPr>
      </p:pic>
      <p:sp>
        <p:nvSpPr>
          <p:cNvPr id="176" name="TextBox 175"/>
          <p:cNvSpPr txBox="1"/>
          <p:nvPr/>
        </p:nvSpPr>
        <p:spPr>
          <a:xfrm>
            <a:off x="483840" y="1672560"/>
            <a:ext cx="10940040" cy="520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900" b="0" strike="noStrike" spc="-1" dirty="0">
                <a:solidFill>
                  <a:srgbClr val="000000"/>
                </a:solidFill>
                <a:latin typeface="Tw Cen MT"/>
              </a:rPr>
              <a:t>Weight value similarity in same pretrained-finetuned pairs</a:t>
            </a:r>
            <a:endParaRPr lang="en-US" sz="29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68DCBED-DD64-4696-A3DD-EF008473F966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 idx="4294967295"/>
          </p:nvPr>
        </p:nvSpPr>
        <p:spPr>
          <a:xfrm>
            <a:off x="816840" y="228600"/>
            <a:ext cx="1087020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09213B"/>
                </a:solidFill>
                <a:latin typeface="Tw Cen MT"/>
              </a:rPr>
              <a:t>Transfer Learning Characterization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83840" y="1672560"/>
            <a:ext cx="10940040" cy="520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900" b="0" strike="noStrike" spc="-1" dirty="0">
                <a:solidFill>
                  <a:srgbClr val="000000"/>
                </a:solidFill>
                <a:latin typeface="Tw Cen MT"/>
              </a:rPr>
              <a:t>Weight value similarity in different task models</a:t>
            </a:r>
            <a:endParaRPr lang="en-US" sz="29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68DCBED-DD64-4696-A3DD-EF008473F966}" type="slidenum">
              <a:rPr/>
              <a:t>9</a:t>
            </a:fld>
            <a:endParaRPr/>
          </a:p>
        </p:txBody>
      </p:sp>
      <p:sp>
        <p:nvSpPr>
          <p:cNvPr id="4" name="Rectangle: Rounded Corners 28">
            <a:extLst>
              <a:ext uri="{FF2B5EF4-FFF2-40B4-BE49-F238E27FC236}">
                <a16:creationId xmlns:a16="http://schemas.microsoft.com/office/drawing/2014/main" id="{8D86E856-3BE2-CD4E-8FE4-983DD96FFA4F}"/>
              </a:ext>
            </a:extLst>
          </p:cNvPr>
          <p:cNvSpPr/>
          <p:nvPr/>
        </p:nvSpPr>
        <p:spPr>
          <a:xfrm>
            <a:off x="7334249" y="3296992"/>
            <a:ext cx="4566015" cy="1237415"/>
          </a:xfrm>
          <a:prstGeom prst="roundRect">
            <a:avLst>
              <a:gd name="adj" fmla="val 16667"/>
            </a:avLst>
          </a:prstGeom>
          <a:solidFill>
            <a:srgbClr val="2C7C9F"/>
          </a:solidFill>
          <a:ln>
            <a:solidFill>
              <a:srgbClr val="2C7C9F"/>
            </a:solidFill>
            <a:round/>
          </a:ln>
          <a:effectLst>
            <a:outerShdw blurRad="38160" dist="2988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Tw Cen MT"/>
                <a:ea typeface="DejaVu Sans"/>
              </a:rPr>
              <a:t>Observation 1. Pre-trained models provide enough hints for fine-tuned model weights. 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53C273-D516-C4BE-CE36-D38F3F759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60" y="2350080"/>
            <a:ext cx="6987681" cy="34420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E4AFB1-6567-A1A7-CDED-C43704E6B8C4}"/>
              </a:ext>
            </a:extLst>
          </p:cNvPr>
          <p:cNvSpPr txBox="1"/>
          <p:nvPr/>
        </p:nvSpPr>
        <p:spPr>
          <a:xfrm>
            <a:off x="710280" y="6047509"/>
            <a:ext cx="969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different tasks finetuned with GLUE dataset from the same pretrained model</a:t>
            </a:r>
          </a:p>
        </p:txBody>
      </p:sp>
    </p:spTree>
    <p:extLst>
      <p:ext uri="{BB962C8B-B14F-4D97-AF65-F5344CB8AC3E}">
        <p14:creationId xmlns:p14="http://schemas.microsoft.com/office/powerpoint/2010/main" val="127962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UCM_theme</Template>
  <TotalTime>3856</TotalTime>
  <Words>1949</Words>
  <Application>Microsoft Office PowerPoint</Application>
  <PresentationFormat>Widescreen</PresentationFormat>
  <Paragraphs>384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Consolas</vt:lpstr>
      <vt:lpstr>Symbol</vt:lpstr>
      <vt:lpstr>Times New Roman</vt:lpstr>
      <vt:lpstr>Tw Cen MT</vt:lpstr>
      <vt:lpstr>Wingdings</vt:lpstr>
      <vt:lpstr>Office Theme</vt:lpstr>
      <vt:lpstr>Office Theme</vt:lpstr>
      <vt:lpstr>Office Theme</vt:lpstr>
      <vt:lpstr>Decepticon: Attacking secrets of Transformers </vt:lpstr>
      <vt:lpstr>Increasing Impacts of Deep Learning</vt:lpstr>
      <vt:lpstr>Model Extraction Attack</vt:lpstr>
      <vt:lpstr>Model Extraction Assumptions</vt:lpstr>
      <vt:lpstr>Challenges of Extracting Emerging Models </vt:lpstr>
      <vt:lpstr>Our Motivations: Transfer Learning </vt:lpstr>
      <vt:lpstr>Our Motivations: Transfer Learning </vt:lpstr>
      <vt:lpstr>Transfer Learning Characterization</vt:lpstr>
      <vt:lpstr>Transfer Learning Characterization</vt:lpstr>
      <vt:lpstr>Transfer Learning Characterization</vt:lpstr>
      <vt:lpstr>Transfer Learning Characterization</vt:lpstr>
      <vt:lpstr>Transformer Characterization</vt:lpstr>
      <vt:lpstr>We Propose: Decepticon</vt:lpstr>
      <vt:lpstr>Pretrain Model Detection</vt:lpstr>
      <vt:lpstr>Are we ready to clone the victim model?</vt:lpstr>
      <vt:lpstr>Weight Extraction</vt:lpstr>
      <vt:lpstr>Selective Weight Extraction</vt:lpstr>
      <vt:lpstr>Evaluations</vt:lpstr>
      <vt:lpstr>Evaluations: Cloned Model Accuracy</vt:lpstr>
      <vt:lpstr>Evaluations: Model Extraction Accuracy</vt:lpstr>
      <vt:lpstr>Evaluations: Weight Extraction Efficiency</vt:lpstr>
      <vt:lpstr>Evaluations: Adversarial Attack Effectiveness</vt:lpstr>
      <vt:lpstr>Evaluations: Adversarial Attack Effectiveness</vt:lpstr>
      <vt:lpstr>Evaluations: Attack Generalization</vt:lpstr>
      <vt:lpstr>Discussion: Mitigations against Model Extraction Attacks</vt:lpstr>
      <vt:lpstr>Conclusion</vt:lpstr>
      <vt:lpstr>Thank You! </vt:lpstr>
      <vt:lpstr>Discussion: Effectiveness on Pruned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 Noisy To Extract : Pitfalls of Model Extraction Attacks  </dc:title>
  <dc:subject/>
  <dc:creator>Mujahid Al Rafi</dc:creator>
  <dc:description/>
  <cp:lastModifiedBy>Mujahid Al Rafi</cp:lastModifiedBy>
  <cp:revision>52</cp:revision>
  <dcterms:created xsi:type="dcterms:W3CDTF">2022-02-22T23:39:19Z</dcterms:created>
  <dcterms:modified xsi:type="dcterms:W3CDTF">2023-11-03T19:09:00Z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