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AAE5C3-70DE-46C4-9D98-A99417A0106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EB3512-638E-490D-9467-BCCC35AF259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MINI PROJECT</a:t>
            </a:r>
            <a:br>
              <a:rPr lang="en-US" dirty="0" smtClean="0"/>
            </a:br>
            <a:r>
              <a:rPr lang="en-US" dirty="0" smtClean="0"/>
              <a:t>(Pong Game)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Khan </a:t>
            </a:r>
            <a:r>
              <a:rPr lang="en-US" dirty="0" err="1"/>
              <a:t>Mujahid</a:t>
            </a:r>
            <a:r>
              <a:rPr lang="en-US" dirty="0"/>
              <a:t> Nasir (19)</a:t>
            </a:r>
          </a:p>
          <a:p>
            <a:r>
              <a:rPr lang="en-US" dirty="0" err="1" smtClean="0"/>
              <a:t>Vinayak</a:t>
            </a:r>
            <a:r>
              <a:rPr lang="en-US" dirty="0" smtClean="0"/>
              <a:t>. G. </a:t>
            </a:r>
            <a:r>
              <a:rPr lang="en-US" dirty="0" err="1" smtClean="0"/>
              <a:t>Chavan</a:t>
            </a:r>
            <a:r>
              <a:rPr lang="en-US" dirty="0" smtClean="0"/>
              <a:t> (08)</a:t>
            </a:r>
          </a:p>
          <a:p>
            <a:r>
              <a:rPr lang="en-US" dirty="0" smtClean="0"/>
              <a:t>Bharat .C. Dave (10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Ping-Pong is a trademark name for table tennis and associated equipment. The name “Ping-Pong” was invented by the English firm J. </a:t>
            </a:r>
            <a:r>
              <a:rPr lang="en-IN" sz="3200" dirty="0" err="1"/>
              <a:t>Jaques</a:t>
            </a:r>
            <a:r>
              <a:rPr lang="en-IN" sz="3200" dirty="0"/>
              <a:t> and Son at the end of the </a:t>
            </a:r>
            <a:r>
              <a:rPr lang="en-IN" sz="3200" dirty="0" smtClean="0"/>
              <a:t>1800’s </a:t>
            </a:r>
            <a:r>
              <a:rPr lang="en-IN" sz="3200" dirty="0"/>
              <a:t>and later trademarked in the United States by Parker Brothers, the board game company.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Today the pong game is digitalized in our systems as a game of interest played by millions of player world while. The pong game has been converted in 2-D and 3-D formats as well as played on the VR’s and T.V. video games with remotes.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 Hardware Requirements:</a:t>
            </a:r>
            <a:endParaRPr lang="en-US" dirty="0" smtClean="0"/>
          </a:p>
          <a:p>
            <a:pPr lvl="0"/>
            <a:r>
              <a:rPr lang="en-US" dirty="0" smtClean="0"/>
              <a:t>Any laptop ,PC will do for the program to run</a:t>
            </a:r>
          </a:p>
          <a:p>
            <a:pPr lvl="0"/>
            <a:r>
              <a:rPr lang="en-US" dirty="0" smtClean="0"/>
              <a:t> Windows OS, </a:t>
            </a:r>
            <a:r>
              <a:rPr lang="en-US" sz="3200" dirty="0" smtClean="0"/>
              <a:t>2 </a:t>
            </a:r>
            <a:r>
              <a:rPr lang="en-US" dirty="0" smtClean="0"/>
              <a:t>GB Ram, 500 MB ROM.</a:t>
            </a:r>
          </a:p>
          <a:p>
            <a:r>
              <a:rPr lang="en-IN" b="1" dirty="0" smtClean="0"/>
              <a:t> Software Requirements:</a:t>
            </a:r>
            <a:endParaRPr lang="en-US" dirty="0" smtClean="0"/>
          </a:p>
          <a:p>
            <a:r>
              <a:rPr lang="en-IN" dirty="0" smtClean="0"/>
              <a:t>  1. Python Software version 3.7 (32 bit)</a:t>
            </a:r>
            <a:endParaRPr lang="en-US" dirty="0" smtClean="0"/>
          </a:p>
          <a:p>
            <a:r>
              <a:rPr lang="en-IN" dirty="0" smtClean="0"/>
              <a:t>  2.Pygame Installed in Python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1. Import </a:t>
            </a:r>
            <a:r>
              <a:rPr lang="en-IN" dirty="0" err="1" smtClean="0"/>
              <a:t>Pygame</a:t>
            </a:r>
            <a:r>
              <a:rPr lang="en-IN" dirty="0" smtClean="0"/>
              <a:t>, colours , ball , racket , directions ,player</a:t>
            </a:r>
            <a:endParaRPr lang="en-US" dirty="0" smtClean="0"/>
          </a:p>
          <a:p>
            <a:r>
              <a:rPr lang="en-IN" dirty="0" smtClean="0"/>
              <a:t>2. Create clock using </a:t>
            </a:r>
            <a:r>
              <a:rPr lang="en-IN" dirty="0" err="1" smtClean="0"/>
              <a:t>Pygame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 smtClean="0"/>
              <a:t>3.  Set screen size and fps.</a:t>
            </a:r>
            <a:endParaRPr lang="en-US" dirty="0" smtClean="0"/>
          </a:p>
          <a:p>
            <a:r>
              <a:rPr lang="en-IN" dirty="0" smtClean="0"/>
              <a:t>4. Get directions for left and right player and racket.</a:t>
            </a:r>
            <a:endParaRPr lang="en-US" dirty="0" smtClean="0"/>
          </a:p>
          <a:p>
            <a:r>
              <a:rPr lang="en-IN" dirty="0" smtClean="0"/>
              <a:t>5. Get position for ball.</a:t>
            </a:r>
            <a:endParaRPr lang="en-US" dirty="0" smtClean="0"/>
          </a:p>
          <a:p>
            <a:r>
              <a:rPr lang="en-IN" dirty="0" smtClean="0"/>
              <a:t>6. Set a game over screen when a player reaches max score.</a:t>
            </a:r>
            <a:endParaRPr lang="en-US" dirty="0" smtClean="0"/>
          </a:p>
          <a:p>
            <a:r>
              <a:rPr lang="en-IN" dirty="0" smtClean="0"/>
              <a:t>7. Until not a game over screen do:</a:t>
            </a:r>
            <a:endParaRPr lang="en-US" dirty="0" smtClean="0"/>
          </a:p>
          <a:p>
            <a:r>
              <a:rPr lang="en-IN" dirty="0" smtClean="0"/>
              <a:t>     A . Fill screen, draw ball racket, scoreboard and fill them too.</a:t>
            </a:r>
            <a:endParaRPr lang="en-US" dirty="0" smtClean="0"/>
          </a:p>
          <a:p>
            <a:r>
              <a:rPr lang="en-IN" dirty="0" smtClean="0"/>
              <a:t>     B. Set keyboard keys to map to the racket movements.</a:t>
            </a:r>
            <a:endParaRPr lang="en-US" dirty="0" smtClean="0"/>
          </a:p>
          <a:p>
            <a:r>
              <a:rPr lang="en-IN" dirty="0" smtClean="0"/>
              <a:t>     C. Update score at every point until no one wins.</a:t>
            </a:r>
            <a:endParaRPr lang="en-US" dirty="0" smtClean="0"/>
          </a:p>
          <a:p>
            <a:r>
              <a:rPr lang="en-IN" dirty="0" smtClean="0"/>
              <a:t>8.End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63213" r="19913"/>
          <a:stretch/>
        </p:blipFill>
        <p:spPr bwMode="auto">
          <a:xfrm>
            <a:off x="762000" y="2133600"/>
            <a:ext cx="76200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43400" y="3886200"/>
            <a:ext cx="76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77200" y="3733800"/>
            <a:ext cx="76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0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708" y="1935163"/>
            <a:ext cx="5238584" cy="43894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296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PYTHON MINI PROJECT (Pong Game)</vt:lpstr>
      <vt:lpstr>Introduction:-</vt:lpstr>
      <vt:lpstr>Continued….</vt:lpstr>
      <vt:lpstr>Requirements:-</vt:lpstr>
      <vt:lpstr> ALGORITHM:-</vt:lpstr>
      <vt:lpstr>Output: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MINI PROJECT (Pong Game)</dc:title>
  <dc:creator>student</dc:creator>
  <cp:lastModifiedBy>Mujahid Khan</cp:lastModifiedBy>
  <cp:revision>8</cp:revision>
  <dcterms:created xsi:type="dcterms:W3CDTF">2019-04-08T06:37:56Z</dcterms:created>
  <dcterms:modified xsi:type="dcterms:W3CDTF">2020-08-25T14:37:16Z</dcterms:modified>
</cp:coreProperties>
</file>