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357" r:id="rId5"/>
    <p:sldId id="342" r:id="rId6"/>
    <p:sldId id="266" r:id="rId7"/>
    <p:sldId id="309" r:id="rId8"/>
    <p:sldId id="338" r:id="rId9"/>
    <p:sldId id="355" r:id="rId10"/>
    <p:sldId id="356" r:id="rId11"/>
    <p:sldId id="285" r:id="rId12"/>
    <p:sldId id="286" r:id="rId13"/>
    <p:sldId id="287" r:id="rId14"/>
    <p:sldId id="321" r:id="rId15"/>
    <p:sldId id="303" r:id="rId16"/>
    <p:sldId id="334" r:id="rId17"/>
    <p:sldId id="292" r:id="rId18"/>
    <p:sldId id="311" r:id="rId19"/>
    <p:sldId id="320" r:id="rId20"/>
    <p:sldId id="289" r:id="rId21"/>
    <p:sldId id="288" r:id="rId22"/>
    <p:sldId id="335" r:id="rId23"/>
    <p:sldId id="350" r:id="rId24"/>
    <p:sldId id="33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CA9E9E"/>
    <a:srgbClr val="B27676"/>
    <a:srgbClr val="197400"/>
    <a:srgbClr val="000000"/>
    <a:srgbClr val="D14358"/>
    <a:srgbClr val="1FC1B1"/>
    <a:srgbClr val="360000"/>
    <a:srgbClr val="F8F8F8"/>
    <a:srgbClr val="F6C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p:cViewPr varScale="1">
        <p:scale>
          <a:sx n="154" d="100"/>
          <a:sy n="154" d="100"/>
        </p:scale>
        <p:origin x="402" y="1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F0E56-C767-4EB7-B22F-52927B99B65B}" type="doc">
      <dgm:prSet loTypeId="urn:microsoft.com/office/officeart/2005/8/layout/chevron1" loCatId="process" qsTypeId="urn:microsoft.com/office/officeart/2005/8/quickstyle/simple1" qsCatId="simple" csTypeId="urn:microsoft.com/office/officeart/2005/8/colors/accent1_2" csCatId="accent1" phldr="1"/>
      <dgm:spPr/>
    </dgm:pt>
    <dgm:pt modelId="{B31FD6A9-2071-4C73-A117-6DA2A6614276}">
      <dgm:prSet phldrT="[Text]" custT="1"/>
      <dgm:spPr>
        <a:solidFill>
          <a:schemeClr val="accent3"/>
        </a:solidFill>
        <a:ln w="38100">
          <a:solidFill>
            <a:schemeClr val="bg1"/>
          </a:solidFill>
        </a:ln>
      </dgm:spPr>
      <dgm:t>
        <a:bodyPr/>
        <a:lstStyle/>
        <a:p>
          <a:r>
            <a:rPr lang="en-US" sz="1800" dirty="0" smtClean="0">
              <a:latin typeface="Exo" panose="02000503000000000000" pitchFamily="50" charset="0"/>
              <a:cs typeface="Segoe UI Light" panose="020B0502040204020203" pitchFamily="34" charset="0"/>
            </a:rPr>
            <a:t>Planning</a:t>
          </a:r>
          <a:endParaRPr lang="en-US" sz="1400" dirty="0">
            <a:latin typeface="Exo" panose="02000503000000000000" pitchFamily="50" charset="0"/>
            <a:cs typeface="Segoe UI Light" panose="020B0502040204020203" pitchFamily="34" charset="0"/>
          </a:endParaRPr>
        </a:p>
      </dgm:t>
    </dgm:pt>
    <dgm:pt modelId="{4102D893-5C24-4566-8099-5BB830E323E2}" type="parTrans" cxnId="{C4C3D543-B67A-47AF-9405-75D517F27BE4}">
      <dgm:prSet/>
      <dgm:spPr/>
      <dgm:t>
        <a:bodyPr/>
        <a:lstStyle/>
        <a:p>
          <a:endParaRPr lang="en-US"/>
        </a:p>
      </dgm:t>
    </dgm:pt>
    <dgm:pt modelId="{095D6793-771E-48D2-9B7A-DB726B53631D}" type="sibTrans" cxnId="{C4C3D543-B67A-47AF-9405-75D517F27BE4}">
      <dgm:prSet/>
      <dgm:spPr/>
      <dgm:t>
        <a:bodyPr/>
        <a:lstStyle/>
        <a:p>
          <a:endParaRPr lang="en-US"/>
        </a:p>
      </dgm:t>
    </dgm:pt>
    <dgm:pt modelId="{98121892-9281-485E-86E0-D0F20B57AD66}">
      <dgm:prSet phldrT="[Text]" custT="1"/>
      <dgm:spPr>
        <a:solidFill>
          <a:schemeClr val="accent3"/>
        </a:solidFill>
        <a:ln w="38100">
          <a:solidFill>
            <a:schemeClr val="bg1"/>
          </a:solidFill>
        </a:ln>
      </dgm:spPr>
      <dgm:t>
        <a:bodyPr/>
        <a:lstStyle/>
        <a:p>
          <a:r>
            <a:rPr lang="en-US" sz="1800" dirty="0" smtClean="0">
              <a:latin typeface="Exo" panose="02000503000000000000" pitchFamily="50" charset="0"/>
            </a:rPr>
            <a:t>Design</a:t>
          </a:r>
          <a:endParaRPr lang="en-US" sz="1800" dirty="0">
            <a:latin typeface="Exo" panose="02000503000000000000" pitchFamily="50" charset="0"/>
          </a:endParaRPr>
        </a:p>
      </dgm:t>
    </dgm:pt>
    <dgm:pt modelId="{1B11298F-CEE0-431C-B12E-8312E16717C0}" type="parTrans" cxnId="{CE7FDA3D-483B-4B9C-9ED7-F13D8CF23777}">
      <dgm:prSet/>
      <dgm:spPr/>
      <dgm:t>
        <a:bodyPr/>
        <a:lstStyle/>
        <a:p>
          <a:endParaRPr lang="en-US"/>
        </a:p>
      </dgm:t>
    </dgm:pt>
    <dgm:pt modelId="{F90841D5-61EE-4BD9-B199-69B259C131D9}" type="sibTrans" cxnId="{CE7FDA3D-483B-4B9C-9ED7-F13D8CF23777}">
      <dgm:prSet/>
      <dgm:spPr/>
      <dgm:t>
        <a:bodyPr/>
        <a:lstStyle/>
        <a:p>
          <a:endParaRPr lang="en-US"/>
        </a:p>
      </dgm:t>
    </dgm:pt>
    <dgm:pt modelId="{43C05FD9-5217-44F3-8A93-116C718BFB9F}">
      <dgm:prSet phldrT="[Text]" custT="1"/>
      <dgm:spPr>
        <a:solidFill>
          <a:schemeClr val="accent3"/>
        </a:solidFill>
        <a:ln w="38100">
          <a:solidFill>
            <a:schemeClr val="bg1"/>
          </a:solidFill>
        </a:ln>
      </dgm:spPr>
      <dgm:t>
        <a:bodyPr/>
        <a:lstStyle/>
        <a:p>
          <a:r>
            <a:rPr lang="en-US" sz="1800" dirty="0" smtClean="0">
              <a:latin typeface="Exo" panose="02000503000000000000" pitchFamily="50" charset="0"/>
            </a:rPr>
            <a:t>Render</a:t>
          </a:r>
          <a:endParaRPr lang="en-US" sz="1800" dirty="0">
            <a:latin typeface="Exo" panose="02000503000000000000" pitchFamily="50" charset="0"/>
          </a:endParaRPr>
        </a:p>
      </dgm:t>
    </dgm:pt>
    <dgm:pt modelId="{76E8DD86-8EFF-4A1A-8952-C3AD50D188D7}" type="parTrans" cxnId="{311BF9DB-C517-440B-B585-5D04FDB24179}">
      <dgm:prSet/>
      <dgm:spPr/>
      <dgm:t>
        <a:bodyPr/>
        <a:lstStyle/>
        <a:p>
          <a:endParaRPr lang="en-US"/>
        </a:p>
      </dgm:t>
    </dgm:pt>
    <dgm:pt modelId="{EDA6D1F5-CC5A-4ED9-A2DC-2FF7291443E8}" type="sibTrans" cxnId="{311BF9DB-C517-440B-B585-5D04FDB24179}">
      <dgm:prSet/>
      <dgm:spPr/>
      <dgm:t>
        <a:bodyPr/>
        <a:lstStyle/>
        <a:p>
          <a:endParaRPr lang="en-US"/>
        </a:p>
      </dgm:t>
    </dgm:pt>
    <dgm:pt modelId="{575050D0-4D21-413F-B1C1-73B6D5A345EF}" type="pres">
      <dgm:prSet presAssocID="{1B3F0E56-C767-4EB7-B22F-52927B99B65B}" presName="Name0" presStyleCnt="0">
        <dgm:presLayoutVars>
          <dgm:dir/>
          <dgm:animLvl val="lvl"/>
          <dgm:resizeHandles val="exact"/>
        </dgm:presLayoutVars>
      </dgm:prSet>
      <dgm:spPr/>
    </dgm:pt>
    <dgm:pt modelId="{56EFAEBC-0834-4D4A-B4C5-26B16B37ED27}" type="pres">
      <dgm:prSet presAssocID="{B31FD6A9-2071-4C73-A117-6DA2A6614276}" presName="parTxOnly" presStyleLbl="node1" presStyleIdx="0" presStyleCnt="3">
        <dgm:presLayoutVars>
          <dgm:chMax val="0"/>
          <dgm:chPref val="0"/>
          <dgm:bulletEnabled val="1"/>
        </dgm:presLayoutVars>
      </dgm:prSet>
      <dgm:spPr/>
      <dgm:t>
        <a:bodyPr/>
        <a:lstStyle/>
        <a:p>
          <a:endParaRPr lang="en-US"/>
        </a:p>
      </dgm:t>
    </dgm:pt>
    <dgm:pt modelId="{108C0D25-C773-4965-990B-03C0B058D28C}" type="pres">
      <dgm:prSet presAssocID="{095D6793-771E-48D2-9B7A-DB726B53631D}" presName="parTxOnlySpace" presStyleCnt="0"/>
      <dgm:spPr/>
    </dgm:pt>
    <dgm:pt modelId="{F8368D48-BB39-4037-AF3B-590E2678C3BA}" type="pres">
      <dgm:prSet presAssocID="{98121892-9281-485E-86E0-D0F20B57AD66}" presName="parTxOnly" presStyleLbl="node1" presStyleIdx="1" presStyleCnt="3">
        <dgm:presLayoutVars>
          <dgm:chMax val="0"/>
          <dgm:chPref val="0"/>
          <dgm:bulletEnabled val="1"/>
        </dgm:presLayoutVars>
      </dgm:prSet>
      <dgm:spPr/>
      <dgm:t>
        <a:bodyPr/>
        <a:lstStyle/>
        <a:p>
          <a:endParaRPr lang="en-US"/>
        </a:p>
      </dgm:t>
    </dgm:pt>
    <dgm:pt modelId="{FDDC7144-A7D7-4996-A39F-C041938DA3C4}" type="pres">
      <dgm:prSet presAssocID="{F90841D5-61EE-4BD9-B199-69B259C131D9}" presName="parTxOnlySpace" presStyleCnt="0"/>
      <dgm:spPr/>
    </dgm:pt>
    <dgm:pt modelId="{F3EB00E9-D711-4E7B-B0B5-430C7E9ED87A}" type="pres">
      <dgm:prSet presAssocID="{43C05FD9-5217-44F3-8A93-116C718BFB9F}" presName="parTxOnly" presStyleLbl="node1" presStyleIdx="2" presStyleCnt="3">
        <dgm:presLayoutVars>
          <dgm:chMax val="0"/>
          <dgm:chPref val="0"/>
          <dgm:bulletEnabled val="1"/>
        </dgm:presLayoutVars>
      </dgm:prSet>
      <dgm:spPr/>
      <dgm:t>
        <a:bodyPr/>
        <a:lstStyle/>
        <a:p>
          <a:endParaRPr lang="en-US"/>
        </a:p>
      </dgm:t>
    </dgm:pt>
  </dgm:ptLst>
  <dgm:cxnLst>
    <dgm:cxn modelId="{C4C3D543-B67A-47AF-9405-75D517F27BE4}" srcId="{1B3F0E56-C767-4EB7-B22F-52927B99B65B}" destId="{B31FD6A9-2071-4C73-A117-6DA2A6614276}" srcOrd="0" destOrd="0" parTransId="{4102D893-5C24-4566-8099-5BB830E323E2}" sibTransId="{095D6793-771E-48D2-9B7A-DB726B53631D}"/>
    <dgm:cxn modelId="{CE7FDA3D-483B-4B9C-9ED7-F13D8CF23777}" srcId="{1B3F0E56-C767-4EB7-B22F-52927B99B65B}" destId="{98121892-9281-485E-86E0-D0F20B57AD66}" srcOrd="1" destOrd="0" parTransId="{1B11298F-CEE0-431C-B12E-8312E16717C0}" sibTransId="{F90841D5-61EE-4BD9-B199-69B259C131D9}"/>
    <dgm:cxn modelId="{D7467E64-1BDD-4341-90DC-DB1C11323110}" type="presOf" srcId="{B31FD6A9-2071-4C73-A117-6DA2A6614276}" destId="{56EFAEBC-0834-4D4A-B4C5-26B16B37ED27}" srcOrd="0" destOrd="0" presId="urn:microsoft.com/office/officeart/2005/8/layout/chevron1"/>
    <dgm:cxn modelId="{311BF9DB-C517-440B-B585-5D04FDB24179}" srcId="{1B3F0E56-C767-4EB7-B22F-52927B99B65B}" destId="{43C05FD9-5217-44F3-8A93-116C718BFB9F}" srcOrd="2" destOrd="0" parTransId="{76E8DD86-8EFF-4A1A-8952-C3AD50D188D7}" sibTransId="{EDA6D1F5-CC5A-4ED9-A2DC-2FF7291443E8}"/>
    <dgm:cxn modelId="{0E035569-E994-4901-85D7-05F7BF633517}" type="presOf" srcId="{43C05FD9-5217-44F3-8A93-116C718BFB9F}" destId="{F3EB00E9-D711-4E7B-B0B5-430C7E9ED87A}" srcOrd="0" destOrd="0" presId="urn:microsoft.com/office/officeart/2005/8/layout/chevron1"/>
    <dgm:cxn modelId="{BC3CFEEA-FF47-4866-A403-A864CD4B6936}" type="presOf" srcId="{98121892-9281-485E-86E0-D0F20B57AD66}" destId="{F8368D48-BB39-4037-AF3B-590E2678C3BA}" srcOrd="0" destOrd="0" presId="urn:microsoft.com/office/officeart/2005/8/layout/chevron1"/>
    <dgm:cxn modelId="{F84694BA-2BE9-4A1A-8693-C85470076469}" type="presOf" srcId="{1B3F0E56-C767-4EB7-B22F-52927B99B65B}" destId="{575050D0-4D21-413F-B1C1-73B6D5A345EF}" srcOrd="0" destOrd="0" presId="urn:microsoft.com/office/officeart/2005/8/layout/chevron1"/>
    <dgm:cxn modelId="{AAEB14E9-B0DA-4B5D-8EAA-0A2FC412C40C}" type="presParOf" srcId="{575050D0-4D21-413F-B1C1-73B6D5A345EF}" destId="{56EFAEBC-0834-4D4A-B4C5-26B16B37ED27}" srcOrd="0" destOrd="0" presId="urn:microsoft.com/office/officeart/2005/8/layout/chevron1"/>
    <dgm:cxn modelId="{B58B4F0E-D4E8-4D09-BAAC-5B35E1FDC039}" type="presParOf" srcId="{575050D0-4D21-413F-B1C1-73B6D5A345EF}" destId="{108C0D25-C773-4965-990B-03C0B058D28C}" srcOrd="1" destOrd="0" presId="urn:microsoft.com/office/officeart/2005/8/layout/chevron1"/>
    <dgm:cxn modelId="{866BB9B5-281F-44FC-A6B1-AA0DAD6694F3}" type="presParOf" srcId="{575050D0-4D21-413F-B1C1-73B6D5A345EF}" destId="{F8368D48-BB39-4037-AF3B-590E2678C3BA}" srcOrd="2" destOrd="0" presId="urn:microsoft.com/office/officeart/2005/8/layout/chevron1"/>
    <dgm:cxn modelId="{37236AF8-FD2C-4197-BE80-8489B536E604}" type="presParOf" srcId="{575050D0-4D21-413F-B1C1-73B6D5A345EF}" destId="{FDDC7144-A7D7-4996-A39F-C041938DA3C4}" srcOrd="3" destOrd="0" presId="urn:microsoft.com/office/officeart/2005/8/layout/chevron1"/>
    <dgm:cxn modelId="{36D66042-980B-4454-AFDF-B84981F63201}" type="presParOf" srcId="{575050D0-4D21-413F-B1C1-73B6D5A345EF}" destId="{F3EB00E9-D711-4E7B-B0B5-430C7E9ED87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D690B-E70F-43A8-9533-028713097C9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FB17E7E-8DCC-457E-9494-918AA9989FF1}">
      <dgm:prSet phldrT="[Text]" custT="1"/>
      <dgm:spPr>
        <a:solidFill>
          <a:schemeClr val="accent3"/>
        </a:solidFill>
        <a:ln>
          <a:noFill/>
        </a:ln>
      </dgm:spPr>
      <dgm:t>
        <a:bodyPr/>
        <a:lstStyle/>
        <a:p>
          <a:r>
            <a:rPr lang="en-US" sz="1600" b="1" dirty="0" smtClean="0">
              <a:latin typeface="Segoe UI Light" panose="020B0502040204020203" pitchFamily="34" charset="0"/>
              <a:cs typeface="Segoe UI Light" panose="020B0502040204020203" pitchFamily="34" charset="0"/>
            </a:rPr>
            <a:t>Run Setup</a:t>
          </a:r>
          <a:endParaRPr lang="en-US" sz="1600" b="1" dirty="0">
            <a:latin typeface="Segoe UI Light" panose="020B0502040204020203" pitchFamily="34" charset="0"/>
            <a:cs typeface="Segoe UI Light" panose="020B0502040204020203" pitchFamily="34" charset="0"/>
          </a:endParaRPr>
        </a:p>
      </dgm:t>
    </dgm:pt>
    <dgm:pt modelId="{38D74167-8DCF-4E51-A37E-162A05BDAC85}" type="parTrans" cxnId="{8C1E5FBD-509F-4124-AAB2-EF0FE6F48B48}">
      <dgm:prSet/>
      <dgm:spPr/>
      <dgm:t>
        <a:bodyPr/>
        <a:lstStyle/>
        <a:p>
          <a:endParaRPr lang="en-US"/>
        </a:p>
      </dgm:t>
    </dgm:pt>
    <dgm:pt modelId="{4D5EB579-EA9C-4400-8167-381182651F61}" type="sibTrans" cxnId="{8C1E5FBD-509F-4124-AAB2-EF0FE6F48B48}">
      <dgm:prSet/>
      <dgm:spPr>
        <a:solidFill>
          <a:schemeClr val="accent3"/>
        </a:solidFill>
      </dgm:spPr>
      <dgm:t>
        <a:bodyPr/>
        <a:lstStyle/>
        <a:p>
          <a:endParaRPr lang="en-US"/>
        </a:p>
      </dgm:t>
    </dgm:pt>
    <dgm:pt modelId="{AAF6E939-487D-4FB9-ACA1-71DD19441E80}">
      <dgm:prSet phldrT="[Text]" custT="1"/>
      <dgm:spPr>
        <a:solidFill>
          <a:schemeClr val="accent4"/>
        </a:solidFill>
        <a:ln>
          <a:noFill/>
        </a:ln>
      </dgm:spPr>
      <dgm:t>
        <a:bodyPr/>
        <a:lstStyle/>
        <a:p>
          <a:r>
            <a:rPr lang="en-US" sz="1600" b="1" dirty="0" smtClean="0">
              <a:latin typeface="Segoe UI Light" panose="020B0502040204020203" pitchFamily="34" charset="0"/>
              <a:cs typeface="Segoe UI Light" panose="020B0502040204020203" pitchFamily="34" charset="0"/>
            </a:rPr>
            <a:t>Install</a:t>
          </a:r>
          <a:endParaRPr lang="en-US" sz="1600" b="1" dirty="0">
            <a:latin typeface="Segoe UI Light" panose="020B0502040204020203" pitchFamily="34" charset="0"/>
            <a:cs typeface="Segoe UI Light" panose="020B0502040204020203" pitchFamily="34" charset="0"/>
          </a:endParaRPr>
        </a:p>
      </dgm:t>
    </dgm:pt>
    <dgm:pt modelId="{672B0683-DA03-4CAA-A6DE-AA4318BAE796}" type="parTrans" cxnId="{8A1029A2-A910-4D31-A392-A6F95F1ABE00}">
      <dgm:prSet/>
      <dgm:spPr/>
      <dgm:t>
        <a:bodyPr/>
        <a:lstStyle/>
        <a:p>
          <a:endParaRPr lang="en-US"/>
        </a:p>
      </dgm:t>
    </dgm:pt>
    <dgm:pt modelId="{69339CA4-A8FD-432B-B995-F8CA6B261E9E}" type="sibTrans" cxnId="{8A1029A2-A910-4D31-A392-A6F95F1ABE00}">
      <dgm:prSet/>
      <dgm:spPr>
        <a:solidFill>
          <a:schemeClr val="accent4"/>
        </a:solidFill>
      </dgm:spPr>
      <dgm:t>
        <a:bodyPr/>
        <a:lstStyle/>
        <a:p>
          <a:endParaRPr lang="en-US"/>
        </a:p>
      </dgm:t>
    </dgm:pt>
    <dgm:pt modelId="{7CDA7FAB-6639-4066-9158-2370BEA62513}">
      <dgm:prSet phldrT="[Text]" custT="1"/>
      <dgm:spPr>
        <a:solidFill>
          <a:schemeClr val="accent1"/>
        </a:solidFill>
        <a:ln>
          <a:noFill/>
        </a:ln>
      </dgm:spPr>
      <dgm:t>
        <a:bodyPr/>
        <a:lstStyle/>
        <a:p>
          <a:r>
            <a:rPr lang="en-US" sz="1600" b="1" dirty="0" smtClean="0">
              <a:latin typeface="Segoe UI Light" panose="020B0502040204020203" pitchFamily="34" charset="0"/>
              <a:cs typeface="Segoe UI Light" panose="020B0502040204020203" pitchFamily="34" charset="0"/>
            </a:rPr>
            <a:t>Crack</a:t>
          </a:r>
          <a:endParaRPr lang="en-US" sz="1600" b="1" dirty="0">
            <a:latin typeface="Segoe UI Light" panose="020B0502040204020203" pitchFamily="34" charset="0"/>
            <a:cs typeface="Segoe UI Light" panose="020B0502040204020203" pitchFamily="34" charset="0"/>
          </a:endParaRPr>
        </a:p>
      </dgm:t>
    </dgm:pt>
    <dgm:pt modelId="{F8D3B0D7-BE7D-40DF-B41D-BF2E3184AADC}" type="parTrans" cxnId="{CA229E4B-60E6-44ED-AC6B-CAA219F4ED5D}">
      <dgm:prSet/>
      <dgm:spPr/>
      <dgm:t>
        <a:bodyPr/>
        <a:lstStyle/>
        <a:p>
          <a:endParaRPr lang="en-US"/>
        </a:p>
      </dgm:t>
    </dgm:pt>
    <dgm:pt modelId="{5020CDDB-B08F-40AD-B0BB-56268605380F}" type="sibTrans" cxnId="{CA229E4B-60E6-44ED-AC6B-CAA219F4ED5D}">
      <dgm:prSet/>
      <dgm:spPr>
        <a:solidFill>
          <a:schemeClr val="accent1"/>
        </a:solidFill>
      </dgm:spPr>
      <dgm:t>
        <a:bodyPr/>
        <a:lstStyle/>
        <a:p>
          <a:endParaRPr lang="en-US"/>
        </a:p>
      </dgm:t>
    </dgm:pt>
    <dgm:pt modelId="{BF1F383B-3EF5-44C5-823B-EB1FDAA7151E}">
      <dgm:prSet custT="1"/>
      <dgm:spPr>
        <a:solidFill>
          <a:schemeClr val="accent6"/>
        </a:solidFill>
        <a:ln>
          <a:noFill/>
        </a:ln>
      </dgm:spPr>
      <dgm:t>
        <a:bodyPr/>
        <a:lstStyle/>
        <a:p>
          <a:r>
            <a:rPr lang="en-US" sz="1600" b="1" dirty="0" smtClean="0">
              <a:latin typeface="Segoe UI Light" panose="020B0502040204020203" pitchFamily="34" charset="0"/>
              <a:cs typeface="Segoe UI Light" panose="020B0502040204020203" pitchFamily="34" charset="0"/>
            </a:rPr>
            <a:t>Open </a:t>
          </a:r>
          <a:endParaRPr lang="en-US" sz="1200" b="1" dirty="0">
            <a:latin typeface="Segoe UI Light" panose="020B0502040204020203" pitchFamily="34" charset="0"/>
            <a:cs typeface="Segoe UI Light" panose="020B0502040204020203" pitchFamily="34" charset="0"/>
          </a:endParaRPr>
        </a:p>
      </dgm:t>
    </dgm:pt>
    <dgm:pt modelId="{B8C96E3C-8224-4F30-8AAC-969472958FFC}" type="parTrans" cxnId="{083F640B-5990-4E0A-B7F9-E0AECED6FDB4}">
      <dgm:prSet/>
      <dgm:spPr/>
      <dgm:t>
        <a:bodyPr/>
        <a:lstStyle/>
        <a:p>
          <a:endParaRPr lang="en-US"/>
        </a:p>
      </dgm:t>
    </dgm:pt>
    <dgm:pt modelId="{0C53DF64-5997-4A51-B33A-2CE2835EB21C}" type="sibTrans" cxnId="{083F640B-5990-4E0A-B7F9-E0AECED6FDB4}">
      <dgm:prSet/>
      <dgm:spPr/>
      <dgm:t>
        <a:bodyPr/>
        <a:lstStyle/>
        <a:p>
          <a:endParaRPr lang="en-US"/>
        </a:p>
      </dgm:t>
    </dgm:pt>
    <dgm:pt modelId="{7CED5350-7AEE-467A-8345-D6512FC7A990}">
      <dgm:prSet phldrT="[Text]"/>
      <dgm:spPr>
        <a:ln>
          <a:solidFill>
            <a:schemeClr val="accent4"/>
          </a:solidFill>
        </a:ln>
      </dgm:spPr>
      <dgm:t>
        <a:bodyPr/>
        <a:lstStyle/>
        <a:p>
          <a:endParaRPr lang="en-US" dirty="0"/>
        </a:p>
      </dgm:t>
    </dgm:pt>
    <dgm:pt modelId="{55A6570D-10F2-41D8-AFEB-C2DF4654CCFA}" type="sibTrans" cxnId="{560ABF9A-7E9C-4102-9E9E-478458B59EB6}">
      <dgm:prSet/>
      <dgm:spPr/>
      <dgm:t>
        <a:bodyPr/>
        <a:lstStyle/>
        <a:p>
          <a:endParaRPr lang="en-US"/>
        </a:p>
      </dgm:t>
    </dgm:pt>
    <dgm:pt modelId="{2053710E-B700-4528-BC27-23BBD3D5C160}" type="parTrans" cxnId="{560ABF9A-7E9C-4102-9E9E-478458B59EB6}">
      <dgm:prSet/>
      <dgm:spPr/>
      <dgm:t>
        <a:bodyPr/>
        <a:lstStyle/>
        <a:p>
          <a:endParaRPr lang="en-US"/>
        </a:p>
      </dgm:t>
    </dgm:pt>
    <dgm:pt modelId="{88970CD0-ED5D-4FA2-8C2F-4311C8581A14}" type="pres">
      <dgm:prSet presAssocID="{273D690B-E70F-43A8-9533-028713097C9D}" presName="Name0" presStyleCnt="0">
        <dgm:presLayoutVars>
          <dgm:dir/>
          <dgm:animLvl val="lvl"/>
          <dgm:resizeHandles val="exact"/>
        </dgm:presLayoutVars>
      </dgm:prSet>
      <dgm:spPr/>
      <dgm:t>
        <a:bodyPr/>
        <a:lstStyle/>
        <a:p>
          <a:endParaRPr lang="en-US"/>
        </a:p>
      </dgm:t>
    </dgm:pt>
    <dgm:pt modelId="{043E24D0-B1DB-4EFD-93C1-B79BD4989B6E}" type="pres">
      <dgm:prSet presAssocID="{273D690B-E70F-43A8-9533-028713097C9D}" presName="tSp" presStyleCnt="0"/>
      <dgm:spPr/>
    </dgm:pt>
    <dgm:pt modelId="{58710E32-28D9-444D-8E2F-4E451DA240C7}" type="pres">
      <dgm:prSet presAssocID="{273D690B-E70F-43A8-9533-028713097C9D}" presName="bSp" presStyleCnt="0"/>
      <dgm:spPr/>
    </dgm:pt>
    <dgm:pt modelId="{8D1E843E-8D5D-4392-B1F3-10A669E12222}" type="pres">
      <dgm:prSet presAssocID="{273D690B-E70F-43A8-9533-028713097C9D}" presName="process" presStyleCnt="0"/>
      <dgm:spPr/>
    </dgm:pt>
    <dgm:pt modelId="{3DCBA963-99BB-456E-ACD7-39CF62247824}" type="pres">
      <dgm:prSet presAssocID="{2FB17E7E-8DCC-457E-9494-918AA9989FF1}" presName="composite1" presStyleCnt="0"/>
      <dgm:spPr/>
    </dgm:pt>
    <dgm:pt modelId="{F16A16CA-1512-4B4F-8369-136174972928}" type="pres">
      <dgm:prSet presAssocID="{2FB17E7E-8DCC-457E-9494-918AA9989FF1}" presName="dummyNode1" presStyleLbl="node1" presStyleIdx="0" presStyleCnt="4"/>
      <dgm:spPr/>
    </dgm:pt>
    <dgm:pt modelId="{D3A9B4CF-CFC1-4CA3-BA31-AFFFB40CDF97}" type="pres">
      <dgm:prSet presAssocID="{2FB17E7E-8DCC-457E-9494-918AA9989FF1}" presName="childNode1" presStyleLbl="bgAcc1" presStyleIdx="0" presStyleCnt="4">
        <dgm:presLayoutVars>
          <dgm:bulletEnabled val="1"/>
        </dgm:presLayoutVars>
      </dgm:prSet>
      <dgm:spPr>
        <a:ln>
          <a:solidFill>
            <a:schemeClr val="accent3"/>
          </a:solidFill>
        </a:ln>
      </dgm:spPr>
      <dgm:t>
        <a:bodyPr/>
        <a:lstStyle/>
        <a:p>
          <a:endParaRPr lang="en-US"/>
        </a:p>
      </dgm:t>
    </dgm:pt>
    <dgm:pt modelId="{3AB3DD9D-6DE3-4666-944A-C939C0B49C53}" type="pres">
      <dgm:prSet presAssocID="{2FB17E7E-8DCC-457E-9494-918AA9989FF1}" presName="childNode1tx" presStyleLbl="bgAcc1" presStyleIdx="0" presStyleCnt="4">
        <dgm:presLayoutVars>
          <dgm:bulletEnabled val="1"/>
        </dgm:presLayoutVars>
      </dgm:prSet>
      <dgm:spPr/>
      <dgm:t>
        <a:bodyPr/>
        <a:lstStyle/>
        <a:p>
          <a:endParaRPr lang="en-US"/>
        </a:p>
      </dgm:t>
    </dgm:pt>
    <dgm:pt modelId="{4C9EBECC-38A3-4087-B32E-1F01F4AB31D5}" type="pres">
      <dgm:prSet presAssocID="{2FB17E7E-8DCC-457E-9494-918AA9989FF1}" presName="parentNode1" presStyleLbl="node1" presStyleIdx="0" presStyleCnt="4" custLinFactY="-14524" custLinFactNeighborX="-25320" custLinFactNeighborY="-100000">
        <dgm:presLayoutVars>
          <dgm:chMax val="1"/>
          <dgm:bulletEnabled val="1"/>
        </dgm:presLayoutVars>
      </dgm:prSet>
      <dgm:spPr/>
      <dgm:t>
        <a:bodyPr/>
        <a:lstStyle/>
        <a:p>
          <a:endParaRPr lang="en-US"/>
        </a:p>
      </dgm:t>
    </dgm:pt>
    <dgm:pt modelId="{6C417118-8533-4048-95ED-5B32D980F0F9}" type="pres">
      <dgm:prSet presAssocID="{2FB17E7E-8DCC-457E-9494-918AA9989FF1}" presName="connSite1" presStyleCnt="0"/>
      <dgm:spPr/>
    </dgm:pt>
    <dgm:pt modelId="{964ACAA5-7414-4085-AB7C-E7B9E8EE2984}" type="pres">
      <dgm:prSet presAssocID="{4D5EB579-EA9C-4400-8167-381182651F61}" presName="Name9" presStyleLbl="sibTrans2D1" presStyleIdx="0" presStyleCnt="3" custLinFactNeighborX="-1325" custLinFactNeighborY="-5991"/>
      <dgm:spPr/>
      <dgm:t>
        <a:bodyPr/>
        <a:lstStyle/>
        <a:p>
          <a:endParaRPr lang="en-US"/>
        </a:p>
      </dgm:t>
    </dgm:pt>
    <dgm:pt modelId="{4AD2CF12-3F20-469E-A7C6-B9CA0035A20D}" type="pres">
      <dgm:prSet presAssocID="{AAF6E939-487D-4FB9-ACA1-71DD19441E80}" presName="composite2" presStyleCnt="0"/>
      <dgm:spPr/>
    </dgm:pt>
    <dgm:pt modelId="{DE576E38-EA9A-4A3B-BEC4-18ED86A2613E}" type="pres">
      <dgm:prSet presAssocID="{AAF6E939-487D-4FB9-ACA1-71DD19441E80}" presName="dummyNode2" presStyleLbl="node1" presStyleIdx="0" presStyleCnt="4"/>
      <dgm:spPr/>
    </dgm:pt>
    <dgm:pt modelId="{3AC5C0E8-D2E1-4218-A485-3724E915B267}" type="pres">
      <dgm:prSet presAssocID="{AAF6E939-487D-4FB9-ACA1-71DD19441E80}" presName="childNode2" presStyleLbl="bgAcc1" presStyleIdx="1" presStyleCnt="4">
        <dgm:presLayoutVars>
          <dgm:bulletEnabled val="1"/>
        </dgm:presLayoutVars>
      </dgm:prSet>
      <dgm:spPr/>
      <dgm:t>
        <a:bodyPr/>
        <a:lstStyle/>
        <a:p>
          <a:endParaRPr lang="en-US"/>
        </a:p>
      </dgm:t>
    </dgm:pt>
    <dgm:pt modelId="{0D26C54C-6DF5-463A-BA67-B9FB057E4C09}" type="pres">
      <dgm:prSet presAssocID="{AAF6E939-487D-4FB9-ACA1-71DD19441E80}" presName="childNode2tx" presStyleLbl="bgAcc1" presStyleIdx="1" presStyleCnt="4">
        <dgm:presLayoutVars>
          <dgm:bulletEnabled val="1"/>
        </dgm:presLayoutVars>
      </dgm:prSet>
      <dgm:spPr/>
      <dgm:t>
        <a:bodyPr/>
        <a:lstStyle/>
        <a:p>
          <a:endParaRPr lang="en-US"/>
        </a:p>
      </dgm:t>
    </dgm:pt>
    <dgm:pt modelId="{5E22CB72-D829-41E1-A07B-BF194FC67744}" type="pres">
      <dgm:prSet presAssocID="{AAF6E939-487D-4FB9-ACA1-71DD19441E80}" presName="parentNode2" presStyleLbl="node1" presStyleIdx="1" presStyleCnt="4" custLinFactY="18809" custLinFactNeighborX="-20245" custLinFactNeighborY="100000">
        <dgm:presLayoutVars>
          <dgm:chMax val="0"/>
          <dgm:bulletEnabled val="1"/>
        </dgm:presLayoutVars>
      </dgm:prSet>
      <dgm:spPr/>
      <dgm:t>
        <a:bodyPr/>
        <a:lstStyle/>
        <a:p>
          <a:endParaRPr lang="en-US"/>
        </a:p>
      </dgm:t>
    </dgm:pt>
    <dgm:pt modelId="{2C7CEC8C-31D9-4585-9F99-E5B6AF97663E}" type="pres">
      <dgm:prSet presAssocID="{AAF6E939-487D-4FB9-ACA1-71DD19441E80}" presName="connSite2" presStyleCnt="0"/>
      <dgm:spPr/>
    </dgm:pt>
    <dgm:pt modelId="{9E626213-DEA8-4759-BAF3-DCD00A16EA13}" type="pres">
      <dgm:prSet presAssocID="{69339CA4-A8FD-432B-B995-F8CA6B261E9E}" presName="Name18" presStyleLbl="sibTrans2D1" presStyleIdx="1" presStyleCnt="3" custScaleX="101196" custLinFactNeighborX="-285" custLinFactNeighborY="6755"/>
      <dgm:spPr/>
      <dgm:t>
        <a:bodyPr/>
        <a:lstStyle/>
        <a:p>
          <a:endParaRPr lang="en-US"/>
        </a:p>
      </dgm:t>
    </dgm:pt>
    <dgm:pt modelId="{7167A225-C256-43F4-8AA9-2FAC90F41B1B}" type="pres">
      <dgm:prSet presAssocID="{7CDA7FAB-6639-4066-9158-2370BEA62513}" presName="composite1" presStyleCnt="0"/>
      <dgm:spPr/>
    </dgm:pt>
    <dgm:pt modelId="{D579C0F3-49B9-4ABB-A15B-62C12E632501}" type="pres">
      <dgm:prSet presAssocID="{7CDA7FAB-6639-4066-9158-2370BEA62513}" presName="dummyNode1" presStyleLbl="node1" presStyleIdx="1" presStyleCnt="4"/>
      <dgm:spPr/>
    </dgm:pt>
    <dgm:pt modelId="{775FA6D8-5512-4461-9C3D-CE52D1051212}" type="pres">
      <dgm:prSet presAssocID="{7CDA7FAB-6639-4066-9158-2370BEA62513}" presName="childNode1" presStyleLbl="bgAcc1" presStyleIdx="2" presStyleCnt="4">
        <dgm:presLayoutVars>
          <dgm:bulletEnabled val="1"/>
        </dgm:presLayoutVars>
      </dgm:prSet>
      <dgm:spPr>
        <a:ln>
          <a:solidFill>
            <a:schemeClr val="accent1"/>
          </a:solidFill>
        </a:ln>
      </dgm:spPr>
      <dgm:t>
        <a:bodyPr/>
        <a:lstStyle/>
        <a:p>
          <a:endParaRPr lang="en-US"/>
        </a:p>
      </dgm:t>
    </dgm:pt>
    <dgm:pt modelId="{272CBB07-1C45-4569-83CB-CB6A66177091}" type="pres">
      <dgm:prSet presAssocID="{7CDA7FAB-6639-4066-9158-2370BEA62513}" presName="childNode1tx" presStyleLbl="bgAcc1" presStyleIdx="2" presStyleCnt="4">
        <dgm:presLayoutVars>
          <dgm:bulletEnabled val="1"/>
        </dgm:presLayoutVars>
      </dgm:prSet>
      <dgm:spPr/>
      <dgm:t>
        <a:bodyPr/>
        <a:lstStyle/>
        <a:p>
          <a:endParaRPr lang="en-US"/>
        </a:p>
      </dgm:t>
    </dgm:pt>
    <dgm:pt modelId="{09C5E7EE-C57A-4D2F-9099-1686CA3123BE}" type="pres">
      <dgm:prSet presAssocID="{7CDA7FAB-6639-4066-9158-2370BEA62513}" presName="parentNode1" presStyleLbl="node1" presStyleIdx="2" presStyleCnt="4" custLinFactY="-14228" custLinFactNeighborX="-15170" custLinFactNeighborY="-100000">
        <dgm:presLayoutVars>
          <dgm:chMax val="1"/>
          <dgm:bulletEnabled val="1"/>
        </dgm:presLayoutVars>
      </dgm:prSet>
      <dgm:spPr/>
      <dgm:t>
        <a:bodyPr/>
        <a:lstStyle/>
        <a:p>
          <a:endParaRPr lang="en-US"/>
        </a:p>
      </dgm:t>
    </dgm:pt>
    <dgm:pt modelId="{848299FB-CD40-454D-A9A5-CE8D049164ED}" type="pres">
      <dgm:prSet presAssocID="{7CDA7FAB-6639-4066-9158-2370BEA62513}" presName="connSite1" presStyleCnt="0"/>
      <dgm:spPr/>
    </dgm:pt>
    <dgm:pt modelId="{78E37E98-ED0B-4C8E-B1F8-E32EF99B84DF}" type="pres">
      <dgm:prSet presAssocID="{5020CDDB-B08F-40AD-B0BB-56268605380F}" presName="Name9" presStyleLbl="sibTrans2D1" presStyleIdx="2" presStyleCnt="3" custLinFactNeighborX="-1670" custLinFactNeighborY="-6900"/>
      <dgm:spPr/>
      <dgm:t>
        <a:bodyPr/>
        <a:lstStyle/>
        <a:p>
          <a:endParaRPr lang="en-US"/>
        </a:p>
      </dgm:t>
    </dgm:pt>
    <dgm:pt modelId="{D3484734-3740-4211-A27E-FDCC69A8E671}" type="pres">
      <dgm:prSet presAssocID="{BF1F383B-3EF5-44C5-823B-EB1FDAA7151E}" presName="composite2" presStyleCnt="0"/>
      <dgm:spPr/>
    </dgm:pt>
    <dgm:pt modelId="{EBB864EB-23D3-4885-8867-A260BEB0679A}" type="pres">
      <dgm:prSet presAssocID="{BF1F383B-3EF5-44C5-823B-EB1FDAA7151E}" presName="dummyNode2" presStyleLbl="node1" presStyleIdx="2" presStyleCnt="4"/>
      <dgm:spPr/>
    </dgm:pt>
    <dgm:pt modelId="{285AA4CE-D497-4DEC-A2F1-BB4FF80FAD18}" type="pres">
      <dgm:prSet presAssocID="{BF1F383B-3EF5-44C5-823B-EB1FDAA7151E}" presName="childNode2" presStyleLbl="bgAcc1" presStyleIdx="3" presStyleCnt="4">
        <dgm:presLayoutVars>
          <dgm:bulletEnabled val="1"/>
        </dgm:presLayoutVars>
      </dgm:prSet>
      <dgm:spPr>
        <a:ln>
          <a:solidFill>
            <a:schemeClr val="accent6"/>
          </a:solidFill>
        </a:ln>
      </dgm:spPr>
      <dgm:t>
        <a:bodyPr/>
        <a:lstStyle/>
        <a:p>
          <a:endParaRPr lang="en-US"/>
        </a:p>
      </dgm:t>
    </dgm:pt>
    <dgm:pt modelId="{2757F84B-184A-4562-A938-12DD8510E56C}" type="pres">
      <dgm:prSet presAssocID="{BF1F383B-3EF5-44C5-823B-EB1FDAA7151E}" presName="childNode2tx" presStyleLbl="bgAcc1" presStyleIdx="3" presStyleCnt="4">
        <dgm:presLayoutVars>
          <dgm:bulletEnabled val="1"/>
        </dgm:presLayoutVars>
      </dgm:prSet>
      <dgm:spPr/>
    </dgm:pt>
    <dgm:pt modelId="{79F58088-E95D-455E-B7FB-D74D9E87D38D}" type="pres">
      <dgm:prSet presAssocID="{BF1F383B-3EF5-44C5-823B-EB1FDAA7151E}" presName="parentNode2" presStyleLbl="node1" presStyleIdx="3" presStyleCnt="4" custLinFactY="18809" custLinFactNeighborX="-16229" custLinFactNeighborY="100000">
        <dgm:presLayoutVars>
          <dgm:chMax val="0"/>
          <dgm:bulletEnabled val="1"/>
        </dgm:presLayoutVars>
      </dgm:prSet>
      <dgm:spPr/>
      <dgm:t>
        <a:bodyPr/>
        <a:lstStyle/>
        <a:p>
          <a:endParaRPr lang="en-US"/>
        </a:p>
      </dgm:t>
    </dgm:pt>
    <dgm:pt modelId="{53F93AC2-3081-4948-BC00-7A59F19CB29D}" type="pres">
      <dgm:prSet presAssocID="{BF1F383B-3EF5-44C5-823B-EB1FDAA7151E}" presName="connSite2" presStyleCnt="0"/>
      <dgm:spPr/>
    </dgm:pt>
  </dgm:ptLst>
  <dgm:cxnLst>
    <dgm:cxn modelId="{5735BF94-206B-4465-8DCD-E1B3DB409FAE}" type="presOf" srcId="{AAF6E939-487D-4FB9-ACA1-71DD19441E80}" destId="{5E22CB72-D829-41E1-A07B-BF194FC67744}" srcOrd="0" destOrd="0" presId="urn:microsoft.com/office/officeart/2005/8/layout/hProcess4"/>
    <dgm:cxn modelId="{74CF76E1-D2E0-4F4C-8D44-CDCFDFBD6CDF}" type="presOf" srcId="{5020CDDB-B08F-40AD-B0BB-56268605380F}" destId="{78E37E98-ED0B-4C8E-B1F8-E32EF99B84DF}" srcOrd="0" destOrd="0" presId="urn:microsoft.com/office/officeart/2005/8/layout/hProcess4"/>
    <dgm:cxn modelId="{B553668E-5A5F-4D7D-A62C-565AA1142E6D}" type="presOf" srcId="{7CED5350-7AEE-467A-8345-D6512FC7A990}" destId="{0D26C54C-6DF5-463A-BA67-B9FB057E4C09}" srcOrd="1" destOrd="0" presId="urn:microsoft.com/office/officeart/2005/8/layout/hProcess4"/>
    <dgm:cxn modelId="{85D7D6C8-0696-494B-9ECD-25F4FD1F4F84}" type="presOf" srcId="{7CED5350-7AEE-467A-8345-D6512FC7A990}" destId="{3AC5C0E8-D2E1-4218-A485-3724E915B267}" srcOrd="0" destOrd="0" presId="urn:microsoft.com/office/officeart/2005/8/layout/hProcess4"/>
    <dgm:cxn modelId="{CA229E4B-60E6-44ED-AC6B-CAA219F4ED5D}" srcId="{273D690B-E70F-43A8-9533-028713097C9D}" destId="{7CDA7FAB-6639-4066-9158-2370BEA62513}" srcOrd="2" destOrd="0" parTransId="{F8D3B0D7-BE7D-40DF-B41D-BF2E3184AADC}" sibTransId="{5020CDDB-B08F-40AD-B0BB-56268605380F}"/>
    <dgm:cxn modelId="{7A0F6EEA-92FB-4BF9-BA9E-C7505556891E}" type="presOf" srcId="{2FB17E7E-8DCC-457E-9494-918AA9989FF1}" destId="{4C9EBECC-38A3-4087-B32E-1F01F4AB31D5}" srcOrd="0" destOrd="0" presId="urn:microsoft.com/office/officeart/2005/8/layout/hProcess4"/>
    <dgm:cxn modelId="{272EE2B8-E57D-4E79-8EAD-A834BECB7A7F}" type="presOf" srcId="{273D690B-E70F-43A8-9533-028713097C9D}" destId="{88970CD0-ED5D-4FA2-8C2F-4311C8581A14}" srcOrd="0" destOrd="0" presId="urn:microsoft.com/office/officeart/2005/8/layout/hProcess4"/>
    <dgm:cxn modelId="{88351BC4-3696-490C-A8AF-4F2BDD072001}" type="presOf" srcId="{BF1F383B-3EF5-44C5-823B-EB1FDAA7151E}" destId="{79F58088-E95D-455E-B7FB-D74D9E87D38D}" srcOrd="0" destOrd="0" presId="urn:microsoft.com/office/officeart/2005/8/layout/hProcess4"/>
    <dgm:cxn modelId="{560ABF9A-7E9C-4102-9E9E-478458B59EB6}" srcId="{AAF6E939-487D-4FB9-ACA1-71DD19441E80}" destId="{7CED5350-7AEE-467A-8345-D6512FC7A990}" srcOrd="0" destOrd="0" parTransId="{2053710E-B700-4528-BC27-23BBD3D5C160}" sibTransId="{55A6570D-10F2-41D8-AFEB-C2DF4654CCFA}"/>
    <dgm:cxn modelId="{8A1029A2-A910-4D31-A392-A6F95F1ABE00}" srcId="{273D690B-E70F-43A8-9533-028713097C9D}" destId="{AAF6E939-487D-4FB9-ACA1-71DD19441E80}" srcOrd="1" destOrd="0" parTransId="{672B0683-DA03-4CAA-A6DE-AA4318BAE796}" sibTransId="{69339CA4-A8FD-432B-B995-F8CA6B261E9E}"/>
    <dgm:cxn modelId="{E6821AAE-ECC2-47B9-A17D-655D23A151DA}" type="presOf" srcId="{4D5EB579-EA9C-4400-8167-381182651F61}" destId="{964ACAA5-7414-4085-AB7C-E7B9E8EE2984}" srcOrd="0" destOrd="0" presId="urn:microsoft.com/office/officeart/2005/8/layout/hProcess4"/>
    <dgm:cxn modelId="{0B01B65E-354E-46F4-8B69-593697C4CCE3}" type="presOf" srcId="{69339CA4-A8FD-432B-B995-F8CA6B261E9E}" destId="{9E626213-DEA8-4759-BAF3-DCD00A16EA13}" srcOrd="0" destOrd="0" presId="urn:microsoft.com/office/officeart/2005/8/layout/hProcess4"/>
    <dgm:cxn modelId="{E0A2DE68-D9BA-48F0-BC3E-2B9794BEE8F7}" type="presOf" srcId="{7CDA7FAB-6639-4066-9158-2370BEA62513}" destId="{09C5E7EE-C57A-4D2F-9099-1686CA3123BE}" srcOrd="0" destOrd="0" presId="urn:microsoft.com/office/officeart/2005/8/layout/hProcess4"/>
    <dgm:cxn modelId="{8C1E5FBD-509F-4124-AAB2-EF0FE6F48B48}" srcId="{273D690B-E70F-43A8-9533-028713097C9D}" destId="{2FB17E7E-8DCC-457E-9494-918AA9989FF1}" srcOrd="0" destOrd="0" parTransId="{38D74167-8DCF-4E51-A37E-162A05BDAC85}" sibTransId="{4D5EB579-EA9C-4400-8167-381182651F61}"/>
    <dgm:cxn modelId="{083F640B-5990-4E0A-B7F9-E0AECED6FDB4}" srcId="{273D690B-E70F-43A8-9533-028713097C9D}" destId="{BF1F383B-3EF5-44C5-823B-EB1FDAA7151E}" srcOrd="3" destOrd="0" parTransId="{B8C96E3C-8224-4F30-8AAC-969472958FFC}" sibTransId="{0C53DF64-5997-4A51-B33A-2CE2835EB21C}"/>
    <dgm:cxn modelId="{81CBECB9-3953-4AD0-8A3A-1F35417BB46D}" type="presParOf" srcId="{88970CD0-ED5D-4FA2-8C2F-4311C8581A14}" destId="{043E24D0-B1DB-4EFD-93C1-B79BD4989B6E}" srcOrd="0" destOrd="0" presId="urn:microsoft.com/office/officeart/2005/8/layout/hProcess4"/>
    <dgm:cxn modelId="{61AFAD77-D522-400E-A906-CAEBB61E6BD0}" type="presParOf" srcId="{88970CD0-ED5D-4FA2-8C2F-4311C8581A14}" destId="{58710E32-28D9-444D-8E2F-4E451DA240C7}" srcOrd="1" destOrd="0" presId="urn:microsoft.com/office/officeart/2005/8/layout/hProcess4"/>
    <dgm:cxn modelId="{41F00118-FC8C-419A-82E1-7EE26050BAA9}" type="presParOf" srcId="{88970CD0-ED5D-4FA2-8C2F-4311C8581A14}" destId="{8D1E843E-8D5D-4392-B1F3-10A669E12222}" srcOrd="2" destOrd="0" presId="urn:microsoft.com/office/officeart/2005/8/layout/hProcess4"/>
    <dgm:cxn modelId="{F64DD88D-9EDA-4F6E-B510-178BCBEEFA5F}" type="presParOf" srcId="{8D1E843E-8D5D-4392-B1F3-10A669E12222}" destId="{3DCBA963-99BB-456E-ACD7-39CF62247824}" srcOrd="0" destOrd="0" presId="urn:microsoft.com/office/officeart/2005/8/layout/hProcess4"/>
    <dgm:cxn modelId="{87F00E70-A628-4E64-98C3-EF0A81481367}" type="presParOf" srcId="{3DCBA963-99BB-456E-ACD7-39CF62247824}" destId="{F16A16CA-1512-4B4F-8369-136174972928}" srcOrd="0" destOrd="0" presId="urn:microsoft.com/office/officeart/2005/8/layout/hProcess4"/>
    <dgm:cxn modelId="{08AF27F9-861B-4092-9521-2D9B455D60AE}" type="presParOf" srcId="{3DCBA963-99BB-456E-ACD7-39CF62247824}" destId="{D3A9B4CF-CFC1-4CA3-BA31-AFFFB40CDF97}" srcOrd="1" destOrd="0" presId="urn:microsoft.com/office/officeart/2005/8/layout/hProcess4"/>
    <dgm:cxn modelId="{8B2965EF-682D-44B4-AC0B-9F8CB93EE9AF}" type="presParOf" srcId="{3DCBA963-99BB-456E-ACD7-39CF62247824}" destId="{3AB3DD9D-6DE3-4666-944A-C939C0B49C53}" srcOrd="2" destOrd="0" presId="urn:microsoft.com/office/officeart/2005/8/layout/hProcess4"/>
    <dgm:cxn modelId="{14A0E394-E6E1-4505-ACA1-53EFAACFC88A}" type="presParOf" srcId="{3DCBA963-99BB-456E-ACD7-39CF62247824}" destId="{4C9EBECC-38A3-4087-B32E-1F01F4AB31D5}" srcOrd="3" destOrd="0" presId="urn:microsoft.com/office/officeart/2005/8/layout/hProcess4"/>
    <dgm:cxn modelId="{5BAE1C3C-C35B-4090-ACC1-4EAF5CF73D81}" type="presParOf" srcId="{3DCBA963-99BB-456E-ACD7-39CF62247824}" destId="{6C417118-8533-4048-95ED-5B32D980F0F9}" srcOrd="4" destOrd="0" presId="urn:microsoft.com/office/officeart/2005/8/layout/hProcess4"/>
    <dgm:cxn modelId="{8B00C9E2-0C7E-4219-9648-7098C7619696}" type="presParOf" srcId="{8D1E843E-8D5D-4392-B1F3-10A669E12222}" destId="{964ACAA5-7414-4085-AB7C-E7B9E8EE2984}" srcOrd="1" destOrd="0" presId="urn:microsoft.com/office/officeart/2005/8/layout/hProcess4"/>
    <dgm:cxn modelId="{558E52F0-5ADC-4D72-8983-5F9F2912B700}" type="presParOf" srcId="{8D1E843E-8D5D-4392-B1F3-10A669E12222}" destId="{4AD2CF12-3F20-469E-A7C6-B9CA0035A20D}" srcOrd="2" destOrd="0" presId="urn:microsoft.com/office/officeart/2005/8/layout/hProcess4"/>
    <dgm:cxn modelId="{7209041C-A9DA-4DF3-8D80-789939DEF81C}" type="presParOf" srcId="{4AD2CF12-3F20-469E-A7C6-B9CA0035A20D}" destId="{DE576E38-EA9A-4A3B-BEC4-18ED86A2613E}" srcOrd="0" destOrd="0" presId="urn:microsoft.com/office/officeart/2005/8/layout/hProcess4"/>
    <dgm:cxn modelId="{EB425224-7FE7-43E3-8F13-F8A866AC0DEE}" type="presParOf" srcId="{4AD2CF12-3F20-469E-A7C6-B9CA0035A20D}" destId="{3AC5C0E8-D2E1-4218-A485-3724E915B267}" srcOrd="1" destOrd="0" presId="urn:microsoft.com/office/officeart/2005/8/layout/hProcess4"/>
    <dgm:cxn modelId="{D2387437-FA23-42E8-81BC-F24AA000BCD5}" type="presParOf" srcId="{4AD2CF12-3F20-469E-A7C6-B9CA0035A20D}" destId="{0D26C54C-6DF5-463A-BA67-B9FB057E4C09}" srcOrd="2" destOrd="0" presId="urn:microsoft.com/office/officeart/2005/8/layout/hProcess4"/>
    <dgm:cxn modelId="{CCDC5E88-18D2-4CC2-823D-00B59E0D8227}" type="presParOf" srcId="{4AD2CF12-3F20-469E-A7C6-B9CA0035A20D}" destId="{5E22CB72-D829-41E1-A07B-BF194FC67744}" srcOrd="3" destOrd="0" presId="urn:microsoft.com/office/officeart/2005/8/layout/hProcess4"/>
    <dgm:cxn modelId="{D024262F-9925-45FB-A5F0-7B1C2C7038A9}" type="presParOf" srcId="{4AD2CF12-3F20-469E-A7C6-B9CA0035A20D}" destId="{2C7CEC8C-31D9-4585-9F99-E5B6AF97663E}" srcOrd="4" destOrd="0" presId="urn:microsoft.com/office/officeart/2005/8/layout/hProcess4"/>
    <dgm:cxn modelId="{33CAC6A3-8BFA-4FF8-BFCC-001F00AF875D}" type="presParOf" srcId="{8D1E843E-8D5D-4392-B1F3-10A669E12222}" destId="{9E626213-DEA8-4759-BAF3-DCD00A16EA13}" srcOrd="3" destOrd="0" presId="urn:microsoft.com/office/officeart/2005/8/layout/hProcess4"/>
    <dgm:cxn modelId="{E37A1A0A-198E-47E6-909D-B9EB398CDA69}" type="presParOf" srcId="{8D1E843E-8D5D-4392-B1F3-10A669E12222}" destId="{7167A225-C256-43F4-8AA9-2FAC90F41B1B}" srcOrd="4" destOrd="0" presId="urn:microsoft.com/office/officeart/2005/8/layout/hProcess4"/>
    <dgm:cxn modelId="{B9BCB1B5-6A2D-4772-A786-7A64190D95F5}" type="presParOf" srcId="{7167A225-C256-43F4-8AA9-2FAC90F41B1B}" destId="{D579C0F3-49B9-4ABB-A15B-62C12E632501}" srcOrd="0" destOrd="0" presId="urn:microsoft.com/office/officeart/2005/8/layout/hProcess4"/>
    <dgm:cxn modelId="{0883C2CD-6224-48B8-8441-A5385BE65F0B}" type="presParOf" srcId="{7167A225-C256-43F4-8AA9-2FAC90F41B1B}" destId="{775FA6D8-5512-4461-9C3D-CE52D1051212}" srcOrd="1" destOrd="0" presId="urn:microsoft.com/office/officeart/2005/8/layout/hProcess4"/>
    <dgm:cxn modelId="{8425E5E6-132E-425B-82EF-07A693DAA2C8}" type="presParOf" srcId="{7167A225-C256-43F4-8AA9-2FAC90F41B1B}" destId="{272CBB07-1C45-4569-83CB-CB6A66177091}" srcOrd="2" destOrd="0" presId="urn:microsoft.com/office/officeart/2005/8/layout/hProcess4"/>
    <dgm:cxn modelId="{1E50182C-EC1D-4F95-A220-4A2A6B0C3EE9}" type="presParOf" srcId="{7167A225-C256-43F4-8AA9-2FAC90F41B1B}" destId="{09C5E7EE-C57A-4D2F-9099-1686CA3123BE}" srcOrd="3" destOrd="0" presId="urn:microsoft.com/office/officeart/2005/8/layout/hProcess4"/>
    <dgm:cxn modelId="{0D7F1B34-EE63-4214-8652-BFA6A3F5535C}" type="presParOf" srcId="{7167A225-C256-43F4-8AA9-2FAC90F41B1B}" destId="{848299FB-CD40-454D-A9A5-CE8D049164ED}" srcOrd="4" destOrd="0" presId="urn:microsoft.com/office/officeart/2005/8/layout/hProcess4"/>
    <dgm:cxn modelId="{423EDDBA-A66D-4431-81E3-025DC344B97A}" type="presParOf" srcId="{8D1E843E-8D5D-4392-B1F3-10A669E12222}" destId="{78E37E98-ED0B-4C8E-B1F8-E32EF99B84DF}" srcOrd="5" destOrd="0" presId="urn:microsoft.com/office/officeart/2005/8/layout/hProcess4"/>
    <dgm:cxn modelId="{0D7829D8-0F24-4F8E-8428-8379DE91CD83}" type="presParOf" srcId="{8D1E843E-8D5D-4392-B1F3-10A669E12222}" destId="{D3484734-3740-4211-A27E-FDCC69A8E671}" srcOrd="6" destOrd="0" presId="urn:microsoft.com/office/officeart/2005/8/layout/hProcess4"/>
    <dgm:cxn modelId="{C18D3728-55F1-4F50-82DE-C006D9B67E64}" type="presParOf" srcId="{D3484734-3740-4211-A27E-FDCC69A8E671}" destId="{EBB864EB-23D3-4885-8867-A260BEB0679A}" srcOrd="0" destOrd="0" presId="urn:microsoft.com/office/officeart/2005/8/layout/hProcess4"/>
    <dgm:cxn modelId="{9D6F6974-503E-495C-B7BE-96D527930D0A}" type="presParOf" srcId="{D3484734-3740-4211-A27E-FDCC69A8E671}" destId="{285AA4CE-D497-4DEC-A2F1-BB4FF80FAD18}" srcOrd="1" destOrd="0" presId="urn:microsoft.com/office/officeart/2005/8/layout/hProcess4"/>
    <dgm:cxn modelId="{5741D7E1-8E13-41E5-BDAF-D33FEADBB0BC}" type="presParOf" srcId="{D3484734-3740-4211-A27E-FDCC69A8E671}" destId="{2757F84B-184A-4562-A938-12DD8510E56C}" srcOrd="2" destOrd="0" presId="urn:microsoft.com/office/officeart/2005/8/layout/hProcess4"/>
    <dgm:cxn modelId="{C6BCAA77-251D-479E-B03A-14E490821986}" type="presParOf" srcId="{D3484734-3740-4211-A27E-FDCC69A8E671}" destId="{79F58088-E95D-455E-B7FB-D74D9E87D38D}" srcOrd="3" destOrd="0" presId="urn:microsoft.com/office/officeart/2005/8/layout/hProcess4"/>
    <dgm:cxn modelId="{77AE6315-CB2A-4AB5-A441-9AF15F7253AE}" type="presParOf" srcId="{D3484734-3740-4211-A27E-FDCC69A8E671}" destId="{53F93AC2-3081-4948-BC00-7A59F19CB29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FAEBC-0834-4D4A-B4C5-26B16B37ED27}">
      <dsp:nvSpPr>
        <dsp:cNvPr id="0" name=""/>
        <dsp:cNvSpPr/>
      </dsp:nvSpPr>
      <dsp:spPr>
        <a:xfrm>
          <a:off x="1785" y="1634926"/>
          <a:ext cx="2175867" cy="870346"/>
        </a:xfrm>
        <a:prstGeom prst="chevron">
          <a:avLst/>
        </a:prstGeom>
        <a:solidFill>
          <a:schemeClr val="accent3"/>
        </a:solidFill>
        <a:ln w="381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latin typeface="Exo" panose="02000503000000000000" pitchFamily="50" charset="0"/>
              <a:cs typeface="Segoe UI Light" panose="020B0502040204020203" pitchFamily="34" charset="0"/>
            </a:rPr>
            <a:t>Planning</a:t>
          </a:r>
          <a:endParaRPr lang="en-US" sz="1400" kern="1200" dirty="0">
            <a:latin typeface="Exo" panose="02000503000000000000" pitchFamily="50" charset="0"/>
            <a:cs typeface="Segoe UI Light" panose="020B0502040204020203" pitchFamily="34" charset="0"/>
          </a:endParaRPr>
        </a:p>
      </dsp:txBody>
      <dsp:txXfrm>
        <a:off x="436958" y="1634926"/>
        <a:ext cx="1305521" cy="870346"/>
      </dsp:txXfrm>
    </dsp:sp>
    <dsp:sp modelId="{F8368D48-BB39-4037-AF3B-590E2678C3BA}">
      <dsp:nvSpPr>
        <dsp:cNvPr id="0" name=""/>
        <dsp:cNvSpPr/>
      </dsp:nvSpPr>
      <dsp:spPr>
        <a:xfrm>
          <a:off x="1960066" y="1634926"/>
          <a:ext cx="2175867" cy="870346"/>
        </a:xfrm>
        <a:prstGeom prst="chevron">
          <a:avLst/>
        </a:prstGeom>
        <a:solidFill>
          <a:schemeClr val="accent3"/>
        </a:solidFill>
        <a:ln w="381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latin typeface="Exo" panose="02000503000000000000" pitchFamily="50" charset="0"/>
            </a:rPr>
            <a:t>Design</a:t>
          </a:r>
          <a:endParaRPr lang="en-US" sz="1800" kern="1200" dirty="0">
            <a:latin typeface="Exo" panose="02000503000000000000" pitchFamily="50" charset="0"/>
          </a:endParaRPr>
        </a:p>
      </dsp:txBody>
      <dsp:txXfrm>
        <a:off x="2395239" y="1634926"/>
        <a:ext cx="1305521" cy="870346"/>
      </dsp:txXfrm>
    </dsp:sp>
    <dsp:sp modelId="{F3EB00E9-D711-4E7B-B0B5-430C7E9ED87A}">
      <dsp:nvSpPr>
        <dsp:cNvPr id="0" name=""/>
        <dsp:cNvSpPr/>
      </dsp:nvSpPr>
      <dsp:spPr>
        <a:xfrm>
          <a:off x="3918346" y="1634926"/>
          <a:ext cx="2175867" cy="870346"/>
        </a:xfrm>
        <a:prstGeom prst="chevron">
          <a:avLst/>
        </a:prstGeom>
        <a:solidFill>
          <a:schemeClr val="accent3"/>
        </a:solidFill>
        <a:ln w="381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latin typeface="Exo" panose="02000503000000000000" pitchFamily="50" charset="0"/>
            </a:rPr>
            <a:t>Render</a:t>
          </a:r>
          <a:endParaRPr lang="en-US" sz="1800" kern="1200" dirty="0">
            <a:latin typeface="Exo" panose="02000503000000000000" pitchFamily="50" charset="0"/>
          </a:endParaRPr>
        </a:p>
      </dsp:txBody>
      <dsp:txXfrm>
        <a:off x="4353519" y="1634926"/>
        <a:ext cx="1305521" cy="870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9B4CF-CFC1-4CA3-BA31-AFFFB40CDF97}">
      <dsp:nvSpPr>
        <dsp:cNvPr id="0" name=""/>
        <dsp:cNvSpPr/>
      </dsp:nvSpPr>
      <dsp:spPr>
        <a:xfrm>
          <a:off x="1252" y="1391383"/>
          <a:ext cx="1403702" cy="1157760"/>
        </a:xfrm>
        <a:prstGeom prst="roundRect">
          <a:avLst>
            <a:gd name="adj" fmla="val 10000"/>
          </a:avLst>
        </a:prstGeom>
        <a:solidFill>
          <a:schemeClr val="lt1">
            <a:alpha val="90000"/>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964ACAA5-7414-4085-AB7C-E7B9E8EE2984}">
      <dsp:nvSpPr>
        <dsp:cNvPr id="0" name=""/>
        <dsp:cNvSpPr/>
      </dsp:nvSpPr>
      <dsp:spPr>
        <a:xfrm>
          <a:off x="538312" y="966169"/>
          <a:ext cx="1981675" cy="1981675"/>
        </a:xfrm>
        <a:prstGeom prst="leftCircularArrow">
          <a:avLst>
            <a:gd name="adj1" fmla="val 2179"/>
            <a:gd name="adj2" fmla="val 262109"/>
            <a:gd name="adj3" fmla="val 3252570"/>
            <a:gd name="adj4" fmla="val 10239439"/>
            <a:gd name="adj5" fmla="val 2542"/>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sp>
    <dsp:sp modelId="{4C9EBECC-38A3-4087-B32E-1F01F4AB31D5}">
      <dsp:nvSpPr>
        <dsp:cNvPr id="0" name=""/>
        <dsp:cNvSpPr/>
      </dsp:nvSpPr>
      <dsp:spPr>
        <a:xfrm>
          <a:off x="0" y="1732803"/>
          <a:ext cx="1247735" cy="496183"/>
        </a:xfrm>
        <a:prstGeom prst="roundRect">
          <a:avLst>
            <a:gd name="adj" fmla="val 1000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Segoe UI Light" panose="020B0502040204020203" pitchFamily="34" charset="0"/>
              <a:cs typeface="Segoe UI Light" panose="020B0502040204020203" pitchFamily="34" charset="0"/>
            </a:rPr>
            <a:t>Run Setup</a:t>
          </a:r>
          <a:endParaRPr lang="en-US" sz="1600" b="1" kern="1200" dirty="0">
            <a:latin typeface="Segoe UI Light" panose="020B0502040204020203" pitchFamily="34" charset="0"/>
            <a:cs typeface="Segoe UI Light" panose="020B0502040204020203" pitchFamily="34" charset="0"/>
          </a:endParaRPr>
        </a:p>
      </dsp:txBody>
      <dsp:txXfrm>
        <a:off x="14533" y="1747336"/>
        <a:ext cx="1218669" cy="467117"/>
      </dsp:txXfrm>
    </dsp:sp>
    <dsp:sp modelId="{3AC5C0E8-D2E1-4218-A485-3724E915B267}">
      <dsp:nvSpPr>
        <dsp:cNvPr id="0" name=""/>
        <dsp:cNvSpPr/>
      </dsp:nvSpPr>
      <dsp:spPr>
        <a:xfrm>
          <a:off x="1766527" y="1391383"/>
          <a:ext cx="1403702" cy="1157760"/>
        </a:xfrm>
        <a:prstGeom prst="roundRect">
          <a:avLst>
            <a:gd name="adj" fmla="val 10000"/>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85750" lvl="1" indent="-285750" algn="l" defTabSz="2133600">
            <a:lnSpc>
              <a:spcPct val="90000"/>
            </a:lnSpc>
            <a:spcBef>
              <a:spcPct val="0"/>
            </a:spcBef>
            <a:spcAft>
              <a:spcPct val="15000"/>
            </a:spcAft>
            <a:buChar char="••"/>
          </a:pPr>
          <a:endParaRPr lang="en-US" sz="4800" kern="1200" dirty="0"/>
        </a:p>
      </dsp:txBody>
      <dsp:txXfrm>
        <a:off x="1793170" y="1666118"/>
        <a:ext cx="1350416" cy="856383"/>
      </dsp:txXfrm>
    </dsp:sp>
    <dsp:sp modelId="{9E626213-DEA8-4759-BAF3-DCD00A16EA13}">
      <dsp:nvSpPr>
        <dsp:cNvPr id="0" name=""/>
        <dsp:cNvSpPr/>
      </dsp:nvSpPr>
      <dsp:spPr>
        <a:xfrm>
          <a:off x="2369958" y="997349"/>
          <a:ext cx="2118141" cy="2093107"/>
        </a:xfrm>
        <a:prstGeom prst="circularArrow">
          <a:avLst>
            <a:gd name="adj1" fmla="val 2063"/>
            <a:gd name="adj2" fmla="val 247496"/>
            <a:gd name="adj3" fmla="val 18387877"/>
            <a:gd name="adj4" fmla="val 11386394"/>
            <a:gd name="adj5" fmla="val 2407"/>
          </a:avLst>
        </a:prstGeom>
        <a:solidFill>
          <a:schemeClr val="accent4"/>
        </a:solidFill>
        <a:ln>
          <a:noFill/>
        </a:ln>
        <a:effectLst/>
      </dsp:spPr>
      <dsp:style>
        <a:lnRef idx="0">
          <a:scrgbClr r="0" g="0" b="0"/>
        </a:lnRef>
        <a:fillRef idx="1">
          <a:scrgbClr r="0" g="0" b="0"/>
        </a:fillRef>
        <a:effectRef idx="0">
          <a:scrgbClr r="0" g="0" b="0"/>
        </a:effectRef>
        <a:fontRef idx="minor">
          <a:schemeClr val="lt1"/>
        </a:fontRef>
      </dsp:style>
    </dsp:sp>
    <dsp:sp modelId="{5E22CB72-D829-41E1-A07B-BF194FC67744}">
      <dsp:nvSpPr>
        <dsp:cNvPr id="0" name=""/>
        <dsp:cNvSpPr/>
      </dsp:nvSpPr>
      <dsp:spPr>
        <a:xfrm>
          <a:off x="1825857" y="1732802"/>
          <a:ext cx="1247735" cy="496183"/>
        </a:xfrm>
        <a:prstGeom prst="roundRect">
          <a:avLst>
            <a:gd name="adj" fmla="val 10000"/>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Segoe UI Light" panose="020B0502040204020203" pitchFamily="34" charset="0"/>
              <a:cs typeface="Segoe UI Light" panose="020B0502040204020203" pitchFamily="34" charset="0"/>
            </a:rPr>
            <a:t>Install</a:t>
          </a:r>
          <a:endParaRPr lang="en-US" sz="1600" b="1" kern="1200" dirty="0">
            <a:latin typeface="Segoe UI Light" panose="020B0502040204020203" pitchFamily="34" charset="0"/>
            <a:cs typeface="Segoe UI Light" panose="020B0502040204020203" pitchFamily="34" charset="0"/>
          </a:endParaRPr>
        </a:p>
      </dsp:txBody>
      <dsp:txXfrm>
        <a:off x="1840390" y="1747335"/>
        <a:ext cx="1218669" cy="467117"/>
      </dsp:txXfrm>
    </dsp:sp>
    <dsp:sp modelId="{775FA6D8-5512-4461-9C3D-CE52D1051212}">
      <dsp:nvSpPr>
        <dsp:cNvPr id="0" name=""/>
        <dsp:cNvSpPr/>
      </dsp:nvSpPr>
      <dsp:spPr>
        <a:xfrm>
          <a:off x="3531803" y="1391383"/>
          <a:ext cx="1403702" cy="1157760"/>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78E37E98-ED0B-4C8E-B1F8-E32EF99B84DF}">
      <dsp:nvSpPr>
        <dsp:cNvPr id="0" name=""/>
        <dsp:cNvSpPr/>
      </dsp:nvSpPr>
      <dsp:spPr>
        <a:xfrm>
          <a:off x="4192602" y="1060101"/>
          <a:ext cx="1848056" cy="1848056"/>
        </a:xfrm>
        <a:prstGeom prst="leftCircularArrow">
          <a:avLst>
            <a:gd name="adj1" fmla="val 2336"/>
            <a:gd name="adj2" fmla="val 282082"/>
            <a:gd name="adj3" fmla="val 3366078"/>
            <a:gd name="adj4" fmla="val 10332975"/>
            <a:gd name="adj5" fmla="val 2726"/>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09C5E7EE-C57A-4D2F-9099-1686CA3123BE}">
      <dsp:nvSpPr>
        <dsp:cNvPr id="0" name=""/>
        <dsp:cNvSpPr/>
      </dsp:nvSpPr>
      <dsp:spPr>
        <a:xfrm>
          <a:off x="3654455" y="1734272"/>
          <a:ext cx="1247735" cy="496183"/>
        </a:xfrm>
        <a:prstGeom prst="roundRect">
          <a:avLst>
            <a:gd name="adj" fmla="val 1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Segoe UI Light" panose="020B0502040204020203" pitchFamily="34" charset="0"/>
              <a:cs typeface="Segoe UI Light" panose="020B0502040204020203" pitchFamily="34" charset="0"/>
            </a:rPr>
            <a:t>Crack</a:t>
          </a:r>
          <a:endParaRPr lang="en-US" sz="1600" b="1" kern="1200" dirty="0">
            <a:latin typeface="Segoe UI Light" panose="020B0502040204020203" pitchFamily="34" charset="0"/>
            <a:cs typeface="Segoe UI Light" panose="020B0502040204020203" pitchFamily="34" charset="0"/>
          </a:endParaRPr>
        </a:p>
      </dsp:txBody>
      <dsp:txXfrm>
        <a:off x="3668988" y="1748805"/>
        <a:ext cx="1218669" cy="467117"/>
      </dsp:txXfrm>
    </dsp:sp>
    <dsp:sp modelId="{285AA4CE-D497-4DEC-A2F1-BB4FF80FAD18}">
      <dsp:nvSpPr>
        <dsp:cNvPr id="0" name=""/>
        <dsp:cNvSpPr/>
      </dsp:nvSpPr>
      <dsp:spPr>
        <a:xfrm>
          <a:off x="5297078" y="1391383"/>
          <a:ext cx="1403702" cy="1157760"/>
        </a:xfrm>
        <a:prstGeom prst="roundRect">
          <a:avLst>
            <a:gd name="adj" fmla="val 10000"/>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sp>
    <dsp:sp modelId="{79F58088-E95D-455E-B7FB-D74D9E87D38D}">
      <dsp:nvSpPr>
        <dsp:cNvPr id="0" name=""/>
        <dsp:cNvSpPr/>
      </dsp:nvSpPr>
      <dsp:spPr>
        <a:xfrm>
          <a:off x="5406517" y="1732802"/>
          <a:ext cx="1247735" cy="496183"/>
        </a:xfrm>
        <a:prstGeom prst="roundRect">
          <a:avLst>
            <a:gd name="adj" fmla="val 10000"/>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Segoe UI Light" panose="020B0502040204020203" pitchFamily="34" charset="0"/>
              <a:cs typeface="Segoe UI Light" panose="020B0502040204020203" pitchFamily="34" charset="0"/>
            </a:rPr>
            <a:t>Open </a:t>
          </a:r>
          <a:endParaRPr lang="en-US" sz="1200" b="1" kern="1200" dirty="0">
            <a:latin typeface="Segoe UI Light" panose="020B0502040204020203" pitchFamily="34" charset="0"/>
            <a:cs typeface="Segoe UI Light" panose="020B0502040204020203" pitchFamily="34" charset="0"/>
          </a:endParaRPr>
        </a:p>
      </dsp:txBody>
      <dsp:txXfrm>
        <a:off x="5421050" y="1747335"/>
        <a:ext cx="1218669" cy="4671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A66A4-1E7D-456A-8184-DC4C6F8BA548}" type="datetimeFigureOut">
              <a:rPr lang="en-US" smtClean="0"/>
              <a:pPr/>
              <a:t>6/24/2019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CE7B1-EEFF-4325-B8A5-590AB514CB10}" type="slidenum">
              <a:rPr lang="en-US" smtClean="0"/>
              <a:pPr/>
              <a:t>‹#›</a:t>
            </a:fld>
            <a:endParaRPr lang="en-US"/>
          </a:p>
        </p:txBody>
      </p:sp>
    </p:spTree>
    <p:extLst>
      <p:ext uri="{BB962C8B-B14F-4D97-AF65-F5344CB8AC3E}">
        <p14:creationId xmlns:p14="http://schemas.microsoft.com/office/powerpoint/2010/main" val="305588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18CE7B1-EEFF-4325-B8A5-590AB514CB10}" type="slidenum">
              <a:rPr lang="en-US" smtClean="0"/>
              <a:pPr/>
              <a:t>14</a:t>
            </a:fld>
            <a:endParaRPr lang="en-US"/>
          </a:p>
        </p:txBody>
      </p:sp>
    </p:spTree>
    <p:extLst>
      <p:ext uri="{BB962C8B-B14F-4D97-AF65-F5344CB8AC3E}">
        <p14:creationId xmlns:p14="http://schemas.microsoft.com/office/powerpoint/2010/main" val="164102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CE7B1-EEFF-4325-B8A5-590AB514CB10}" type="slidenum">
              <a:rPr lang="en-US" smtClean="0"/>
              <a:pPr/>
              <a:t>21</a:t>
            </a:fld>
            <a:endParaRPr lang="en-US"/>
          </a:p>
        </p:txBody>
      </p:sp>
    </p:spTree>
    <p:extLst>
      <p:ext uri="{BB962C8B-B14F-4D97-AF65-F5344CB8AC3E}">
        <p14:creationId xmlns:p14="http://schemas.microsoft.com/office/powerpoint/2010/main" val="287873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DDEF7-E63B-46B8-8D51-70EAE65685F2}"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DDEF7-E63B-46B8-8D51-70EAE65685F2}"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DDEF7-E63B-46B8-8D51-70EAE65685F2}"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itle 19"/>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pull/>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000">
                <a:latin typeface="+mj-lt"/>
              </a:defRPr>
            </a:lvl1pPr>
          </a:lstStyle>
          <a:p>
            <a:endParaRPr lang="en-US" dirty="0"/>
          </a:p>
        </p:txBody>
      </p:sp>
      <p:sp>
        <p:nvSpPr>
          <p:cNvPr id="5" name="Footer Placeholder 4"/>
          <p:cNvSpPr>
            <a:spLocks noGrp="1"/>
          </p:cNvSpPr>
          <p:nvPr>
            <p:ph type="ftr" sz="quarter" idx="11"/>
          </p:nvPr>
        </p:nvSpPr>
        <p:spPr/>
        <p:txBody>
          <a:bodyPr/>
          <a:lstStyle>
            <a:lvl1pPr>
              <a:defRPr sz="1000">
                <a:latin typeface="+mj-lt"/>
              </a:defRPr>
            </a:lvl1pPr>
          </a:lstStyle>
          <a:p>
            <a:endParaRPr lang="en-US" dirty="0"/>
          </a:p>
        </p:txBody>
      </p:sp>
      <p:sp>
        <p:nvSpPr>
          <p:cNvPr id="6" name="Slide Number Placeholder 5"/>
          <p:cNvSpPr>
            <a:spLocks noGrp="1"/>
          </p:cNvSpPr>
          <p:nvPr>
            <p:ph type="sldNum" sz="quarter" idx="12"/>
          </p:nvPr>
        </p:nvSpPr>
        <p:spPr/>
        <p:txBody>
          <a:bodyPr/>
          <a:lstStyle>
            <a:lvl1pPr>
              <a:defRPr sz="1000">
                <a:latin typeface="+mj-lt"/>
              </a:defRPr>
            </a:lvl1pPr>
          </a:lstStyle>
          <a:p>
            <a:fld id="{9C04C079-7F5F-4255-A626-46765369A455}" type="slidenum">
              <a:rPr lang="en-US" smtClean="0"/>
              <a:pPr/>
              <a:t>‹#›</a:t>
            </a:fld>
            <a:endParaRPr lang="en-US" dirty="0"/>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DDEF7-E63B-46B8-8D51-70EAE65685F2}"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0127-A86A-4F76-B694-EBB82CEF345C}" type="slidenum">
              <a:rPr lang="en-US" smtClean="0"/>
              <a:pPr/>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DDEF7-E63B-46B8-8D51-70EAE65685F2}" type="datetimeFigureOut">
              <a:rPr lang="en-US" smtClean="0"/>
              <a:pPr/>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DDEF7-E63B-46B8-8D51-70EAE65685F2}" type="datetimeFigureOut">
              <a:rPr lang="en-US" smtClean="0"/>
              <a:pPr/>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DDEF7-E63B-46B8-8D51-70EAE65685F2}" type="datetimeFigureOut">
              <a:rPr lang="en-US" smtClean="0"/>
              <a:pPr/>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DDEF7-E63B-46B8-8D51-70EAE65685F2}"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DDEF7-E63B-46B8-8D51-70EAE65685F2}"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0127-A86A-4F76-B694-EBB82CEF345C}" type="slidenum">
              <a:rPr lang="en-US" smtClean="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1DDEF7-E63B-46B8-8D51-70EAE65685F2}" type="datetimeFigureOut">
              <a:rPr lang="en-US" smtClean="0"/>
              <a:pPr/>
              <a:t>6/24/2019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2FA0127-A86A-4F76-B694-EBB82CEF345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667000" y="1962150"/>
            <a:ext cx="3733800" cy="528638"/>
          </a:xfrm>
        </p:spPr>
        <p:txBody>
          <a:bodyPr>
            <a:noAutofit/>
          </a:bodyPr>
          <a:lstStyle/>
          <a:p>
            <a:r>
              <a:rPr lang="en-IN" sz="4800" dirty="0" smtClean="0">
                <a:solidFill>
                  <a:srgbClr val="FF0000"/>
                </a:solidFill>
                <a:latin typeface="Exo" panose="02000503000000000000" pitchFamily="2" charset="0"/>
                <a:ea typeface="Open Sans" pitchFamily="34" charset="0"/>
                <a:cs typeface="Open Sans" pitchFamily="34" charset="0"/>
              </a:rPr>
              <a:t>Welcome</a:t>
            </a:r>
            <a:endParaRPr lang="en-US" sz="4800" dirty="0">
              <a:solidFill>
                <a:srgbClr val="FF0000"/>
              </a:solidFill>
              <a:latin typeface="Exo" panose="02000503000000000000" pitchFamily="2" charset="0"/>
              <a:ea typeface="Open Sans" pitchFamily="34" charset="0"/>
              <a:cs typeface="Open Sans" pitchFamily="34" charset="0"/>
            </a:endParaRPr>
          </a:p>
        </p:txBody>
      </p:sp>
      <p:sp>
        <p:nvSpPr>
          <p:cNvPr id="5" name="Subtitle 4"/>
          <p:cNvSpPr>
            <a:spLocks noGrp="1"/>
          </p:cNvSpPr>
          <p:nvPr>
            <p:ph type="subTitle" idx="1"/>
          </p:nvPr>
        </p:nvSpPr>
        <p:spPr>
          <a:xfrm>
            <a:off x="2057400" y="2800350"/>
            <a:ext cx="4953000" cy="342900"/>
          </a:xfrm>
        </p:spPr>
        <p:txBody>
          <a:bodyPr>
            <a:noAutofit/>
          </a:bodyPr>
          <a:lstStyle/>
          <a:p>
            <a:r>
              <a:rPr lang="en-IN" sz="2400" spc="-150" dirty="0" smtClean="0">
                <a:solidFill>
                  <a:srgbClr val="002060"/>
                </a:solidFill>
                <a:latin typeface="Exo" panose="02000503000000000000" pitchFamily="2" charset="0"/>
              </a:rPr>
              <a:t>Video Editing Workshop</a:t>
            </a:r>
            <a:endParaRPr lang="en-US" sz="2400" spc="-150" dirty="0">
              <a:solidFill>
                <a:srgbClr val="002060"/>
              </a:solidFill>
              <a:latin typeface="Exo" panose="02000503000000000000" pitchFamily="2" charset="0"/>
            </a:endParaRPr>
          </a:p>
        </p:txBody>
      </p:sp>
      <p:cxnSp>
        <p:nvCxnSpPr>
          <p:cNvPr id="11" name="Straight Connector 10"/>
          <p:cNvCxnSpPr/>
          <p:nvPr/>
        </p:nvCxnSpPr>
        <p:spPr>
          <a:xfrm>
            <a:off x="3886200" y="2647950"/>
            <a:ext cx="2362200" cy="1588"/>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81300" y="1803400"/>
            <a:ext cx="2209800" cy="1588"/>
          </a:xfrm>
          <a:prstGeom prst="line">
            <a:avLst/>
          </a:prstGeom>
          <a:ln w="31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Subtitle 4"/>
          <p:cNvSpPr txBox="1">
            <a:spLocks/>
          </p:cNvSpPr>
          <p:nvPr/>
        </p:nvSpPr>
        <p:spPr>
          <a:xfrm>
            <a:off x="2057400" y="3181350"/>
            <a:ext cx="4953000" cy="3429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300" normalizeH="0" baseline="0" noProof="0" dirty="0">
              <a:ln>
                <a:noFill/>
              </a:ln>
              <a:solidFill>
                <a:schemeClr val="bg1">
                  <a:lumMod val="65000"/>
                </a:schemeClr>
              </a:solidFill>
              <a:effectLst/>
              <a:uLnTx/>
              <a:uFillTx/>
              <a:latin typeface="Source Sans Pro" pitchFamily="34" charset="0"/>
              <a:ea typeface="+mn-ea"/>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75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0"/>
                                  </p:stCondLst>
                                  <p:endCondLst>
                                    <p:cond evt="begin" delay="0">
                                      <p:tn val="13"/>
                                    </p:cond>
                                  </p:end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 presetClass="entr" presetSubtype="8" decel="5000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par>
                                <p:cTn id="22" presetID="2" presetClass="entr" presetSubtype="2" decel="5000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0" y="4705350"/>
            <a:ext cx="9144000" cy="438150"/>
          </a:xfrm>
          <a:prstGeom prst="rect">
            <a:avLst/>
          </a:prstGeom>
          <a:solidFill>
            <a:srgbClr val="860000"/>
          </a:solidFill>
          <a:ln w="6350" cap="flat" cmpd="sng">
            <a:noFill/>
            <a:prstDash val="solid"/>
            <a:round/>
            <a:headEnd type="none" w="med" len="med"/>
            <a:tailEnd type="none" w="med" len="med"/>
          </a:ln>
          <a:effectLst/>
        </p:spPr>
        <p:txBody>
          <a:bodyPr rtlCol="0" anchor="ctr"/>
          <a:lstStyle/>
          <a:p>
            <a:pPr algn="ctr"/>
            <a:endParaRPr lang="en-US" dirty="0"/>
          </a:p>
        </p:txBody>
      </p:sp>
      <p:sp>
        <p:nvSpPr>
          <p:cNvPr id="7" name="Rectangle 6"/>
          <p:cNvSpPr/>
          <p:nvPr/>
        </p:nvSpPr>
        <p:spPr>
          <a:xfrm>
            <a:off x="533400" y="4801314"/>
            <a:ext cx="7772400" cy="246221"/>
          </a:xfrm>
          <a:prstGeom prst="rect">
            <a:avLst/>
          </a:prstGeom>
        </p:spPr>
        <p:txBody>
          <a:bodyPr wrap="square">
            <a:spAutoFit/>
          </a:bodyPr>
          <a:lstStyle/>
          <a:p>
            <a:r>
              <a:rPr lang="ms-MY" sz="1000" dirty="0">
                <a:solidFill>
                  <a:srgbClr val="B27676"/>
                </a:solidFill>
                <a:latin typeface="Segoe UI Light" panose="020B0502040204020203" pitchFamily="34" charset="0"/>
                <a:cs typeface="Segoe UI Light" panose="020B0502040204020203" pitchFamily="34" charset="0"/>
              </a:rPr>
              <a:t>*These will help you to create a smooth &amp; continious movie. It is not madatory to follow them, it’s just logic!</a:t>
            </a:r>
          </a:p>
        </p:txBody>
      </p:sp>
      <p:sp>
        <p:nvSpPr>
          <p:cNvPr id="37" name="TextBox 36"/>
          <p:cNvSpPr txBox="1"/>
          <p:nvPr/>
        </p:nvSpPr>
        <p:spPr>
          <a:xfrm>
            <a:off x="381000" y="732805"/>
            <a:ext cx="8534400" cy="3447098"/>
          </a:xfrm>
          <a:prstGeom prst="rect">
            <a:avLst/>
          </a:prstGeom>
          <a:noFill/>
        </p:spPr>
        <p:txBody>
          <a:bodyPr wrap="square" rtlCol="0">
            <a:spAutoFit/>
          </a:bodyPr>
          <a:lstStyle/>
          <a:p>
            <a:endParaRPr lang="en-IN"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400" dirty="0" smtClean="0">
                <a:solidFill>
                  <a:srgbClr val="C00000"/>
                </a:solidFill>
                <a:latin typeface="Exo" panose="02000503000000000000" pitchFamily="50" charset="0"/>
              </a:rPr>
              <a:t>Colour Scheme</a:t>
            </a:r>
            <a:r>
              <a:rPr lang="en-IN" sz="1600" dirty="0" smtClean="0">
                <a:latin typeface="Segoe UI Light" panose="020B0502040204020203" pitchFamily="34" charset="0"/>
                <a:cs typeface="Segoe UI Light" panose="020B0502040204020203" pitchFamily="34" charset="0"/>
              </a:rPr>
              <a:t>	</a:t>
            </a:r>
          </a:p>
          <a:p>
            <a:pPr marL="342900" indent="-342900">
              <a:buFont typeface="Arial" panose="020B0604020202020204" pitchFamily="34" charset="0"/>
              <a:buChar char="•"/>
            </a:pPr>
            <a:endParaRPr lang="en-IN" sz="1600" dirty="0" smtClean="0">
              <a:latin typeface="Segoe UI Light" panose="020B0502040204020203" pitchFamily="34" charset="0"/>
              <a:cs typeface="Segoe UI Light" panose="020B0502040204020203" pitchFamily="34" charset="0"/>
            </a:endParaRPr>
          </a:p>
          <a:p>
            <a:r>
              <a:rPr lang="en-IN" sz="1600" dirty="0" smtClean="0">
                <a:latin typeface="Segoe UI Light" panose="020B0502040204020203" pitchFamily="34" charset="0"/>
                <a:cs typeface="Segoe UI Light" panose="020B0502040204020203" pitchFamily="34" charset="0"/>
              </a:rPr>
              <a:t> 	</a:t>
            </a:r>
            <a:r>
              <a:rPr lang="en-IN" sz="1600" dirty="0">
                <a:latin typeface="Segoe UI Light" panose="020B0502040204020203" pitchFamily="34" charset="0"/>
                <a:cs typeface="Segoe UI Light" panose="020B0502040204020203" pitchFamily="34" charset="0"/>
              </a:rPr>
              <a:t>This is a main factor for the video. The text should be visible at all angles. </a:t>
            </a:r>
            <a:endParaRPr lang="en-IN" sz="1600" dirty="0" smtClean="0">
              <a:latin typeface="Segoe UI Light" panose="020B0502040204020203" pitchFamily="34" charset="0"/>
              <a:cs typeface="Segoe UI Light" panose="020B0502040204020203" pitchFamily="34" charset="0"/>
            </a:endParaRPr>
          </a:p>
          <a:p>
            <a:endParaRPr lang="en-IN" sz="1600" dirty="0">
              <a:latin typeface="Segoe UI Light" panose="020B0502040204020203" pitchFamily="34" charset="0"/>
              <a:cs typeface="Segoe UI Light" panose="020B0502040204020203" pitchFamily="34" charset="0"/>
            </a:endParaRPr>
          </a:p>
          <a:p>
            <a:r>
              <a:rPr lang="en-IN" sz="1600" dirty="0" smtClean="0">
                <a:latin typeface="Segoe UI Light" panose="020B0502040204020203" pitchFamily="34" charset="0"/>
                <a:cs typeface="Segoe UI Light" panose="020B0502040204020203" pitchFamily="34" charset="0"/>
              </a:rPr>
              <a:t>	</a:t>
            </a:r>
            <a:r>
              <a:rPr lang="en-IN" sz="1600" b="1" dirty="0" smtClean="0">
                <a:latin typeface="Segoe UI Light" panose="020B0502040204020203" pitchFamily="34" charset="0"/>
                <a:cs typeface="Segoe UI Light" panose="020B0502040204020203" pitchFamily="34" charset="0"/>
              </a:rPr>
              <a:t>Recommended</a:t>
            </a:r>
            <a:r>
              <a:rPr lang="en-IN" sz="1600" b="1" dirty="0">
                <a:latin typeface="Segoe UI Light" panose="020B0502040204020203" pitchFamily="34" charset="0"/>
                <a:cs typeface="Segoe UI Light" panose="020B0502040204020203" pitchFamily="34" charset="0"/>
              </a:rPr>
              <a:t>:</a:t>
            </a:r>
            <a:r>
              <a:rPr lang="en-IN" sz="1600" dirty="0">
                <a:latin typeface="Segoe UI Light" panose="020B0502040204020203" pitchFamily="34" charset="0"/>
                <a:cs typeface="Segoe UI Light" panose="020B0502040204020203" pitchFamily="34" charset="0"/>
              </a:rPr>
              <a:t> Light Background with dark text </a:t>
            </a:r>
          </a:p>
          <a:p>
            <a:r>
              <a:rPr lang="en-IN" sz="1600" dirty="0" smtClean="0">
                <a:latin typeface="Segoe UI Light" panose="020B0502040204020203" pitchFamily="34" charset="0"/>
                <a:cs typeface="Segoe UI Light" panose="020B0502040204020203" pitchFamily="34" charset="0"/>
              </a:rPr>
              <a:t>			OR </a:t>
            </a:r>
            <a:endParaRPr lang="en-IN" sz="1600" dirty="0">
              <a:latin typeface="Segoe UI Light" panose="020B0502040204020203" pitchFamily="34" charset="0"/>
              <a:cs typeface="Segoe UI Light" panose="020B0502040204020203" pitchFamily="34" charset="0"/>
            </a:endParaRPr>
          </a:p>
          <a:p>
            <a:r>
              <a:rPr lang="en-IN" sz="1600" dirty="0" smtClean="0">
                <a:latin typeface="Segoe UI Light" panose="020B0502040204020203" pitchFamily="34" charset="0"/>
                <a:cs typeface="Segoe UI Light" panose="020B0502040204020203" pitchFamily="34" charset="0"/>
              </a:rPr>
              <a:t>		         Dark </a:t>
            </a:r>
            <a:r>
              <a:rPr lang="en-IN" sz="1600" dirty="0">
                <a:latin typeface="Segoe UI Light" panose="020B0502040204020203" pitchFamily="34" charset="0"/>
                <a:cs typeface="Segoe UI Light" panose="020B0502040204020203" pitchFamily="34" charset="0"/>
              </a:rPr>
              <a:t>Background with white text </a:t>
            </a:r>
            <a:endParaRPr lang="en-IN" sz="1600" dirty="0" smtClean="0">
              <a:latin typeface="Segoe UI Light" panose="020B0502040204020203" pitchFamily="34" charset="0"/>
              <a:cs typeface="Segoe UI Light" panose="020B0502040204020203" pitchFamily="34" charset="0"/>
            </a:endParaRPr>
          </a:p>
          <a:p>
            <a:endParaRPr lang="en-IN" sz="1600" dirty="0">
              <a:latin typeface="Segoe UI Light" panose="020B0502040204020203" pitchFamily="34" charset="0"/>
              <a:cs typeface="Segoe UI Light" panose="020B0502040204020203" pitchFamily="34" charset="0"/>
            </a:endParaRPr>
          </a:p>
          <a:p>
            <a:endParaRPr lang="en-IN" sz="1600" dirty="0" smtClean="0">
              <a:latin typeface="Segoe UI Light" panose="020B0502040204020203" pitchFamily="34" charset="0"/>
              <a:cs typeface="Segoe UI Light" panose="020B0502040204020203" pitchFamily="34" charset="0"/>
            </a:endParaRPr>
          </a:p>
          <a:p>
            <a:endParaRPr lang="en-IN" sz="1600" dirty="0">
              <a:latin typeface="Segoe UI Light" panose="020B0502040204020203" pitchFamily="34" charset="0"/>
              <a:cs typeface="Segoe UI Light" panose="020B0502040204020203" pitchFamily="34" charset="0"/>
            </a:endParaRPr>
          </a:p>
          <a:p>
            <a:r>
              <a:rPr lang="en-IN" sz="1600" dirty="0">
                <a:latin typeface="Segoe UI Light" panose="020B0502040204020203" pitchFamily="34" charset="0"/>
                <a:cs typeface="Segoe UI Light" panose="020B0502040204020203" pitchFamily="34" charset="0"/>
              </a:rPr>
              <a:t>Also, try to stick to a set of colours throughout the video to make it look more </a:t>
            </a:r>
            <a:r>
              <a:rPr lang="en-IN" sz="1600" dirty="0" smtClean="0">
                <a:latin typeface="Segoe UI Light" panose="020B0502040204020203" pitchFamily="34" charset="0"/>
                <a:cs typeface="Segoe UI Light" panose="020B0502040204020203" pitchFamily="34" charset="0"/>
              </a:rPr>
              <a:t>professional. </a:t>
            </a:r>
            <a:endParaRPr lang="en-IN" sz="1600" dirty="0">
              <a:latin typeface="Segoe UI Light" panose="020B0502040204020203" pitchFamily="34" charset="0"/>
              <a:cs typeface="Segoe UI Light" panose="020B0502040204020203" pitchFamily="34" charset="0"/>
            </a:endParaRPr>
          </a:p>
          <a:p>
            <a:endParaRPr lang="en-IN" dirty="0"/>
          </a:p>
        </p:txBody>
      </p:sp>
      <p:sp>
        <p:nvSpPr>
          <p:cNvPr id="5" name="Pentagon 4"/>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7</a:t>
            </a:r>
            <a:endParaRPr lang="en-US" sz="1000" dirty="0">
              <a:latin typeface="Source Sans Pro" pitchFamily="34" charset="0"/>
            </a:endParaRPr>
          </a:p>
        </p:txBody>
      </p:sp>
    </p:spTree>
    <p:extLst>
      <p:ext uri="{BB962C8B-B14F-4D97-AF65-F5344CB8AC3E}">
        <p14:creationId xmlns:p14="http://schemas.microsoft.com/office/powerpoint/2010/main" val="39569476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xEl>
                                              <p:pRg st="1" end="1"/>
                                            </p:txEl>
                                          </p:spTgt>
                                        </p:tgtEl>
                                        <p:attrNameLst>
                                          <p:attrName>style.visibility</p:attrName>
                                        </p:attrNameLst>
                                      </p:cBhvr>
                                      <p:to>
                                        <p:strVal val="visible"/>
                                      </p:to>
                                    </p:set>
                                    <p:animEffect transition="in" filter="fade">
                                      <p:cBhvr>
                                        <p:cTn id="17" dur="500"/>
                                        <p:tgtEl>
                                          <p:spTgt spid="37">
                                            <p:txEl>
                                              <p:pRg st="1" end="1"/>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7">
                                            <p:txEl>
                                              <p:pRg st="3" end="3"/>
                                            </p:txEl>
                                          </p:spTgt>
                                        </p:tgtEl>
                                        <p:attrNameLst>
                                          <p:attrName>style.visibility</p:attrName>
                                        </p:attrNameLst>
                                      </p:cBhvr>
                                      <p:to>
                                        <p:strVal val="visible"/>
                                      </p:to>
                                    </p:set>
                                    <p:animEffect transition="in" filter="fade">
                                      <p:cBhvr>
                                        <p:cTn id="21" dur="500"/>
                                        <p:tgtEl>
                                          <p:spTgt spid="37">
                                            <p:txEl>
                                              <p:pRg st="3" end="3"/>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7">
                                            <p:txEl>
                                              <p:pRg st="5" end="5"/>
                                            </p:txEl>
                                          </p:spTgt>
                                        </p:tgtEl>
                                        <p:attrNameLst>
                                          <p:attrName>style.visibility</p:attrName>
                                        </p:attrNameLst>
                                      </p:cBhvr>
                                      <p:to>
                                        <p:strVal val="visible"/>
                                      </p:to>
                                    </p:set>
                                    <p:animEffect transition="in" filter="fade">
                                      <p:cBhvr>
                                        <p:cTn id="25" dur="500"/>
                                        <p:tgtEl>
                                          <p:spTgt spid="37">
                                            <p:txEl>
                                              <p:pRg st="5" end="5"/>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7">
                                            <p:txEl>
                                              <p:pRg st="6" end="6"/>
                                            </p:txEl>
                                          </p:spTgt>
                                        </p:tgtEl>
                                        <p:attrNameLst>
                                          <p:attrName>style.visibility</p:attrName>
                                        </p:attrNameLst>
                                      </p:cBhvr>
                                      <p:to>
                                        <p:strVal val="visible"/>
                                      </p:to>
                                    </p:set>
                                    <p:animEffect transition="in" filter="fade">
                                      <p:cBhvr>
                                        <p:cTn id="29" dur="500"/>
                                        <p:tgtEl>
                                          <p:spTgt spid="37">
                                            <p:txEl>
                                              <p:pRg st="6" end="6"/>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37">
                                            <p:txEl>
                                              <p:pRg st="7" end="7"/>
                                            </p:txEl>
                                          </p:spTgt>
                                        </p:tgtEl>
                                        <p:attrNameLst>
                                          <p:attrName>style.visibility</p:attrName>
                                        </p:attrNameLst>
                                      </p:cBhvr>
                                      <p:to>
                                        <p:strVal val="visible"/>
                                      </p:to>
                                    </p:set>
                                    <p:animEffect transition="in" filter="fade">
                                      <p:cBhvr>
                                        <p:cTn id="33" dur="500"/>
                                        <p:tgtEl>
                                          <p:spTgt spid="37">
                                            <p:txEl>
                                              <p:pRg st="7" end="7"/>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7">
                                            <p:txEl>
                                              <p:pRg st="11" end="11"/>
                                            </p:txEl>
                                          </p:spTgt>
                                        </p:tgtEl>
                                        <p:attrNameLst>
                                          <p:attrName>style.visibility</p:attrName>
                                        </p:attrNameLst>
                                      </p:cBhvr>
                                      <p:to>
                                        <p:strVal val="visible"/>
                                      </p:to>
                                    </p:set>
                                    <p:animEffect transition="in" filter="fade">
                                      <p:cBhvr>
                                        <p:cTn id="37" dur="500"/>
                                        <p:tgtEl>
                                          <p:spTgt spid="3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419350"/>
            <a:ext cx="9144000" cy="2724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457200" y="373858"/>
            <a:ext cx="8229600" cy="369092"/>
          </a:xfrm>
        </p:spPr>
        <p:txBody>
          <a:bodyPr>
            <a:noAutofit/>
          </a:bodyPr>
          <a:lstStyle/>
          <a:p>
            <a:r>
              <a:rPr lang="en-US" sz="3600" dirty="0" smtClean="0">
                <a:solidFill>
                  <a:schemeClr val="accent3">
                    <a:lumMod val="50000"/>
                  </a:schemeClr>
                </a:solidFill>
                <a:latin typeface="Exo" panose="02000503000000000000" pitchFamily="50" charset="0"/>
              </a:rPr>
              <a:t>Process</a:t>
            </a:r>
            <a:endParaRPr lang="en-US" sz="3600" dirty="0">
              <a:solidFill>
                <a:schemeClr val="accent3">
                  <a:lumMod val="50000"/>
                </a:schemeClr>
              </a:solidFill>
              <a:latin typeface="Exo" panose="02000503000000000000" pitchFamily="50" charset="0"/>
            </a:endParaRPr>
          </a:p>
        </p:txBody>
      </p:sp>
      <p:graphicFrame>
        <p:nvGraphicFramePr>
          <p:cNvPr id="8" name="Diagram 7"/>
          <p:cNvGraphicFramePr/>
          <p:nvPr>
            <p:extLst>
              <p:ext uri="{D42A27DB-BD31-4B8C-83A1-F6EECF244321}">
                <p14:modId xmlns:p14="http://schemas.microsoft.com/office/powerpoint/2010/main" val="2197904516"/>
              </p:ext>
            </p:extLst>
          </p:nvPr>
        </p:nvGraphicFramePr>
        <p:xfrm>
          <a:off x="1524000" y="285750"/>
          <a:ext cx="60960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Connector 9"/>
          <p:cNvCxnSpPr/>
          <p:nvPr/>
        </p:nvCxnSpPr>
        <p:spPr>
          <a:xfrm>
            <a:off x="1524000" y="3232150"/>
            <a:ext cx="6096000"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8</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decel="5000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5000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6"/>
          <p:cNvSpPr>
            <a:spLocks/>
          </p:cNvSpPr>
          <p:nvPr/>
        </p:nvSpPr>
        <p:spPr bwMode="auto">
          <a:xfrm>
            <a:off x="6172200" y="3790950"/>
            <a:ext cx="493260" cy="4932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7" name="AutoShape 149"/>
          <p:cNvSpPr>
            <a:spLocks/>
          </p:cNvSpPr>
          <p:nvPr/>
        </p:nvSpPr>
        <p:spPr bwMode="auto">
          <a:xfrm>
            <a:off x="453244" y="1581150"/>
            <a:ext cx="603226" cy="4341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3"/>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8" name="Title 1"/>
          <p:cNvSpPr>
            <a:spLocks noGrp="1"/>
          </p:cNvSpPr>
          <p:nvPr>
            <p:ph type="title"/>
          </p:nvPr>
        </p:nvSpPr>
        <p:spPr>
          <a:xfrm>
            <a:off x="453244" y="534445"/>
            <a:ext cx="8229600" cy="369092"/>
          </a:xfrm>
        </p:spPr>
        <p:txBody>
          <a:bodyPr>
            <a:noAutofit/>
          </a:bodyPr>
          <a:lstStyle/>
          <a:p>
            <a:r>
              <a:rPr lang="en-US" sz="3200" dirty="0" smtClean="0">
                <a:solidFill>
                  <a:srgbClr val="C00000"/>
                </a:solidFill>
                <a:latin typeface="Exo" panose="02000503000000000000" pitchFamily="50" charset="0"/>
              </a:rPr>
              <a:t>Planning</a:t>
            </a:r>
            <a:endParaRPr lang="en-US" sz="3200" dirty="0">
              <a:solidFill>
                <a:srgbClr val="C00000"/>
              </a:solidFill>
              <a:latin typeface="Exo" panose="02000503000000000000" pitchFamily="50" charset="0"/>
            </a:endParaRPr>
          </a:p>
        </p:txBody>
      </p:sp>
      <p:cxnSp>
        <p:nvCxnSpPr>
          <p:cNvPr id="39" name="Elbow Connector 38"/>
          <p:cNvCxnSpPr/>
          <p:nvPr/>
        </p:nvCxnSpPr>
        <p:spPr>
          <a:xfrm rot="5400000">
            <a:off x="2781300" y="2305050"/>
            <a:ext cx="1905000" cy="1524000"/>
          </a:xfrm>
          <a:prstGeom prst="bentConnector3">
            <a:avLst>
              <a:gd name="adj1" fmla="val 99143"/>
            </a:avLst>
          </a:prstGeom>
          <a:ln w="63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16200000" flipH="1">
            <a:off x="4267200" y="2343150"/>
            <a:ext cx="1905000" cy="1447800"/>
          </a:xfrm>
          <a:prstGeom prst="bentConnector3">
            <a:avLst>
              <a:gd name="adj1" fmla="val 99143"/>
            </a:avLst>
          </a:prstGeom>
          <a:ln w="63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5400000">
            <a:off x="6743700" y="2305050"/>
            <a:ext cx="1905000" cy="1524000"/>
          </a:xfrm>
          <a:prstGeom prst="bentConnector3">
            <a:avLst>
              <a:gd name="adj1" fmla="val 99143"/>
            </a:avLst>
          </a:prstGeom>
          <a:ln w="63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533400" y="2343150"/>
            <a:ext cx="1905000" cy="1447800"/>
          </a:xfrm>
          <a:prstGeom prst="bentConnector3">
            <a:avLst>
              <a:gd name="adj1" fmla="val 99143"/>
            </a:avLst>
          </a:prstGeom>
          <a:ln w="63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447800" y="1885950"/>
            <a:ext cx="1143000" cy="461665"/>
          </a:xfrm>
          <a:prstGeom prst="rect">
            <a:avLst/>
          </a:prstGeom>
        </p:spPr>
        <p:txBody>
          <a:bodyPr wrap="square">
            <a:spAutoFit/>
          </a:bodyPr>
          <a:lstStyle/>
          <a:p>
            <a:pPr algn="ctr"/>
            <a:r>
              <a:rPr lang="ms-MY" sz="800" dirty="0" smtClean="0">
                <a:solidFill>
                  <a:schemeClr val="accent3"/>
                </a:solidFill>
                <a:latin typeface="Segoe UI Light" panose="020B0502040204020203" pitchFamily="34" charset="0"/>
                <a:cs typeface="Segoe UI Light" panose="020B0502040204020203" pitchFamily="34" charset="0"/>
              </a:rPr>
              <a:t>How can you make what’s there in your mind?</a:t>
            </a:r>
            <a:endParaRPr lang="ms-MY" sz="800" dirty="0">
              <a:solidFill>
                <a:schemeClr val="accent3"/>
              </a:solidFill>
              <a:latin typeface="Segoe UI Light" panose="020B0502040204020203" pitchFamily="34" charset="0"/>
              <a:cs typeface="Segoe UI Light" panose="020B0502040204020203" pitchFamily="34" charset="0"/>
            </a:endParaRPr>
          </a:p>
        </p:txBody>
      </p:sp>
      <p:sp>
        <p:nvSpPr>
          <p:cNvPr id="72" name="Rectangle 71"/>
          <p:cNvSpPr/>
          <p:nvPr/>
        </p:nvSpPr>
        <p:spPr>
          <a:xfrm>
            <a:off x="1447800" y="1581150"/>
            <a:ext cx="1143000" cy="338554"/>
          </a:xfrm>
          <a:prstGeom prst="rect">
            <a:avLst/>
          </a:prstGeom>
          <a:noFill/>
        </p:spPr>
        <p:txBody>
          <a:bodyPr wrap="square">
            <a:spAutoFit/>
          </a:bodyPr>
          <a:lstStyle/>
          <a:p>
            <a:pPr algn="ctr"/>
            <a:r>
              <a:rPr lang="ms-MY" sz="1600" b="1" dirty="0" smtClean="0">
                <a:solidFill>
                  <a:schemeClr val="accent3"/>
                </a:solidFill>
                <a:latin typeface="Source Sans Pro" panose="020B0503030403020204" pitchFamily="34" charset="0"/>
                <a:cs typeface="Segoe UI Semilight" panose="020B0402040204020203" pitchFamily="34" charset="0"/>
              </a:rPr>
              <a:t>HOW? </a:t>
            </a:r>
            <a:endParaRPr lang="ms-MY" sz="1600" b="1" dirty="0">
              <a:solidFill>
                <a:schemeClr val="accent3"/>
              </a:solidFill>
              <a:latin typeface="Source Sans Pro" panose="020B0503030403020204" pitchFamily="34" charset="0"/>
              <a:cs typeface="Segoe UI Semilight" panose="020B0402040204020203" pitchFamily="34" charset="0"/>
            </a:endParaRPr>
          </a:p>
        </p:txBody>
      </p:sp>
      <p:sp>
        <p:nvSpPr>
          <p:cNvPr id="73" name="Rectangle 72"/>
          <p:cNvSpPr/>
          <p:nvPr/>
        </p:nvSpPr>
        <p:spPr>
          <a:xfrm>
            <a:off x="3048000" y="2952750"/>
            <a:ext cx="1143000" cy="461665"/>
          </a:xfrm>
          <a:prstGeom prst="rect">
            <a:avLst/>
          </a:prstGeom>
        </p:spPr>
        <p:txBody>
          <a:bodyPr wrap="square">
            <a:spAutoFit/>
          </a:bodyPr>
          <a:lstStyle/>
          <a:p>
            <a:pPr algn="ctr"/>
            <a:r>
              <a:rPr lang="ms-MY" sz="800" dirty="0" smtClean="0">
                <a:solidFill>
                  <a:schemeClr val="accent4"/>
                </a:solidFill>
                <a:latin typeface="Source Sans Pro Light" pitchFamily="34" charset="0"/>
              </a:rPr>
              <a:t>What will be the duration of the whole movie? </a:t>
            </a:r>
            <a:endParaRPr lang="ms-MY" sz="800" dirty="0">
              <a:solidFill>
                <a:schemeClr val="accent4"/>
              </a:solidFill>
              <a:latin typeface="Source Sans Pro Light" pitchFamily="34" charset="0"/>
            </a:endParaRPr>
          </a:p>
        </p:txBody>
      </p:sp>
      <p:sp>
        <p:nvSpPr>
          <p:cNvPr id="74" name="Rectangle 73"/>
          <p:cNvSpPr/>
          <p:nvPr/>
        </p:nvSpPr>
        <p:spPr>
          <a:xfrm>
            <a:off x="3048000" y="2647950"/>
            <a:ext cx="1143000" cy="338554"/>
          </a:xfrm>
          <a:prstGeom prst="rect">
            <a:avLst/>
          </a:prstGeom>
          <a:noFill/>
        </p:spPr>
        <p:txBody>
          <a:bodyPr wrap="square">
            <a:spAutoFit/>
          </a:bodyPr>
          <a:lstStyle/>
          <a:p>
            <a:pPr algn="ctr"/>
            <a:r>
              <a:rPr lang="ms-MY" sz="1600" b="1" dirty="0" smtClean="0">
                <a:solidFill>
                  <a:schemeClr val="accent4"/>
                </a:solidFill>
                <a:latin typeface="Source Sans Pro" pitchFamily="34" charset="0"/>
              </a:rPr>
              <a:t>Duration</a:t>
            </a:r>
            <a:endParaRPr lang="ms-MY" sz="1600" b="1" dirty="0">
              <a:solidFill>
                <a:schemeClr val="accent4"/>
              </a:solidFill>
              <a:latin typeface="Source Sans Pro" pitchFamily="34" charset="0"/>
            </a:endParaRPr>
          </a:p>
        </p:txBody>
      </p:sp>
      <p:sp>
        <p:nvSpPr>
          <p:cNvPr id="75" name="Rectangle 74"/>
          <p:cNvSpPr/>
          <p:nvPr/>
        </p:nvSpPr>
        <p:spPr>
          <a:xfrm>
            <a:off x="4719230" y="2903880"/>
            <a:ext cx="1143000" cy="338554"/>
          </a:xfrm>
          <a:prstGeom prst="rect">
            <a:avLst/>
          </a:prstGeom>
        </p:spPr>
        <p:txBody>
          <a:bodyPr wrap="square">
            <a:spAutoFit/>
          </a:bodyPr>
          <a:lstStyle/>
          <a:p>
            <a:pPr algn="ctr"/>
            <a:r>
              <a:rPr lang="ms-MY" sz="800" dirty="0" smtClean="0">
                <a:solidFill>
                  <a:schemeClr val="accent6"/>
                </a:solidFill>
                <a:latin typeface="Source Sans Pro Light" pitchFamily="34" charset="0"/>
              </a:rPr>
              <a:t>What kind of media can I put in there?</a:t>
            </a:r>
            <a:endParaRPr lang="ms-MY" sz="800" dirty="0">
              <a:solidFill>
                <a:schemeClr val="accent6"/>
              </a:solidFill>
              <a:latin typeface="Source Sans Pro Light" pitchFamily="34" charset="0"/>
            </a:endParaRPr>
          </a:p>
        </p:txBody>
      </p:sp>
      <p:sp>
        <p:nvSpPr>
          <p:cNvPr id="76" name="Rectangle 75"/>
          <p:cNvSpPr/>
          <p:nvPr/>
        </p:nvSpPr>
        <p:spPr>
          <a:xfrm>
            <a:off x="4524459" y="2647950"/>
            <a:ext cx="1532543" cy="307777"/>
          </a:xfrm>
          <a:prstGeom prst="rect">
            <a:avLst/>
          </a:prstGeom>
          <a:noFill/>
        </p:spPr>
        <p:txBody>
          <a:bodyPr wrap="square">
            <a:spAutoFit/>
          </a:bodyPr>
          <a:lstStyle/>
          <a:p>
            <a:pPr algn="ctr"/>
            <a:r>
              <a:rPr lang="ms-MY" sz="1400" b="1" dirty="0" smtClean="0">
                <a:solidFill>
                  <a:schemeClr val="accent6"/>
                </a:solidFill>
                <a:latin typeface="Source Sans Pro" pitchFamily="34" charset="0"/>
              </a:rPr>
              <a:t>Photos / Videos</a:t>
            </a:r>
            <a:endParaRPr lang="ms-MY" sz="1400" b="1" dirty="0">
              <a:solidFill>
                <a:schemeClr val="accent6"/>
              </a:solidFill>
              <a:latin typeface="Source Sans Pro" pitchFamily="34" charset="0"/>
            </a:endParaRPr>
          </a:p>
        </p:txBody>
      </p:sp>
      <p:sp>
        <p:nvSpPr>
          <p:cNvPr id="77" name="Rectangle 76"/>
          <p:cNvSpPr/>
          <p:nvPr/>
        </p:nvSpPr>
        <p:spPr>
          <a:xfrm>
            <a:off x="7124700" y="2964419"/>
            <a:ext cx="1143000" cy="338554"/>
          </a:xfrm>
          <a:prstGeom prst="rect">
            <a:avLst/>
          </a:prstGeom>
        </p:spPr>
        <p:txBody>
          <a:bodyPr wrap="square">
            <a:spAutoFit/>
          </a:bodyPr>
          <a:lstStyle/>
          <a:p>
            <a:pPr algn="ctr"/>
            <a:r>
              <a:rPr lang="ms-MY" sz="800" dirty="0" smtClean="0">
                <a:solidFill>
                  <a:schemeClr val="accent2"/>
                </a:solidFill>
                <a:latin typeface="Source Sans Pro Light" pitchFamily="34" charset="0"/>
              </a:rPr>
              <a:t>How should I output the file? </a:t>
            </a:r>
            <a:endParaRPr lang="ms-MY" sz="800" dirty="0">
              <a:solidFill>
                <a:schemeClr val="accent2"/>
              </a:solidFill>
              <a:latin typeface="Source Sans Pro Light" pitchFamily="34" charset="0"/>
            </a:endParaRPr>
          </a:p>
        </p:txBody>
      </p:sp>
      <p:sp>
        <p:nvSpPr>
          <p:cNvPr id="78" name="Rectangle 77"/>
          <p:cNvSpPr/>
          <p:nvPr/>
        </p:nvSpPr>
        <p:spPr>
          <a:xfrm>
            <a:off x="6962859" y="2724150"/>
            <a:ext cx="1479252" cy="307777"/>
          </a:xfrm>
          <a:prstGeom prst="rect">
            <a:avLst/>
          </a:prstGeom>
          <a:noFill/>
        </p:spPr>
        <p:txBody>
          <a:bodyPr wrap="square">
            <a:spAutoFit/>
          </a:bodyPr>
          <a:lstStyle/>
          <a:p>
            <a:pPr algn="ctr"/>
            <a:r>
              <a:rPr lang="ms-MY" sz="1400" b="1" dirty="0" smtClean="0">
                <a:solidFill>
                  <a:schemeClr val="accent2"/>
                </a:solidFill>
                <a:latin typeface="Source Sans Pro" pitchFamily="34" charset="0"/>
              </a:rPr>
              <a:t>Render Settings</a:t>
            </a:r>
            <a:endParaRPr lang="ms-MY" sz="1400" b="1" dirty="0">
              <a:solidFill>
                <a:schemeClr val="accent2"/>
              </a:solidFill>
              <a:latin typeface="Source Sans Pro" pitchFamily="34" charset="0"/>
            </a:endParaRPr>
          </a:p>
        </p:txBody>
      </p:sp>
      <p:sp>
        <p:nvSpPr>
          <p:cNvPr id="79" name="Rectangle 78"/>
          <p:cNvSpPr/>
          <p:nvPr/>
        </p:nvSpPr>
        <p:spPr>
          <a:xfrm>
            <a:off x="6033795" y="1768673"/>
            <a:ext cx="1143000" cy="338554"/>
          </a:xfrm>
          <a:prstGeom prst="rect">
            <a:avLst/>
          </a:prstGeom>
        </p:spPr>
        <p:txBody>
          <a:bodyPr wrap="square">
            <a:spAutoFit/>
          </a:bodyPr>
          <a:lstStyle/>
          <a:p>
            <a:pPr algn="ctr"/>
            <a:r>
              <a:rPr lang="ms-MY" sz="800" dirty="0" smtClean="0">
                <a:solidFill>
                  <a:schemeClr val="accent1"/>
                </a:solidFill>
                <a:latin typeface="Source Sans Pro Light" pitchFamily="34" charset="0"/>
              </a:rPr>
              <a:t>What type of Audio will match the video?</a:t>
            </a:r>
            <a:endParaRPr lang="ms-MY" sz="800" dirty="0">
              <a:solidFill>
                <a:schemeClr val="accent1"/>
              </a:solidFill>
              <a:latin typeface="Source Sans Pro Light" pitchFamily="34" charset="0"/>
            </a:endParaRPr>
          </a:p>
        </p:txBody>
      </p:sp>
      <p:sp>
        <p:nvSpPr>
          <p:cNvPr id="80" name="Rectangle 79"/>
          <p:cNvSpPr/>
          <p:nvPr/>
        </p:nvSpPr>
        <p:spPr>
          <a:xfrm>
            <a:off x="6019800" y="1504950"/>
            <a:ext cx="1143000" cy="338554"/>
          </a:xfrm>
          <a:prstGeom prst="rect">
            <a:avLst/>
          </a:prstGeom>
          <a:noFill/>
        </p:spPr>
        <p:txBody>
          <a:bodyPr wrap="square">
            <a:spAutoFit/>
          </a:bodyPr>
          <a:lstStyle/>
          <a:p>
            <a:pPr algn="ctr"/>
            <a:r>
              <a:rPr lang="ms-MY" sz="1600" b="1" dirty="0" smtClean="0">
                <a:solidFill>
                  <a:schemeClr val="accent1"/>
                </a:solidFill>
                <a:latin typeface="Source Sans Pro" pitchFamily="34" charset="0"/>
              </a:rPr>
              <a:t>Audio</a:t>
            </a:r>
            <a:endParaRPr lang="ms-MY" sz="1600" b="1" dirty="0">
              <a:solidFill>
                <a:schemeClr val="accent1"/>
              </a:solidFill>
              <a:latin typeface="Source Sans Pro" pitchFamily="34" charset="0"/>
            </a:endParaRPr>
          </a:p>
        </p:txBody>
      </p:sp>
      <p:sp>
        <p:nvSpPr>
          <p:cNvPr id="30" name="Pentagon 29"/>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9</a:t>
            </a:r>
            <a:endParaRPr lang="en-US" sz="1000" dirty="0">
              <a:latin typeface="Source Sans Pro" pitchFamily="34" charset="0"/>
            </a:endParaRPr>
          </a:p>
        </p:txBody>
      </p:sp>
      <p:sp>
        <p:nvSpPr>
          <p:cNvPr id="33" name="AutoShape 123"/>
          <p:cNvSpPr>
            <a:spLocks/>
          </p:cNvSpPr>
          <p:nvPr/>
        </p:nvSpPr>
        <p:spPr bwMode="auto">
          <a:xfrm>
            <a:off x="8137311" y="1410504"/>
            <a:ext cx="609600" cy="60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accent2"/>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5" name="AutoShape 135"/>
          <p:cNvSpPr>
            <a:spLocks/>
          </p:cNvSpPr>
          <p:nvPr/>
        </p:nvSpPr>
        <p:spPr bwMode="auto">
          <a:xfrm>
            <a:off x="4191000" y="1566889"/>
            <a:ext cx="675473" cy="464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accent6"/>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5" name="AutoShape 67"/>
          <p:cNvSpPr>
            <a:spLocks/>
          </p:cNvSpPr>
          <p:nvPr/>
        </p:nvSpPr>
        <p:spPr bwMode="auto">
          <a:xfrm>
            <a:off x="2273004" y="3539407"/>
            <a:ext cx="651312" cy="9478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accent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50000" fill="hold" grpId="0" nodeType="after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500" fill="hold"/>
                                        <p:tgtEl>
                                          <p:spTgt spid="72"/>
                                        </p:tgtEl>
                                        <p:attrNameLst>
                                          <p:attrName>ppt_x</p:attrName>
                                        </p:attrNameLst>
                                      </p:cBhvr>
                                      <p:tavLst>
                                        <p:tav tm="0">
                                          <p:val>
                                            <p:strVal val="#ppt_x"/>
                                          </p:val>
                                        </p:tav>
                                        <p:tav tm="100000">
                                          <p:val>
                                            <p:strVal val="#ppt_x"/>
                                          </p:val>
                                        </p:tav>
                                      </p:tavLst>
                                    </p:anim>
                                    <p:anim calcmode="lin" valueType="num">
                                      <p:cBhvr additive="base">
                                        <p:cTn id="18" dur="500" fill="hold"/>
                                        <p:tgtEl>
                                          <p:spTgt spid="72"/>
                                        </p:tgtEl>
                                        <p:attrNameLst>
                                          <p:attrName>ppt_y</p:attrName>
                                        </p:attrNameLst>
                                      </p:cBhvr>
                                      <p:tavLst>
                                        <p:tav tm="0">
                                          <p:val>
                                            <p:strVal val="1+#ppt_h/2"/>
                                          </p:val>
                                        </p:tav>
                                        <p:tav tm="100000">
                                          <p:val>
                                            <p:strVal val="#ppt_y"/>
                                          </p:val>
                                        </p:tav>
                                      </p:tavLst>
                                    </p:anim>
                                  </p:childTnLst>
                                </p:cTn>
                              </p:par>
                              <p:par>
                                <p:cTn id="19" presetID="2" presetClass="entr" presetSubtype="4" decel="5000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 calcmode="lin" valueType="num">
                                      <p:cBhvr additive="base">
                                        <p:cTn id="21" dur="500" fill="hold"/>
                                        <p:tgtEl>
                                          <p:spTgt spid="71"/>
                                        </p:tgtEl>
                                        <p:attrNameLst>
                                          <p:attrName>ppt_x</p:attrName>
                                        </p:attrNameLst>
                                      </p:cBhvr>
                                      <p:tavLst>
                                        <p:tav tm="0">
                                          <p:val>
                                            <p:strVal val="#ppt_x"/>
                                          </p:val>
                                        </p:tav>
                                        <p:tav tm="100000">
                                          <p:val>
                                            <p:strVal val="#ppt_x"/>
                                          </p:val>
                                        </p:tav>
                                      </p:tavLst>
                                    </p:anim>
                                    <p:anim calcmode="lin" valueType="num">
                                      <p:cBhvr additive="base">
                                        <p:cTn id="2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decel="50000"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 calcmode="lin" valueType="num">
                                      <p:cBhvr additive="base">
                                        <p:cTn id="32" dur="500" fill="hold"/>
                                        <p:tgtEl>
                                          <p:spTgt spid="70"/>
                                        </p:tgtEl>
                                        <p:attrNameLst>
                                          <p:attrName>ppt_x</p:attrName>
                                        </p:attrNameLst>
                                      </p:cBhvr>
                                      <p:tavLst>
                                        <p:tav tm="0">
                                          <p:val>
                                            <p:strVal val="#ppt_x"/>
                                          </p:val>
                                        </p:tav>
                                        <p:tav tm="100000">
                                          <p:val>
                                            <p:strVal val="#ppt_x"/>
                                          </p:val>
                                        </p:tav>
                                      </p:tavLst>
                                    </p:anim>
                                    <p:anim calcmode="lin" valueType="num">
                                      <p:cBhvr additive="base">
                                        <p:cTn id="33" dur="500" fill="hold"/>
                                        <p:tgtEl>
                                          <p:spTgt spid="70"/>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decel="50000" fill="hold" grpId="0"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par>
                                <p:cTn id="39" presetID="2" presetClass="entr" presetSubtype="4" decel="5000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 calcmode="lin" valueType="num">
                                      <p:cBhvr additive="base">
                                        <p:cTn id="41" dur="500" fill="hold"/>
                                        <p:tgtEl>
                                          <p:spTgt spid="73"/>
                                        </p:tgtEl>
                                        <p:attrNameLst>
                                          <p:attrName>ppt_x</p:attrName>
                                        </p:attrNameLst>
                                      </p:cBhvr>
                                      <p:tavLst>
                                        <p:tav tm="0">
                                          <p:val>
                                            <p:strVal val="#ppt_x"/>
                                          </p:val>
                                        </p:tav>
                                        <p:tav tm="100000">
                                          <p:val>
                                            <p:strVal val="#ppt_x"/>
                                          </p:val>
                                        </p:tav>
                                      </p:tavLst>
                                    </p:anim>
                                    <p:anim calcmode="lin" valueType="num">
                                      <p:cBhvr additive="base">
                                        <p:cTn id="4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decel="5000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decel="5000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ppt_x"/>
                                          </p:val>
                                        </p:tav>
                                        <p:tav tm="100000">
                                          <p:val>
                                            <p:strVal val="#ppt_x"/>
                                          </p:val>
                                        </p:tav>
                                      </p:tavLst>
                                    </p:anim>
                                    <p:anim calcmode="lin" valueType="num">
                                      <p:cBhvr additive="base">
                                        <p:cTn id="58" dur="500" fill="hold"/>
                                        <p:tgtEl>
                                          <p:spTgt spid="76"/>
                                        </p:tgtEl>
                                        <p:attrNameLst>
                                          <p:attrName>ppt_y</p:attrName>
                                        </p:attrNameLst>
                                      </p:cBhvr>
                                      <p:tavLst>
                                        <p:tav tm="0">
                                          <p:val>
                                            <p:strVal val="1+#ppt_h/2"/>
                                          </p:val>
                                        </p:tav>
                                        <p:tav tm="100000">
                                          <p:val>
                                            <p:strVal val="#ppt_y"/>
                                          </p:val>
                                        </p:tav>
                                      </p:tavLst>
                                    </p:anim>
                                  </p:childTnLst>
                                </p:cTn>
                              </p:par>
                              <p:par>
                                <p:cTn id="59" presetID="2" presetClass="entr" presetSubtype="4" decel="5000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additive="base">
                                        <p:cTn id="61" dur="500" fill="hold"/>
                                        <p:tgtEl>
                                          <p:spTgt spid="75"/>
                                        </p:tgtEl>
                                        <p:attrNameLst>
                                          <p:attrName>ppt_x</p:attrName>
                                        </p:attrNameLst>
                                      </p:cBhvr>
                                      <p:tavLst>
                                        <p:tav tm="0">
                                          <p:val>
                                            <p:strVal val="#ppt_x"/>
                                          </p:val>
                                        </p:tav>
                                        <p:tav tm="100000">
                                          <p:val>
                                            <p:strVal val="#ppt_x"/>
                                          </p:val>
                                        </p:tav>
                                      </p:tavLst>
                                    </p:anim>
                                    <p:anim calcmode="lin" valueType="num">
                                      <p:cBhvr additive="base">
                                        <p:cTn id="6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decel="5000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ppt_x"/>
                                          </p:val>
                                        </p:tav>
                                        <p:tav tm="100000">
                                          <p:val>
                                            <p:strVal val="#ppt_x"/>
                                          </p:val>
                                        </p:tav>
                                      </p:tavLst>
                                    </p:anim>
                                    <p:anim calcmode="lin" valueType="num">
                                      <p:cBhvr additive="base">
                                        <p:cTn id="68" dur="500" fill="hold"/>
                                        <p:tgtEl>
                                          <p:spTgt spid="63"/>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decel="50000" fill="hold" grpId="0" nodeType="after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ppt_x"/>
                                          </p:val>
                                        </p:tav>
                                        <p:tav tm="100000">
                                          <p:val>
                                            <p:strVal val="#ppt_x"/>
                                          </p:val>
                                        </p:tav>
                                      </p:tavLst>
                                    </p:anim>
                                    <p:anim calcmode="lin" valueType="num">
                                      <p:cBhvr additive="base">
                                        <p:cTn id="73" dur="500" fill="hold"/>
                                        <p:tgtEl>
                                          <p:spTgt spid="5"/>
                                        </p:tgtEl>
                                        <p:attrNameLst>
                                          <p:attrName>ppt_y</p:attrName>
                                        </p:attrNameLst>
                                      </p:cBhvr>
                                      <p:tavLst>
                                        <p:tav tm="0">
                                          <p:val>
                                            <p:strVal val="1+#ppt_h/2"/>
                                          </p:val>
                                        </p:tav>
                                        <p:tav tm="100000">
                                          <p:val>
                                            <p:strVal val="#ppt_y"/>
                                          </p:val>
                                        </p:tav>
                                      </p:tavLst>
                                    </p:anim>
                                  </p:childTnLst>
                                </p:cTn>
                              </p:par>
                            </p:childTnLst>
                          </p:cTn>
                        </p:par>
                        <p:par>
                          <p:cTn id="74" fill="hold">
                            <p:stCondLst>
                              <p:cond delay="1000"/>
                            </p:stCondLst>
                            <p:childTnLst>
                              <p:par>
                                <p:cTn id="75" presetID="2" presetClass="entr" presetSubtype="4" decel="50000" fill="hold" grpId="0" nodeType="afterEffect">
                                  <p:stCondLst>
                                    <p:cond delay="0"/>
                                  </p:stCondLst>
                                  <p:childTnLst>
                                    <p:set>
                                      <p:cBhvr>
                                        <p:cTn id="76" dur="1" fill="hold">
                                          <p:stCondLst>
                                            <p:cond delay="0"/>
                                          </p:stCondLst>
                                        </p:cTn>
                                        <p:tgtEl>
                                          <p:spTgt spid="80"/>
                                        </p:tgtEl>
                                        <p:attrNameLst>
                                          <p:attrName>style.visibility</p:attrName>
                                        </p:attrNameLst>
                                      </p:cBhvr>
                                      <p:to>
                                        <p:strVal val="visible"/>
                                      </p:to>
                                    </p:set>
                                    <p:anim calcmode="lin" valueType="num">
                                      <p:cBhvr additive="base">
                                        <p:cTn id="77" dur="500" fill="hold"/>
                                        <p:tgtEl>
                                          <p:spTgt spid="80"/>
                                        </p:tgtEl>
                                        <p:attrNameLst>
                                          <p:attrName>ppt_x</p:attrName>
                                        </p:attrNameLst>
                                      </p:cBhvr>
                                      <p:tavLst>
                                        <p:tav tm="0">
                                          <p:val>
                                            <p:strVal val="#ppt_x"/>
                                          </p:val>
                                        </p:tav>
                                        <p:tav tm="100000">
                                          <p:val>
                                            <p:strVal val="#ppt_x"/>
                                          </p:val>
                                        </p:tav>
                                      </p:tavLst>
                                    </p:anim>
                                    <p:anim calcmode="lin" valueType="num">
                                      <p:cBhvr additive="base">
                                        <p:cTn id="78" dur="500" fill="hold"/>
                                        <p:tgtEl>
                                          <p:spTgt spid="80"/>
                                        </p:tgtEl>
                                        <p:attrNameLst>
                                          <p:attrName>ppt_y</p:attrName>
                                        </p:attrNameLst>
                                      </p:cBhvr>
                                      <p:tavLst>
                                        <p:tav tm="0">
                                          <p:val>
                                            <p:strVal val="1+#ppt_h/2"/>
                                          </p:val>
                                        </p:tav>
                                        <p:tav tm="100000">
                                          <p:val>
                                            <p:strVal val="#ppt_y"/>
                                          </p:val>
                                        </p:tav>
                                      </p:tavLst>
                                    </p:anim>
                                  </p:childTnLst>
                                </p:cTn>
                              </p:par>
                              <p:par>
                                <p:cTn id="79" presetID="2" presetClass="entr" presetSubtype="4" decel="5000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decel="50000"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2" presetClass="entr" presetSubtype="4" decel="50000" fill="hold" grpId="0" nodeType="afterEffect">
                                  <p:stCondLst>
                                    <p:cond delay="0"/>
                                  </p:stCondLst>
                                  <p:childTnLst>
                                    <p:set>
                                      <p:cBhvr>
                                        <p:cTn id="91" dur="1" fill="hold">
                                          <p:stCondLst>
                                            <p:cond delay="0"/>
                                          </p:stCondLst>
                                        </p:cTn>
                                        <p:tgtEl>
                                          <p:spTgt spid="78"/>
                                        </p:tgtEl>
                                        <p:attrNameLst>
                                          <p:attrName>style.visibility</p:attrName>
                                        </p:attrNameLst>
                                      </p:cBhvr>
                                      <p:to>
                                        <p:strVal val="visible"/>
                                      </p:to>
                                    </p:set>
                                    <p:anim calcmode="lin" valueType="num">
                                      <p:cBhvr additive="base">
                                        <p:cTn id="92" dur="500" fill="hold"/>
                                        <p:tgtEl>
                                          <p:spTgt spid="78"/>
                                        </p:tgtEl>
                                        <p:attrNameLst>
                                          <p:attrName>ppt_x</p:attrName>
                                        </p:attrNameLst>
                                      </p:cBhvr>
                                      <p:tavLst>
                                        <p:tav tm="0">
                                          <p:val>
                                            <p:strVal val="#ppt_x"/>
                                          </p:val>
                                        </p:tav>
                                        <p:tav tm="100000">
                                          <p:val>
                                            <p:strVal val="#ppt_x"/>
                                          </p:val>
                                        </p:tav>
                                      </p:tavLst>
                                    </p:anim>
                                    <p:anim calcmode="lin" valueType="num">
                                      <p:cBhvr additive="base">
                                        <p:cTn id="93" dur="500" fill="hold"/>
                                        <p:tgtEl>
                                          <p:spTgt spid="78"/>
                                        </p:tgtEl>
                                        <p:attrNameLst>
                                          <p:attrName>ppt_y</p:attrName>
                                        </p:attrNameLst>
                                      </p:cBhvr>
                                      <p:tavLst>
                                        <p:tav tm="0">
                                          <p:val>
                                            <p:strVal val="1+#ppt_h/2"/>
                                          </p:val>
                                        </p:tav>
                                        <p:tav tm="100000">
                                          <p:val>
                                            <p:strVal val="#ppt_y"/>
                                          </p:val>
                                        </p:tav>
                                      </p:tavLst>
                                    </p:anim>
                                  </p:childTnLst>
                                </p:cTn>
                              </p:par>
                              <p:par>
                                <p:cTn id="94" presetID="2" presetClass="entr" presetSubtype="4" decel="50000" fill="hold" grpId="0" nodeType="with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additive="base">
                                        <p:cTn id="96" dur="500" fill="hold"/>
                                        <p:tgtEl>
                                          <p:spTgt spid="77"/>
                                        </p:tgtEl>
                                        <p:attrNameLst>
                                          <p:attrName>ppt_x</p:attrName>
                                        </p:attrNameLst>
                                      </p:cBhvr>
                                      <p:tavLst>
                                        <p:tav tm="0">
                                          <p:val>
                                            <p:strVal val="#ppt_x"/>
                                          </p:val>
                                        </p:tav>
                                        <p:tav tm="100000">
                                          <p:val>
                                            <p:strVal val="#ppt_x"/>
                                          </p:val>
                                        </p:tav>
                                      </p:tavLst>
                                    </p:anim>
                                    <p:anim calcmode="lin" valueType="num">
                                      <p:cBhvr additive="base">
                                        <p:cTn id="97" dur="500" fill="hold"/>
                                        <p:tgtEl>
                                          <p:spTgt spid="77"/>
                                        </p:tgtEl>
                                        <p:attrNameLst>
                                          <p:attrName>ppt_y</p:attrName>
                                        </p:attrNameLst>
                                      </p:cBhvr>
                                      <p:tavLst>
                                        <p:tav tm="0">
                                          <p:val>
                                            <p:strVal val="1+#ppt_h/2"/>
                                          </p:val>
                                        </p:tav>
                                        <p:tav tm="100000">
                                          <p:val>
                                            <p:strVal val="#ppt_y"/>
                                          </p:val>
                                        </p:tav>
                                      </p:tavLst>
                                    </p:anim>
                                  </p:childTnLst>
                                </p:cTn>
                              </p:par>
                            </p:childTnLst>
                          </p:cTn>
                        </p:par>
                        <p:par>
                          <p:cTn id="98" fill="hold">
                            <p:stCondLst>
                              <p:cond delay="1000"/>
                            </p:stCondLst>
                            <p:childTnLst>
                              <p:par>
                                <p:cTn id="99" presetID="2" presetClass="entr" presetSubtype="4"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additive="base">
                                        <p:cTn id="101" dur="500" fill="hold"/>
                                        <p:tgtEl>
                                          <p:spTgt spid="33"/>
                                        </p:tgtEl>
                                        <p:attrNameLst>
                                          <p:attrName>ppt_x</p:attrName>
                                        </p:attrNameLst>
                                      </p:cBhvr>
                                      <p:tavLst>
                                        <p:tav tm="0">
                                          <p:val>
                                            <p:strVal val="#ppt_x"/>
                                          </p:val>
                                        </p:tav>
                                        <p:tav tm="100000">
                                          <p:val>
                                            <p:strVal val="#ppt_x"/>
                                          </p:val>
                                        </p:tav>
                                      </p:tavLst>
                                    </p:anim>
                                    <p:anim calcmode="lin" valueType="num">
                                      <p:cBhvr additive="base">
                                        <p:cTn id="10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71" grpId="0"/>
      <p:bldP spid="72" grpId="0"/>
      <p:bldP spid="73" grpId="0"/>
      <p:bldP spid="74" grpId="0"/>
      <p:bldP spid="75" grpId="0"/>
      <p:bldP spid="76" grpId="0"/>
      <p:bldP spid="77" grpId="0"/>
      <p:bldP spid="78" grpId="0"/>
      <p:bldP spid="79" grpId="0"/>
      <p:bldP spid="80" grpId="0"/>
      <p:bldP spid="33" grpId="0" animBg="1"/>
      <p:bldP spid="35"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952750"/>
            <a:ext cx="9144000" cy="1600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Mainly depends on the Software we use </a:t>
            </a:r>
            <a:endParaRPr lang="en-US" dirty="0">
              <a:latin typeface="Segoe UI Light" panose="020B0502040204020203" pitchFamily="34" charset="0"/>
              <a:cs typeface="Segoe UI Light" panose="020B0502040204020203" pitchFamily="34" charset="0"/>
            </a:endParaRPr>
          </a:p>
        </p:txBody>
      </p:sp>
      <p:sp>
        <p:nvSpPr>
          <p:cNvPr id="6" name="Title 1"/>
          <p:cNvSpPr>
            <a:spLocks noGrp="1"/>
          </p:cNvSpPr>
          <p:nvPr>
            <p:ph type="title"/>
          </p:nvPr>
        </p:nvSpPr>
        <p:spPr>
          <a:xfrm>
            <a:off x="-304800" y="666750"/>
            <a:ext cx="8229600" cy="369092"/>
          </a:xfrm>
        </p:spPr>
        <p:txBody>
          <a:bodyPr>
            <a:noAutofit/>
          </a:bodyPr>
          <a:lstStyle/>
          <a:p>
            <a:pPr algn="r"/>
            <a:r>
              <a:rPr lang="en-US" dirty="0" smtClean="0">
                <a:solidFill>
                  <a:schemeClr val="bg1"/>
                </a:solidFill>
                <a:latin typeface="Exo" panose="02000503000000000000" pitchFamily="50" charset="0"/>
              </a:rPr>
              <a:t>DESIGN</a:t>
            </a:r>
            <a:endParaRPr lang="en-US" dirty="0">
              <a:solidFill>
                <a:schemeClr val="bg1"/>
              </a:solidFill>
              <a:latin typeface="Exo" panose="02000503000000000000" pitchFamily="50"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73858"/>
            <a:ext cx="8229600" cy="369092"/>
          </a:xfrm>
        </p:spPr>
        <p:txBody>
          <a:bodyPr>
            <a:noAutofit/>
          </a:bodyPr>
          <a:lstStyle/>
          <a:p>
            <a:r>
              <a:rPr lang="en-US" sz="2800" dirty="0" smtClean="0">
                <a:solidFill>
                  <a:srgbClr val="C00000"/>
                </a:solidFill>
                <a:latin typeface="Exo" panose="02000503000000000000" pitchFamily="50" charset="0"/>
              </a:rPr>
              <a:t>What Software do we use?</a:t>
            </a:r>
            <a:endParaRPr lang="en-US" sz="2800" dirty="0">
              <a:solidFill>
                <a:srgbClr val="C00000"/>
              </a:solidFill>
              <a:latin typeface="Exo" panose="02000503000000000000" pitchFamily="50" charset="0"/>
            </a:endParaRPr>
          </a:p>
        </p:txBody>
      </p:sp>
      <p:sp>
        <p:nvSpPr>
          <p:cNvPr id="12" name="Rectangle 11"/>
          <p:cNvSpPr/>
          <p:nvPr/>
        </p:nvSpPr>
        <p:spPr>
          <a:xfrm>
            <a:off x="0" y="1200151"/>
            <a:ext cx="1829060" cy="12953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Corel </a:t>
            </a:r>
            <a:r>
              <a:rPr lang="en-IN" dirty="0" err="1">
                <a:latin typeface="Segoe UI Light" panose="020B0502040204020203" pitchFamily="34" charset="0"/>
                <a:cs typeface="Segoe UI Light" panose="020B0502040204020203" pitchFamily="34" charset="0"/>
              </a:rPr>
              <a:t>VideoStudio</a:t>
            </a:r>
            <a:endParaRPr lang="en-IN" dirty="0">
              <a:latin typeface="Segoe UI Light" panose="020B0502040204020203" pitchFamily="34" charset="0"/>
              <a:cs typeface="Segoe UI Light" panose="020B0502040204020203" pitchFamily="34" charset="0"/>
            </a:endParaRPr>
          </a:p>
        </p:txBody>
      </p:sp>
      <p:sp>
        <p:nvSpPr>
          <p:cNvPr id="13" name="Rectangle 12"/>
          <p:cNvSpPr/>
          <p:nvPr/>
        </p:nvSpPr>
        <p:spPr>
          <a:xfrm>
            <a:off x="1828799" y="1200151"/>
            <a:ext cx="1829060" cy="12953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Nero </a:t>
            </a:r>
            <a:r>
              <a:rPr lang="en-IN" dirty="0" err="1">
                <a:latin typeface="Segoe UI Light" panose="020B0502040204020203" pitchFamily="34" charset="0"/>
                <a:cs typeface="Segoe UI Light" panose="020B0502040204020203" pitchFamily="34" charset="0"/>
              </a:rPr>
              <a:t>VideoEditor</a:t>
            </a:r>
            <a:endParaRPr lang="en-IN" dirty="0">
              <a:latin typeface="Segoe UI Light" panose="020B0502040204020203" pitchFamily="34" charset="0"/>
              <a:cs typeface="Segoe UI Light" panose="020B0502040204020203" pitchFamily="34" charset="0"/>
            </a:endParaRPr>
          </a:p>
          <a:p>
            <a:pPr algn="ctr"/>
            <a:endParaRPr lang="en-US" dirty="0">
              <a:latin typeface="Segoe UI Light" panose="020B0502040204020203" pitchFamily="34" charset="0"/>
              <a:cs typeface="Segoe UI Light" panose="020B0502040204020203" pitchFamily="34" charset="0"/>
            </a:endParaRPr>
          </a:p>
        </p:txBody>
      </p:sp>
      <p:sp>
        <p:nvSpPr>
          <p:cNvPr id="14" name="Rectangle 13"/>
          <p:cNvSpPr/>
          <p:nvPr/>
        </p:nvSpPr>
        <p:spPr>
          <a:xfrm>
            <a:off x="3657598" y="1200151"/>
            <a:ext cx="1829060" cy="12953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err="1">
                <a:solidFill>
                  <a:schemeClr val="accent1">
                    <a:lumMod val="50000"/>
                  </a:schemeClr>
                </a:solidFill>
                <a:latin typeface="Segoe UI Light" panose="020B0502040204020203" pitchFamily="34" charset="0"/>
                <a:cs typeface="Segoe UI Light" panose="020B0502040204020203" pitchFamily="34" charset="0"/>
              </a:rPr>
              <a:t>Cyberlink</a:t>
            </a:r>
            <a:r>
              <a:rPr lang="en-IN" dirty="0">
                <a:solidFill>
                  <a:schemeClr val="accent1">
                    <a:lumMod val="50000"/>
                  </a:schemeClr>
                </a:solidFill>
                <a:latin typeface="Segoe UI Light" panose="020B0502040204020203" pitchFamily="34" charset="0"/>
                <a:cs typeface="Segoe UI Light" panose="020B0502040204020203" pitchFamily="34" charset="0"/>
              </a:rPr>
              <a:t> </a:t>
            </a:r>
            <a:r>
              <a:rPr lang="en-IN" dirty="0" err="1">
                <a:solidFill>
                  <a:schemeClr val="accent1">
                    <a:lumMod val="50000"/>
                  </a:schemeClr>
                </a:solidFill>
                <a:latin typeface="Segoe UI Light" panose="020B0502040204020203" pitchFamily="34" charset="0"/>
                <a:cs typeface="Segoe UI Light" panose="020B0502040204020203" pitchFamily="34" charset="0"/>
              </a:rPr>
              <a:t>PowerDirector</a:t>
            </a:r>
            <a:endParaRPr lang="en-IN"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5" name="Rectangle 14"/>
          <p:cNvSpPr/>
          <p:nvPr/>
        </p:nvSpPr>
        <p:spPr>
          <a:xfrm>
            <a:off x="5486397" y="1200151"/>
            <a:ext cx="1829060" cy="129539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Windows Movie Maker</a:t>
            </a:r>
          </a:p>
        </p:txBody>
      </p:sp>
      <p:sp>
        <p:nvSpPr>
          <p:cNvPr id="16" name="Rectangle 15"/>
          <p:cNvSpPr/>
          <p:nvPr/>
        </p:nvSpPr>
        <p:spPr>
          <a:xfrm>
            <a:off x="7315197" y="1200151"/>
            <a:ext cx="1829060" cy="129539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Sony Vegas Pro</a:t>
            </a:r>
          </a:p>
        </p:txBody>
      </p:sp>
      <p:sp>
        <p:nvSpPr>
          <p:cNvPr id="22" name="Rectangle 21"/>
          <p:cNvSpPr/>
          <p:nvPr/>
        </p:nvSpPr>
        <p:spPr>
          <a:xfrm>
            <a:off x="-257" y="2495550"/>
            <a:ext cx="1829060" cy="1295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solidFill>
                  <a:schemeClr val="accent1">
                    <a:lumMod val="50000"/>
                  </a:schemeClr>
                </a:solidFill>
                <a:latin typeface="Segoe UI Light" panose="020B0502040204020203" pitchFamily="34" charset="0"/>
                <a:cs typeface="Segoe UI Light" panose="020B0502040204020203" pitchFamily="34" charset="0"/>
              </a:rPr>
              <a:t>Resolve</a:t>
            </a:r>
          </a:p>
        </p:txBody>
      </p:sp>
      <p:sp>
        <p:nvSpPr>
          <p:cNvPr id="23" name="Rectangle 22"/>
          <p:cNvSpPr/>
          <p:nvPr/>
        </p:nvSpPr>
        <p:spPr>
          <a:xfrm>
            <a:off x="1828800" y="2495550"/>
            <a:ext cx="1829060" cy="129539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solidFill>
                  <a:schemeClr val="bg1"/>
                </a:solidFill>
                <a:latin typeface="Segoe UI Light" panose="020B0502040204020203" pitchFamily="34" charset="0"/>
                <a:cs typeface="Segoe UI Light" panose="020B0502040204020203" pitchFamily="34" charset="0"/>
              </a:rPr>
              <a:t>Premiere Pro</a:t>
            </a:r>
          </a:p>
        </p:txBody>
      </p:sp>
      <p:sp>
        <p:nvSpPr>
          <p:cNvPr id="24" name="Rectangle 23"/>
          <p:cNvSpPr/>
          <p:nvPr/>
        </p:nvSpPr>
        <p:spPr>
          <a:xfrm>
            <a:off x="3657341" y="2495550"/>
            <a:ext cx="1829060" cy="12953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After Effects</a:t>
            </a:r>
          </a:p>
        </p:txBody>
      </p:sp>
      <p:sp>
        <p:nvSpPr>
          <p:cNvPr id="25" name="Rectangle 24"/>
          <p:cNvSpPr/>
          <p:nvPr/>
        </p:nvSpPr>
        <p:spPr>
          <a:xfrm>
            <a:off x="5486140" y="2495550"/>
            <a:ext cx="1829060" cy="12953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err="1">
                <a:solidFill>
                  <a:schemeClr val="bg1"/>
                </a:solidFill>
                <a:latin typeface="Segoe UI Light" panose="020B0502040204020203" pitchFamily="34" charset="0"/>
                <a:cs typeface="Segoe UI Light" panose="020B0502040204020203" pitchFamily="34" charset="0"/>
              </a:rPr>
              <a:t>ProShow</a:t>
            </a:r>
            <a:r>
              <a:rPr lang="en-IN" dirty="0">
                <a:solidFill>
                  <a:schemeClr val="bg1"/>
                </a:solidFill>
                <a:latin typeface="Segoe UI Light" panose="020B0502040204020203" pitchFamily="34" charset="0"/>
                <a:cs typeface="Segoe UI Light" panose="020B0502040204020203" pitchFamily="34" charset="0"/>
              </a:rPr>
              <a:t> Producer</a:t>
            </a:r>
          </a:p>
        </p:txBody>
      </p:sp>
      <p:sp>
        <p:nvSpPr>
          <p:cNvPr id="26" name="Rectangle 25"/>
          <p:cNvSpPr/>
          <p:nvPr/>
        </p:nvSpPr>
        <p:spPr>
          <a:xfrm>
            <a:off x="7314940" y="2495550"/>
            <a:ext cx="1829060" cy="12953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Pinnacle Studio </a:t>
            </a:r>
          </a:p>
        </p:txBody>
      </p:sp>
      <p:sp>
        <p:nvSpPr>
          <p:cNvPr id="20" name="Pentagon 19"/>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63</a:t>
            </a:r>
            <a:endParaRPr lang="en-US" sz="1000" dirty="0">
              <a:latin typeface="Source Sans Pro" pitchFamily="34" charset="0"/>
            </a:endParaRPr>
          </a:p>
        </p:txBody>
      </p:sp>
      <p:sp>
        <p:nvSpPr>
          <p:cNvPr id="17" name="Rectangle 16"/>
          <p:cNvSpPr/>
          <p:nvPr/>
        </p:nvSpPr>
        <p:spPr>
          <a:xfrm>
            <a:off x="-257" y="3790949"/>
            <a:ext cx="1829060" cy="1295399"/>
          </a:xfrm>
          <a:prstGeom prst="rect">
            <a:avLst/>
          </a:prstGeom>
          <a:solidFill>
            <a:srgbClr val="1FC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AVS Video Editor</a:t>
            </a:r>
          </a:p>
        </p:txBody>
      </p:sp>
      <p:sp>
        <p:nvSpPr>
          <p:cNvPr id="18" name="Rectangle 17"/>
          <p:cNvSpPr/>
          <p:nvPr/>
        </p:nvSpPr>
        <p:spPr>
          <a:xfrm>
            <a:off x="1828800" y="3790949"/>
            <a:ext cx="1829060" cy="1295399"/>
          </a:xfrm>
          <a:prstGeom prst="rect">
            <a:avLst/>
          </a:prstGeom>
          <a:solidFill>
            <a:srgbClr val="D14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Final Cut Pro </a:t>
            </a:r>
          </a:p>
        </p:txBody>
      </p:sp>
      <p:sp>
        <p:nvSpPr>
          <p:cNvPr id="19" name="Rectangle 18"/>
          <p:cNvSpPr/>
          <p:nvPr/>
        </p:nvSpPr>
        <p:spPr>
          <a:xfrm>
            <a:off x="3657341" y="3790949"/>
            <a:ext cx="1829060" cy="12953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After Effects</a:t>
            </a:r>
            <a:endParaRPr lang="en-US" dirty="0">
              <a:latin typeface="Segoe UI Light" panose="020B0502040204020203" pitchFamily="34" charset="0"/>
              <a:cs typeface="Segoe UI Light" panose="020B0502040204020203" pitchFamily="34" charset="0"/>
            </a:endParaRPr>
          </a:p>
        </p:txBody>
      </p:sp>
      <p:sp>
        <p:nvSpPr>
          <p:cNvPr id="21" name="Rectangle 20"/>
          <p:cNvSpPr/>
          <p:nvPr/>
        </p:nvSpPr>
        <p:spPr>
          <a:xfrm>
            <a:off x="5486140" y="3790949"/>
            <a:ext cx="1829060" cy="1295399"/>
          </a:xfrm>
          <a:prstGeom prst="rect">
            <a:avLst/>
          </a:prstGeom>
          <a:solidFill>
            <a:srgbClr val="8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latin typeface="Segoe UI Light" panose="020B0502040204020203" pitchFamily="34" charset="0"/>
                <a:cs typeface="Segoe UI Light" panose="020B0502040204020203" pitchFamily="34" charset="0"/>
              </a:rPr>
              <a:t>Avid</a:t>
            </a:r>
          </a:p>
        </p:txBody>
      </p:sp>
      <p:sp>
        <p:nvSpPr>
          <p:cNvPr id="28" name="Rectangle 27"/>
          <p:cNvSpPr/>
          <p:nvPr/>
        </p:nvSpPr>
        <p:spPr>
          <a:xfrm>
            <a:off x="7314940" y="3790949"/>
            <a:ext cx="1829060" cy="129539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err="1">
                <a:latin typeface="Segoe UI Light" panose="020B0502040204020203" pitchFamily="34" charset="0"/>
                <a:cs typeface="Segoe UI Light" panose="020B0502040204020203" pitchFamily="34" charset="0"/>
              </a:rPr>
              <a:t>Magix</a:t>
            </a:r>
            <a:r>
              <a:rPr lang="en-IN" dirty="0">
                <a:latin typeface="Segoe UI Light" panose="020B0502040204020203" pitchFamily="34" charset="0"/>
                <a:cs typeface="Segoe UI Light" panose="020B0502040204020203" pitchFamily="34" charset="0"/>
              </a:rPr>
              <a:t> Movie Edit</a:t>
            </a:r>
          </a:p>
        </p:txBody>
      </p:sp>
      <p:sp>
        <p:nvSpPr>
          <p:cNvPr id="2" name="TextBox 1"/>
          <p:cNvSpPr txBox="1"/>
          <p:nvPr/>
        </p:nvSpPr>
        <p:spPr>
          <a:xfrm>
            <a:off x="5029200" y="742950"/>
            <a:ext cx="3566233" cy="276999"/>
          </a:xfrm>
          <a:prstGeom prst="rect">
            <a:avLst/>
          </a:prstGeom>
          <a:noFill/>
        </p:spPr>
        <p:txBody>
          <a:bodyPr wrap="none" rtlCol="0">
            <a:spAutoFit/>
          </a:bodyPr>
          <a:lstStyle/>
          <a:p>
            <a:r>
              <a:rPr lang="en-IN" sz="1200" dirty="0" smtClean="0">
                <a:solidFill>
                  <a:schemeClr val="bg2">
                    <a:lumMod val="90000"/>
                  </a:schemeClr>
                </a:solidFill>
                <a:latin typeface="Segoe UI Light" panose="020B0502040204020203" pitchFamily="34" charset="0"/>
                <a:cs typeface="Segoe UI Light" panose="020B0502040204020203" pitchFamily="34" charset="0"/>
              </a:rPr>
              <a:t>Some of the common known video editing </a:t>
            </a:r>
            <a:r>
              <a:rPr lang="en-IN" sz="1200" dirty="0" err="1" smtClean="0">
                <a:solidFill>
                  <a:schemeClr val="bg2">
                    <a:lumMod val="90000"/>
                  </a:schemeClr>
                </a:solidFill>
                <a:latin typeface="Segoe UI Light" panose="020B0502040204020203" pitchFamily="34" charset="0"/>
                <a:cs typeface="Segoe UI Light" panose="020B0502040204020203" pitchFamily="34" charset="0"/>
              </a:rPr>
              <a:t>softwares</a:t>
            </a:r>
            <a:endParaRPr lang="en-IN" sz="1200" dirty="0">
              <a:solidFill>
                <a:schemeClr val="bg2">
                  <a:lumMod val="90000"/>
                </a:schemeClr>
              </a:solidFill>
              <a:latin typeface="Segoe UI Light" panose="020B0502040204020203" pitchFamily="34" charset="0"/>
              <a:cs typeface="Segoe UI Light" panose="020B0502040204020203" pitchFamily="34" charset="0"/>
            </a:endParaRPr>
          </a:p>
        </p:txBody>
      </p:sp>
      <p:sp>
        <p:nvSpPr>
          <p:cNvPr id="27" name="Pentagon 26"/>
          <p:cNvSpPr/>
          <p:nvPr/>
        </p:nvSpPr>
        <p:spPr>
          <a:xfrm>
            <a:off x="8610600" y="49339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10</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5000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5000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5000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decel="5000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decel="5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decel="5000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0-#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decel="5000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0-#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decel="5000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decel="5000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0-#ppt_w/2"/>
                                          </p:val>
                                        </p:tav>
                                        <p:tav tm="100000">
                                          <p:val>
                                            <p:strVal val="#ppt_x"/>
                                          </p:val>
                                        </p:tav>
                                      </p:tavLst>
                                    </p:anim>
                                    <p:anim calcmode="lin" valueType="num">
                                      <p:cBhvr additive="base">
                                        <p:cTn id="58" dur="500" fill="hold"/>
                                        <p:tgtEl>
                                          <p:spTgt spid="23"/>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decel="5000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0-#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decel="5000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0-#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decel="5000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0-#ppt_w/2"/>
                                          </p:val>
                                        </p:tav>
                                        <p:tav tm="100000">
                                          <p:val>
                                            <p:strVal val="#ppt_x"/>
                                          </p:val>
                                        </p:tav>
                                      </p:tavLst>
                                    </p:anim>
                                    <p:anim calcmode="lin" valueType="num">
                                      <p:cBhvr additive="base">
                                        <p:cTn id="73" dur="500" fill="hold"/>
                                        <p:tgtEl>
                                          <p:spTgt spid="21"/>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decel="50000" fill="hold" grpId="0" nodeType="after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0-#ppt_w/2"/>
                                          </p:val>
                                        </p:tav>
                                        <p:tav tm="100000">
                                          <p:val>
                                            <p:strVal val="#ppt_x"/>
                                          </p:val>
                                        </p:tav>
                                      </p:tavLst>
                                    </p:anim>
                                    <p:anim calcmode="lin" valueType="num">
                                      <p:cBhvr additive="base">
                                        <p:cTn id="78" dur="500" fill="hold"/>
                                        <p:tgtEl>
                                          <p:spTgt spid="19"/>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decel="5000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500" fill="hold"/>
                                        <p:tgtEl>
                                          <p:spTgt spid="18"/>
                                        </p:tgtEl>
                                        <p:attrNameLst>
                                          <p:attrName>ppt_x</p:attrName>
                                        </p:attrNameLst>
                                      </p:cBhvr>
                                      <p:tavLst>
                                        <p:tav tm="0">
                                          <p:val>
                                            <p:strVal val="0-#ppt_w/2"/>
                                          </p:val>
                                        </p:tav>
                                        <p:tav tm="100000">
                                          <p:val>
                                            <p:strVal val="#ppt_x"/>
                                          </p:val>
                                        </p:tav>
                                      </p:tavLst>
                                    </p:anim>
                                    <p:anim calcmode="lin" valueType="num">
                                      <p:cBhvr additive="base">
                                        <p:cTn id="83" dur="500" fill="hold"/>
                                        <p:tgtEl>
                                          <p:spTgt spid="18"/>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decel="50000"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0-#ppt_w/2"/>
                                          </p:val>
                                        </p:tav>
                                        <p:tav tm="100000">
                                          <p:val>
                                            <p:strVal val="#ppt_x"/>
                                          </p:val>
                                        </p:tav>
                                      </p:tavLst>
                                    </p:anim>
                                    <p:anim calcmode="lin" valueType="num">
                                      <p:cBhvr additive="base">
                                        <p:cTn id="8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P spid="17" grpId="0" animBg="1"/>
      <p:bldP spid="18" grpId="0" animBg="1"/>
      <p:bldP spid="19" grpId="0" animBg="1"/>
      <p:bldP spid="21"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540904"/>
            <a:ext cx="8229600" cy="369092"/>
          </a:xfrm>
        </p:spPr>
        <p:txBody>
          <a:bodyPr>
            <a:noAutofit/>
          </a:bodyPr>
          <a:lstStyle/>
          <a:p>
            <a:r>
              <a:rPr lang="en-US" sz="3200" dirty="0" smtClean="0">
                <a:solidFill>
                  <a:schemeClr val="accent4">
                    <a:lumMod val="50000"/>
                  </a:schemeClr>
                </a:solidFill>
                <a:latin typeface="Exo" panose="02000503000000000000" pitchFamily="50" charset="0"/>
              </a:rPr>
              <a:t>What we’ll be learning?</a:t>
            </a:r>
            <a:endParaRPr lang="en-US" sz="3200" dirty="0">
              <a:solidFill>
                <a:schemeClr val="accent4">
                  <a:lumMod val="50000"/>
                </a:schemeClr>
              </a:solidFill>
              <a:latin typeface="Exo" panose="02000503000000000000" pitchFamily="50" charset="0"/>
            </a:endParaRPr>
          </a:p>
        </p:txBody>
      </p:sp>
      <p:sp>
        <p:nvSpPr>
          <p:cNvPr id="21" name="Rectangle 20"/>
          <p:cNvSpPr/>
          <p:nvPr/>
        </p:nvSpPr>
        <p:spPr>
          <a:xfrm>
            <a:off x="679938" y="4290413"/>
            <a:ext cx="7772400" cy="246221"/>
          </a:xfrm>
          <a:prstGeom prst="rect">
            <a:avLst/>
          </a:prstGeom>
        </p:spPr>
        <p:txBody>
          <a:bodyPr wrap="square">
            <a:spAutoFit/>
          </a:bodyPr>
          <a:lstStyle/>
          <a:p>
            <a:r>
              <a:rPr lang="ms-MY" sz="1000" dirty="0" smtClean="0">
                <a:solidFill>
                  <a:schemeClr val="bg1">
                    <a:lumMod val="85000"/>
                  </a:schemeClr>
                </a:solidFill>
                <a:latin typeface="Source Sans Pro Light" pitchFamily="34" charset="0"/>
              </a:rPr>
              <a:t>Note: We chose  these two products as they are the best available from each category all-in-all. </a:t>
            </a:r>
            <a:endParaRPr lang="ms-MY" sz="1000" dirty="0">
              <a:solidFill>
                <a:schemeClr val="bg1">
                  <a:lumMod val="85000"/>
                </a:schemeClr>
              </a:solidFill>
              <a:latin typeface="Source Sans Pro Light" pitchFamily="34" charset="0"/>
            </a:endParaRPr>
          </a:p>
        </p:txBody>
      </p:sp>
      <p:grpSp>
        <p:nvGrpSpPr>
          <p:cNvPr id="29" name="Group 28"/>
          <p:cNvGrpSpPr/>
          <p:nvPr/>
        </p:nvGrpSpPr>
        <p:grpSpPr>
          <a:xfrm>
            <a:off x="1219200" y="1420792"/>
            <a:ext cx="2569086" cy="2430748"/>
            <a:chOff x="468057" y="1384830"/>
            <a:chExt cx="2569086" cy="2430748"/>
          </a:xfrm>
        </p:grpSpPr>
        <p:sp>
          <p:nvSpPr>
            <p:cNvPr id="13" name="Rounded Rectangle 12"/>
            <p:cNvSpPr/>
            <p:nvPr/>
          </p:nvSpPr>
          <p:spPr bwMode="gray">
            <a:xfrm>
              <a:off x="468057" y="1384830"/>
              <a:ext cx="2569086" cy="2430748"/>
            </a:xfrm>
            <a:prstGeom prst="roundRect">
              <a:avLst/>
            </a:prstGeom>
            <a:solidFill>
              <a:schemeClr val="accent3"/>
            </a:solidFill>
            <a:ln w="6350" cap="flat" cmpd="sng">
              <a:noFill/>
              <a:prstDash val="solid"/>
              <a:round/>
              <a:headEnd type="none" w="med" len="med"/>
              <a:tailEnd type="none" w="med" len="med"/>
            </a:ln>
            <a:effectLst/>
          </p:spPr>
          <p:txBody>
            <a:bodyPr rtlCol="0" anchor="ctr"/>
            <a:lstStyle/>
            <a:p>
              <a:pPr algn="ctr"/>
              <a:endParaRPr lang="en-US" dirty="0"/>
            </a:p>
          </p:txBody>
        </p:sp>
        <p:sp>
          <p:nvSpPr>
            <p:cNvPr id="17" name="Rectangle 16"/>
            <p:cNvSpPr/>
            <p:nvPr/>
          </p:nvSpPr>
          <p:spPr>
            <a:xfrm>
              <a:off x="592015" y="2578104"/>
              <a:ext cx="2133600" cy="553998"/>
            </a:xfrm>
            <a:prstGeom prst="rect">
              <a:avLst/>
            </a:prstGeom>
            <a:noFill/>
          </p:spPr>
          <p:txBody>
            <a:bodyPr wrap="square">
              <a:spAutoFit/>
            </a:bodyPr>
            <a:lstStyle/>
            <a:p>
              <a:pPr algn="ctr"/>
              <a:r>
                <a:rPr lang="ms-MY" sz="1000" dirty="0" smtClean="0">
                  <a:solidFill>
                    <a:schemeClr val="bg1"/>
                  </a:solidFill>
                  <a:latin typeface="Segoe UI Light" panose="020B0502040204020203" pitchFamily="34" charset="0"/>
                  <a:cs typeface="Segoe UI Light" panose="020B0502040204020203" pitchFamily="34" charset="0"/>
                </a:rPr>
                <a:t>The best software for major works of video editing which doesn’t include intense knowledge about the details</a:t>
              </a:r>
              <a:endParaRPr lang="ms-MY" sz="1000" dirty="0">
                <a:solidFill>
                  <a:schemeClr val="bg1"/>
                </a:solidFill>
                <a:latin typeface="Segoe UI Light" panose="020B0502040204020203" pitchFamily="34" charset="0"/>
                <a:cs typeface="Segoe UI Light" panose="020B0502040204020203" pitchFamily="34" charset="0"/>
              </a:endParaRPr>
            </a:p>
          </p:txBody>
        </p:sp>
        <p:sp>
          <p:nvSpPr>
            <p:cNvPr id="22" name="Rectangle 21"/>
            <p:cNvSpPr/>
            <p:nvPr/>
          </p:nvSpPr>
          <p:spPr>
            <a:xfrm>
              <a:off x="609600" y="1550250"/>
              <a:ext cx="2286000" cy="830997"/>
            </a:xfrm>
            <a:prstGeom prst="rect">
              <a:avLst/>
            </a:prstGeom>
            <a:noFill/>
          </p:spPr>
          <p:txBody>
            <a:bodyPr wrap="square">
              <a:spAutoFit/>
            </a:bodyPr>
            <a:lstStyle/>
            <a:p>
              <a:pPr algn="ctr"/>
              <a:r>
                <a:rPr lang="ms-MY" sz="2400" b="1" dirty="0" smtClean="0">
                  <a:solidFill>
                    <a:schemeClr val="bg1"/>
                  </a:solidFill>
                  <a:latin typeface="Segoe UI Light" panose="020B0502040204020203" pitchFamily="34" charset="0"/>
                  <a:cs typeface="Segoe UI Light" panose="020B0502040204020203" pitchFamily="34" charset="0"/>
                </a:rPr>
                <a:t>Cyberlink PowerDirector</a:t>
              </a:r>
              <a:endParaRPr lang="ms-MY" sz="2400" b="1" dirty="0">
                <a:solidFill>
                  <a:schemeClr val="bg1"/>
                </a:solidFill>
                <a:latin typeface="Segoe UI Light" panose="020B0502040204020203" pitchFamily="34" charset="0"/>
                <a:cs typeface="Segoe UI Light" panose="020B0502040204020203" pitchFamily="34" charset="0"/>
              </a:endParaRPr>
            </a:p>
          </p:txBody>
        </p:sp>
      </p:grpSp>
      <p:grpSp>
        <p:nvGrpSpPr>
          <p:cNvPr id="27" name="Group 26"/>
          <p:cNvGrpSpPr/>
          <p:nvPr/>
        </p:nvGrpSpPr>
        <p:grpSpPr>
          <a:xfrm>
            <a:off x="5255078" y="1398692"/>
            <a:ext cx="2569086" cy="2430748"/>
            <a:chOff x="4503935" y="1362730"/>
            <a:chExt cx="2569086" cy="2430748"/>
          </a:xfrm>
        </p:grpSpPr>
        <p:sp>
          <p:nvSpPr>
            <p:cNvPr id="14" name="Rounded Rectangle 13"/>
            <p:cNvSpPr/>
            <p:nvPr/>
          </p:nvSpPr>
          <p:spPr bwMode="gray">
            <a:xfrm>
              <a:off x="4503935" y="1362730"/>
              <a:ext cx="2569086" cy="2430748"/>
            </a:xfrm>
            <a:prstGeom prst="roundRect">
              <a:avLst/>
            </a:prstGeom>
            <a:solidFill>
              <a:schemeClr val="accent5">
                <a:lumMod val="50000"/>
              </a:schemeClr>
            </a:solidFill>
            <a:ln w="6350" cap="flat" cmpd="sng">
              <a:noFill/>
              <a:prstDash val="solid"/>
              <a:round/>
              <a:headEnd type="none" w="med" len="med"/>
              <a:tailEnd type="none" w="med" len="med"/>
            </a:ln>
            <a:effectLst/>
          </p:spPr>
          <p:txBody>
            <a:bodyPr rtlCol="0" anchor="ctr"/>
            <a:lstStyle/>
            <a:p>
              <a:pPr algn="ctr"/>
              <a:endParaRPr lang="en-US" dirty="0"/>
            </a:p>
          </p:txBody>
        </p:sp>
        <p:sp>
          <p:nvSpPr>
            <p:cNvPr id="18" name="Rectangle 17"/>
            <p:cNvSpPr/>
            <p:nvPr/>
          </p:nvSpPr>
          <p:spPr>
            <a:xfrm>
              <a:off x="4721678" y="2548753"/>
              <a:ext cx="2133600" cy="707886"/>
            </a:xfrm>
            <a:prstGeom prst="rect">
              <a:avLst/>
            </a:prstGeom>
            <a:noFill/>
          </p:spPr>
          <p:txBody>
            <a:bodyPr wrap="square">
              <a:spAutoFit/>
            </a:bodyPr>
            <a:lstStyle/>
            <a:p>
              <a:pPr algn="ctr"/>
              <a:r>
                <a:rPr lang="ms-MY" sz="1000" dirty="0" smtClean="0">
                  <a:solidFill>
                    <a:schemeClr val="bg1"/>
                  </a:solidFill>
                  <a:latin typeface="Segoe UI Light" panose="020B0502040204020203" pitchFamily="34" charset="0"/>
                  <a:cs typeface="Segoe UI Light" panose="020B0502040204020203" pitchFamily="34" charset="0"/>
                </a:rPr>
                <a:t>Advanced Video editing OR making software with a vast variety of usages &amp; implementations with the help of thrid part plug-ins </a:t>
              </a:r>
              <a:endParaRPr lang="ms-MY" sz="1000" dirty="0">
                <a:solidFill>
                  <a:schemeClr val="bg1"/>
                </a:solidFill>
                <a:latin typeface="Segoe UI Light" panose="020B0502040204020203" pitchFamily="34" charset="0"/>
                <a:cs typeface="Segoe UI Light" panose="020B0502040204020203" pitchFamily="34" charset="0"/>
              </a:endParaRPr>
            </a:p>
          </p:txBody>
        </p:sp>
        <p:sp>
          <p:nvSpPr>
            <p:cNvPr id="23" name="Rectangle 22"/>
            <p:cNvSpPr/>
            <p:nvPr/>
          </p:nvSpPr>
          <p:spPr>
            <a:xfrm>
              <a:off x="4797878" y="1710128"/>
              <a:ext cx="1981200" cy="461665"/>
            </a:xfrm>
            <a:prstGeom prst="rect">
              <a:avLst/>
            </a:prstGeom>
            <a:noFill/>
          </p:spPr>
          <p:txBody>
            <a:bodyPr wrap="square">
              <a:spAutoFit/>
            </a:bodyPr>
            <a:lstStyle/>
            <a:p>
              <a:pPr algn="ctr"/>
              <a:r>
                <a:rPr lang="ms-MY" sz="2400" b="1" dirty="0" smtClean="0">
                  <a:solidFill>
                    <a:schemeClr val="bg1"/>
                  </a:solidFill>
                  <a:latin typeface="Segoe UI Light" panose="020B0502040204020203" pitchFamily="34" charset="0"/>
                  <a:cs typeface="Segoe UI Light" panose="020B0502040204020203" pitchFamily="34" charset="0"/>
                </a:rPr>
                <a:t>After Effects</a:t>
              </a:r>
              <a:endParaRPr lang="ms-MY" sz="2400" b="1" dirty="0">
                <a:solidFill>
                  <a:schemeClr val="bg1"/>
                </a:solidFill>
                <a:latin typeface="Segoe UI Light" panose="020B0502040204020203" pitchFamily="34" charset="0"/>
                <a:cs typeface="Segoe UI Light" panose="020B0502040204020203" pitchFamily="34" charset="0"/>
              </a:endParaRPr>
            </a:p>
          </p:txBody>
        </p:sp>
      </p:grpSp>
      <p:sp>
        <p:nvSpPr>
          <p:cNvPr id="30" name="Pentagon 29"/>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11</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5000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50000"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decel="5000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23416"/>
            <a:ext cx="8229600" cy="369092"/>
          </a:xfrm>
        </p:spPr>
        <p:txBody>
          <a:bodyPr>
            <a:noAutofit/>
          </a:bodyPr>
          <a:lstStyle/>
          <a:p>
            <a:r>
              <a:rPr lang="en-US" sz="2800" dirty="0" err="1" smtClean="0">
                <a:solidFill>
                  <a:srgbClr val="860000"/>
                </a:solidFill>
                <a:latin typeface="Exo" panose="02000503000000000000" pitchFamily="50" charset="0"/>
              </a:rPr>
              <a:t>Cyberlink</a:t>
            </a:r>
            <a:r>
              <a:rPr lang="en-US" sz="2800" dirty="0" smtClean="0">
                <a:solidFill>
                  <a:srgbClr val="860000"/>
                </a:solidFill>
                <a:latin typeface="Exo" panose="02000503000000000000" pitchFamily="50" charset="0"/>
              </a:rPr>
              <a:t> </a:t>
            </a:r>
            <a:r>
              <a:rPr lang="en-US" sz="2800" dirty="0" err="1" smtClean="0">
                <a:solidFill>
                  <a:srgbClr val="860000"/>
                </a:solidFill>
                <a:latin typeface="Exo" panose="02000503000000000000" pitchFamily="50" charset="0"/>
              </a:rPr>
              <a:t>PowerDirector</a:t>
            </a:r>
            <a:r>
              <a:rPr lang="en-US" sz="2800" dirty="0" smtClean="0">
                <a:solidFill>
                  <a:srgbClr val="860000"/>
                </a:solidFill>
                <a:latin typeface="Exo" panose="02000503000000000000" pitchFamily="50" charset="0"/>
              </a:rPr>
              <a:t> Usages</a:t>
            </a:r>
            <a:endParaRPr lang="en-US" sz="2800" dirty="0">
              <a:solidFill>
                <a:srgbClr val="860000"/>
              </a:solidFill>
              <a:latin typeface="Exo" panose="02000503000000000000" pitchFamily="50" charset="0"/>
            </a:endParaRPr>
          </a:p>
        </p:txBody>
      </p:sp>
      <p:grpSp>
        <p:nvGrpSpPr>
          <p:cNvPr id="49" name="Group 48"/>
          <p:cNvGrpSpPr/>
          <p:nvPr/>
        </p:nvGrpSpPr>
        <p:grpSpPr>
          <a:xfrm>
            <a:off x="2162431" y="3105150"/>
            <a:ext cx="2942969" cy="1249136"/>
            <a:chOff x="2162431" y="3105150"/>
            <a:chExt cx="2942969" cy="1249136"/>
          </a:xfrm>
        </p:grpSpPr>
        <p:sp>
          <p:nvSpPr>
            <p:cNvPr id="7" name="Rounded Rectangle 6"/>
            <p:cNvSpPr/>
            <p:nvPr/>
          </p:nvSpPr>
          <p:spPr bwMode="gray">
            <a:xfrm>
              <a:off x="2162431" y="3133981"/>
              <a:ext cx="1130030" cy="1130030"/>
            </a:xfrm>
            <a:prstGeom prst="roundRect">
              <a:avLst/>
            </a:prstGeom>
            <a:noFill/>
            <a:ln w="38100" cap="flat" cmpd="sng">
              <a:solidFill>
                <a:schemeClr val="accent4"/>
              </a:solidFill>
              <a:prstDash val="solid"/>
              <a:round/>
              <a:headEnd type="none" w="med" len="med"/>
              <a:tailEnd type="none" w="med" len="med"/>
            </a:ln>
            <a:effectLst/>
          </p:spPr>
          <p:txBody>
            <a:bodyPr rtlCol="0" anchor="ctr"/>
            <a:lstStyle/>
            <a:p>
              <a:pPr algn="ctr"/>
              <a:endParaRPr lang="en-US" dirty="0"/>
            </a:p>
          </p:txBody>
        </p:sp>
        <p:sp>
          <p:nvSpPr>
            <p:cNvPr id="9" name="Rounded Rectangle 8"/>
            <p:cNvSpPr/>
            <p:nvPr/>
          </p:nvSpPr>
          <p:spPr bwMode="gray">
            <a:xfrm>
              <a:off x="2213626" y="4065814"/>
              <a:ext cx="1153886" cy="288472"/>
            </a:xfrm>
            <a:prstGeom prst="roundRect">
              <a:avLst/>
            </a:prstGeom>
            <a:solidFill>
              <a:schemeClr val="accent4"/>
            </a:solidFill>
            <a:ln w="6350" cap="flat" cmpd="sng">
              <a:noFill/>
              <a:prstDash val="solid"/>
              <a:round/>
              <a:headEnd type="none" w="med" len="med"/>
              <a:tailEnd type="none" w="med" len="med"/>
            </a:ln>
            <a:effectLst/>
          </p:spPr>
          <p:txBody>
            <a:bodyPr rtlCol="0" anchor="ctr"/>
            <a:lstStyle/>
            <a:p>
              <a:pPr algn="ctr"/>
              <a:r>
                <a:rPr lang="en-US" sz="1200" dirty="0" smtClean="0">
                  <a:solidFill>
                    <a:schemeClr val="accent4">
                      <a:lumMod val="50000"/>
                    </a:schemeClr>
                  </a:solidFill>
                  <a:latin typeface="Segoe UI Light" panose="020B0502040204020203" pitchFamily="34" charset="0"/>
                  <a:cs typeface="Segoe UI Light" panose="020B0502040204020203" pitchFamily="34" charset="0"/>
                </a:rPr>
                <a:t>Combine</a:t>
              </a:r>
              <a:endParaRPr lang="en-US" sz="1200" dirty="0">
                <a:solidFill>
                  <a:schemeClr val="accent4">
                    <a:lumMod val="50000"/>
                  </a:schemeClr>
                </a:solidFill>
                <a:latin typeface="Segoe UI Light" panose="020B0502040204020203" pitchFamily="34" charset="0"/>
                <a:cs typeface="Segoe UI Light" panose="020B0502040204020203" pitchFamily="34" charset="0"/>
              </a:endParaRPr>
            </a:p>
          </p:txBody>
        </p:sp>
        <p:sp>
          <p:nvSpPr>
            <p:cNvPr id="17" name="Rectangle 16"/>
            <p:cNvSpPr/>
            <p:nvPr/>
          </p:nvSpPr>
          <p:spPr>
            <a:xfrm>
              <a:off x="3429000" y="3105150"/>
              <a:ext cx="1676400" cy="1184940"/>
            </a:xfrm>
            <a:prstGeom prst="rect">
              <a:avLst/>
            </a:prstGeom>
          </p:spPr>
          <p:txBody>
            <a:bodyPr wrap="square">
              <a:spAutoFit/>
            </a:bodyPr>
            <a:lstStyle/>
            <a:p>
              <a:pPr marL="171450" indent="-171450">
                <a:buFont typeface="Arial" panose="020B0604020202020204" pitchFamily="34" charset="0"/>
                <a:buChar char="•"/>
              </a:pPr>
              <a:r>
                <a:rPr lang="ms-MY" sz="1050" b="1" dirty="0" smtClean="0">
                  <a:solidFill>
                    <a:schemeClr val="tx1">
                      <a:lumMod val="85000"/>
                      <a:lumOff val="15000"/>
                    </a:schemeClr>
                  </a:solidFill>
                  <a:latin typeface="Source Sans Pro Light" pitchFamily="34" charset="0"/>
                </a:rPr>
                <a:t>Transitions</a:t>
              </a:r>
              <a:endParaRPr lang="ms-MY" sz="1050" dirty="0">
                <a:solidFill>
                  <a:schemeClr val="tx1">
                    <a:lumMod val="85000"/>
                    <a:lumOff val="15000"/>
                  </a:schemeClr>
                </a:solidFill>
                <a:latin typeface="Source Sans Pro Light" pitchFamily="34" charset="0"/>
              </a:endParaRPr>
            </a:p>
            <a:p>
              <a:r>
                <a:rPr lang="ms-MY" sz="1000" dirty="0" smtClean="0">
                  <a:solidFill>
                    <a:schemeClr val="bg1">
                      <a:lumMod val="65000"/>
                    </a:schemeClr>
                  </a:solidFill>
                  <a:latin typeface="Source Sans Pro Light" pitchFamily="34" charset="0"/>
                </a:rPr>
                <a:t>Choose the best among the transitions provided. </a:t>
              </a:r>
            </a:p>
            <a:p>
              <a:endParaRPr lang="ms-MY" sz="1000" dirty="0">
                <a:solidFill>
                  <a:schemeClr val="bg1">
                    <a:lumMod val="65000"/>
                  </a:schemeClr>
                </a:solidFill>
                <a:latin typeface="Source Sans Pro Light" pitchFamily="34" charset="0"/>
              </a:endParaRPr>
            </a:p>
            <a:p>
              <a:pPr marL="171450" indent="-171450">
                <a:buFont typeface="Arial" panose="020B0604020202020204" pitchFamily="34" charset="0"/>
                <a:buChar char="•"/>
              </a:pPr>
              <a:r>
                <a:rPr lang="ms-MY" sz="1050" b="1" dirty="0" smtClean="0">
                  <a:solidFill>
                    <a:schemeClr val="tx1">
                      <a:lumMod val="85000"/>
                      <a:lumOff val="15000"/>
                    </a:schemeClr>
                  </a:solidFill>
                  <a:latin typeface="Source Sans Pro Light" pitchFamily="34" charset="0"/>
                </a:rPr>
                <a:t>Effect</a:t>
              </a:r>
            </a:p>
            <a:p>
              <a:r>
                <a:rPr lang="ms-MY" sz="1000" dirty="0" smtClean="0">
                  <a:solidFill>
                    <a:schemeClr val="bg1">
                      <a:lumMod val="65000"/>
                    </a:schemeClr>
                  </a:solidFill>
                  <a:latin typeface="Source Sans Pro Light" pitchFamily="34" charset="0"/>
                </a:rPr>
                <a:t>Select and modify the effects provided </a:t>
              </a:r>
              <a:endParaRPr lang="ms-MY" sz="1000" dirty="0">
                <a:solidFill>
                  <a:schemeClr val="bg1">
                    <a:lumMod val="65000"/>
                  </a:schemeClr>
                </a:solidFill>
                <a:latin typeface="Source Sans Pro Light" pitchFamily="34" charset="0"/>
              </a:endParaRPr>
            </a:p>
          </p:txBody>
        </p:sp>
        <p:grpSp>
          <p:nvGrpSpPr>
            <p:cNvPr id="18" name="Group 17"/>
            <p:cNvGrpSpPr/>
            <p:nvPr/>
          </p:nvGrpSpPr>
          <p:grpSpPr>
            <a:xfrm>
              <a:off x="2573906" y="3588974"/>
              <a:ext cx="186538" cy="152200"/>
              <a:chOff x="5776988" y="3087997"/>
              <a:chExt cx="125771" cy="102619"/>
            </a:xfrm>
            <a:solidFill>
              <a:schemeClr val="accent4"/>
            </a:solidFill>
          </p:grpSpPr>
          <p:sp>
            <p:nvSpPr>
              <p:cNvPr id="20" name="AutoShape 38"/>
              <p:cNvSpPr>
                <a:spLocks/>
              </p:cNvSpPr>
              <p:nvPr/>
            </p:nvSpPr>
            <p:spPr bwMode="auto">
              <a:xfrm>
                <a:off x="5845818" y="3099260"/>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22" name="AutoShape 40"/>
              <p:cNvSpPr>
                <a:spLocks/>
              </p:cNvSpPr>
              <p:nvPr/>
            </p:nvSpPr>
            <p:spPr bwMode="auto">
              <a:xfrm>
                <a:off x="5776988" y="3087997"/>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23" name="AutoShape 41"/>
              <p:cNvSpPr>
                <a:spLocks/>
              </p:cNvSpPr>
              <p:nvPr/>
            </p:nvSpPr>
            <p:spPr bwMode="auto">
              <a:xfrm>
                <a:off x="5822666" y="3168090"/>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grpSp>
        <p:nvGrpSpPr>
          <p:cNvPr id="47" name="Group 46"/>
          <p:cNvGrpSpPr/>
          <p:nvPr/>
        </p:nvGrpSpPr>
        <p:grpSpPr>
          <a:xfrm>
            <a:off x="4143631" y="1428750"/>
            <a:ext cx="4238369" cy="1361911"/>
            <a:chOff x="4143631" y="1428750"/>
            <a:chExt cx="4238369" cy="1361911"/>
          </a:xfrm>
        </p:grpSpPr>
        <p:sp>
          <p:nvSpPr>
            <p:cNvPr id="11" name="Rounded Rectangle 10"/>
            <p:cNvSpPr/>
            <p:nvPr/>
          </p:nvSpPr>
          <p:spPr bwMode="gray">
            <a:xfrm>
              <a:off x="4143631" y="1491810"/>
              <a:ext cx="1130030" cy="1130030"/>
            </a:xfrm>
            <a:prstGeom prst="roundRect">
              <a:avLst/>
            </a:prstGeom>
            <a:noFill/>
            <a:ln w="38100" cap="flat" cmpd="sng">
              <a:solidFill>
                <a:schemeClr val="accent1"/>
              </a:solidFill>
              <a:prstDash val="solid"/>
              <a:round/>
              <a:headEnd type="none" w="med" len="med"/>
              <a:tailEnd type="none" w="med" len="med"/>
            </a:ln>
            <a:effectLst/>
          </p:spPr>
          <p:txBody>
            <a:bodyPr rtlCol="0" anchor="ctr"/>
            <a:lstStyle/>
            <a:p>
              <a:pPr algn="ctr"/>
              <a:endParaRPr lang="en-US" dirty="0"/>
            </a:p>
          </p:txBody>
        </p:sp>
        <p:sp>
          <p:nvSpPr>
            <p:cNvPr id="13" name="Rounded Rectangle 12"/>
            <p:cNvSpPr/>
            <p:nvPr/>
          </p:nvSpPr>
          <p:spPr bwMode="gray">
            <a:xfrm>
              <a:off x="4256314" y="2371936"/>
              <a:ext cx="1153886" cy="288472"/>
            </a:xfrm>
            <a:prstGeom prst="roundRect">
              <a:avLst/>
            </a:prstGeom>
            <a:solidFill>
              <a:schemeClr val="accent1"/>
            </a:solidFill>
            <a:ln w="6350" cap="flat" cmpd="sng">
              <a:noFill/>
              <a:prstDash val="solid"/>
              <a:round/>
              <a:headEnd type="none" w="med" len="med"/>
              <a:tailEnd type="none" w="med" len="med"/>
            </a:ln>
            <a:effectLst/>
          </p:spPr>
          <p:txBody>
            <a:bodyPr rtlCol="0" anchor="ctr"/>
            <a:lstStyle/>
            <a:p>
              <a:pPr algn="ctr"/>
              <a:r>
                <a:rPr lang="en-US" sz="1200" dirty="0" smtClean="0">
                  <a:solidFill>
                    <a:schemeClr val="accent1">
                      <a:lumMod val="50000"/>
                    </a:schemeClr>
                  </a:solidFill>
                  <a:latin typeface="Segoe UI Light" panose="020B0502040204020203" pitchFamily="34" charset="0"/>
                  <a:cs typeface="Segoe UI Light" panose="020B0502040204020203" pitchFamily="34" charset="0"/>
                </a:rPr>
                <a:t>Bend</a:t>
              </a:r>
              <a:endParaRPr lang="en-US" sz="1200" dirty="0">
                <a:solidFill>
                  <a:schemeClr val="accent1">
                    <a:lumMod val="50000"/>
                  </a:schemeClr>
                </a:solidFill>
                <a:latin typeface="Segoe UI Light" panose="020B0502040204020203" pitchFamily="34" charset="0"/>
                <a:cs typeface="Segoe UI Light" panose="020B0502040204020203" pitchFamily="34" charset="0"/>
              </a:endParaRPr>
            </a:p>
          </p:txBody>
        </p:sp>
        <p:sp>
          <p:nvSpPr>
            <p:cNvPr id="16" name="Rectangle 15"/>
            <p:cNvSpPr/>
            <p:nvPr/>
          </p:nvSpPr>
          <p:spPr>
            <a:xfrm>
              <a:off x="5410200" y="1428750"/>
              <a:ext cx="2971800" cy="1361911"/>
            </a:xfrm>
            <a:prstGeom prst="rect">
              <a:avLst/>
            </a:prstGeom>
          </p:spPr>
          <p:txBody>
            <a:bodyPr wrap="square">
              <a:spAutoFit/>
            </a:bodyPr>
            <a:lstStyle/>
            <a:p>
              <a:pPr marL="171450" indent="-171450">
                <a:buFont typeface="Arial" panose="020B0604020202020204" pitchFamily="34" charset="0"/>
                <a:buChar char="•"/>
              </a:pPr>
              <a:r>
                <a:rPr lang="ms-MY" sz="1050" b="1" dirty="0" smtClean="0">
                  <a:solidFill>
                    <a:schemeClr val="tx1">
                      <a:lumMod val="75000"/>
                      <a:lumOff val="25000"/>
                    </a:schemeClr>
                  </a:solidFill>
                  <a:latin typeface="Source Sans Pro Light" pitchFamily="34" charset="0"/>
                </a:rPr>
                <a:t>PowerTools</a:t>
              </a:r>
            </a:p>
            <a:p>
              <a:r>
                <a:rPr lang="ms-MY" sz="1000" b="1" dirty="0">
                  <a:solidFill>
                    <a:schemeClr val="bg1">
                      <a:lumMod val="65000"/>
                    </a:schemeClr>
                  </a:solidFill>
                  <a:latin typeface="Source Sans Pro Light" pitchFamily="34" charset="0"/>
                </a:rPr>
                <a:t> </a:t>
              </a:r>
              <a:r>
                <a:rPr lang="ms-MY" sz="1000" b="1" dirty="0" smtClean="0">
                  <a:solidFill>
                    <a:schemeClr val="bg1">
                      <a:lumMod val="65000"/>
                    </a:schemeClr>
                  </a:solidFill>
                  <a:latin typeface="Source Sans Pro Light" pitchFamily="34" charset="0"/>
                </a:rPr>
                <a:t>           </a:t>
              </a:r>
              <a:r>
                <a:rPr lang="ms-MY" sz="1000" dirty="0" smtClean="0">
                  <a:solidFill>
                    <a:schemeClr val="bg1">
                      <a:lumMod val="65000"/>
                    </a:schemeClr>
                  </a:solidFill>
                  <a:latin typeface="Source Sans Pro Light" pitchFamily="34" charset="0"/>
                </a:rPr>
                <a:t>Adjust the video speed, dimension, stability, noise, fading,  motion, keyframe adjustments of all effects</a:t>
              </a:r>
            </a:p>
            <a:p>
              <a:endParaRPr lang="ms-MY" sz="1100" dirty="0">
                <a:solidFill>
                  <a:schemeClr val="bg1">
                    <a:lumMod val="65000"/>
                  </a:schemeClr>
                </a:solidFill>
                <a:latin typeface="Source Sans Pro Light" pitchFamily="34" charset="0"/>
              </a:endParaRPr>
            </a:p>
            <a:p>
              <a:pPr marL="171450" indent="-171450">
                <a:buFont typeface="Arial" panose="020B0604020202020204" pitchFamily="34" charset="0"/>
                <a:buChar char="•"/>
              </a:pPr>
              <a:r>
                <a:rPr lang="ms-MY" sz="1100" b="1" dirty="0">
                  <a:solidFill>
                    <a:schemeClr val="tx1">
                      <a:lumMod val="75000"/>
                      <a:lumOff val="25000"/>
                    </a:schemeClr>
                  </a:solidFill>
                  <a:latin typeface="Source Sans Pro Light" pitchFamily="34" charset="0"/>
                </a:rPr>
                <a:t>Colour Correction</a:t>
              </a:r>
            </a:p>
            <a:p>
              <a:r>
                <a:rPr lang="ms-MY" sz="1000" dirty="0">
                  <a:solidFill>
                    <a:schemeClr val="bg1">
                      <a:lumMod val="65000"/>
                    </a:schemeClr>
                  </a:solidFill>
                  <a:latin typeface="Source Sans Pro Light" pitchFamily="34" charset="0"/>
                </a:rPr>
                <a:t> </a:t>
              </a:r>
              <a:r>
                <a:rPr lang="ms-MY" sz="1000" dirty="0" smtClean="0">
                  <a:solidFill>
                    <a:schemeClr val="bg1">
                      <a:lumMod val="65000"/>
                    </a:schemeClr>
                  </a:solidFill>
                  <a:latin typeface="Source Sans Pro Light" pitchFamily="34" charset="0"/>
                </a:rPr>
                <a:t>           Adjust </a:t>
              </a:r>
              <a:r>
                <a:rPr lang="ms-MY" sz="1000" dirty="0">
                  <a:solidFill>
                    <a:schemeClr val="bg1">
                      <a:lumMod val="65000"/>
                    </a:schemeClr>
                  </a:solidFill>
                  <a:latin typeface="Source Sans Pro Light" pitchFamily="34" charset="0"/>
                </a:rPr>
                <a:t>the color, temperature, gradient </a:t>
              </a:r>
              <a:r>
                <a:rPr lang="ms-MY" sz="1000" dirty="0" smtClean="0">
                  <a:solidFill>
                    <a:schemeClr val="bg1">
                      <a:lumMod val="65000"/>
                    </a:schemeClr>
                  </a:solidFill>
                  <a:latin typeface="Source Sans Pro Light" pitchFamily="34" charset="0"/>
                </a:rPr>
                <a:t>, </a:t>
              </a:r>
              <a:endParaRPr lang="ms-MY" sz="1000" dirty="0">
                <a:solidFill>
                  <a:schemeClr val="bg1">
                    <a:lumMod val="65000"/>
                  </a:schemeClr>
                </a:solidFill>
                <a:latin typeface="Source Sans Pro Light" pitchFamily="34" charset="0"/>
              </a:endParaRPr>
            </a:p>
            <a:p>
              <a:r>
                <a:rPr lang="ms-MY" sz="1000" dirty="0" smtClean="0">
                  <a:solidFill>
                    <a:schemeClr val="bg1">
                      <a:lumMod val="65000"/>
                    </a:schemeClr>
                  </a:solidFill>
                  <a:latin typeface="Source Sans Pro Light" pitchFamily="34" charset="0"/>
                </a:rPr>
                <a:t> </a:t>
              </a:r>
              <a:endParaRPr lang="ms-MY" sz="1000" dirty="0">
                <a:solidFill>
                  <a:schemeClr val="bg1">
                    <a:lumMod val="65000"/>
                  </a:schemeClr>
                </a:solidFill>
                <a:latin typeface="Source Sans Pro Light" pitchFamily="34" charset="0"/>
              </a:endParaRPr>
            </a:p>
          </p:txBody>
        </p:sp>
      </p:grpSp>
      <p:grpSp>
        <p:nvGrpSpPr>
          <p:cNvPr id="41" name="Group 40"/>
          <p:cNvGrpSpPr/>
          <p:nvPr/>
        </p:nvGrpSpPr>
        <p:grpSpPr>
          <a:xfrm>
            <a:off x="562231" y="1428750"/>
            <a:ext cx="3291311" cy="1254185"/>
            <a:chOff x="562231" y="1428750"/>
            <a:chExt cx="3291311" cy="1254185"/>
          </a:xfrm>
        </p:grpSpPr>
        <p:sp>
          <p:nvSpPr>
            <p:cNvPr id="6" name="Rounded Rectangle 5"/>
            <p:cNvSpPr/>
            <p:nvPr/>
          </p:nvSpPr>
          <p:spPr bwMode="gray">
            <a:xfrm>
              <a:off x="562231" y="1475482"/>
              <a:ext cx="1130030" cy="1130030"/>
            </a:xfrm>
            <a:prstGeom prst="roundRect">
              <a:avLst/>
            </a:prstGeom>
            <a:noFill/>
            <a:ln w="38100" cap="flat" cmpd="sng">
              <a:solidFill>
                <a:schemeClr val="accent3"/>
              </a:solidFill>
              <a:prstDash val="solid"/>
              <a:round/>
              <a:headEnd type="none" w="med" len="med"/>
              <a:tailEnd type="none" w="med" len="med"/>
            </a:ln>
            <a:effectLst/>
          </p:spPr>
          <p:txBody>
            <a:bodyPr rtlCol="0" anchor="ctr"/>
            <a:lstStyle/>
            <a:p>
              <a:pPr algn="ctr"/>
              <a:endParaRPr lang="en-US" dirty="0"/>
            </a:p>
          </p:txBody>
        </p:sp>
        <p:sp>
          <p:nvSpPr>
            <p:cNvPr id="8" name="Rounded Rectangle 7"/>
            <p:cNvSpPr/>
            <p:nvPr/>
          </p:nvSpPr>
          <p:spPr bwMode="gray">
            <a:xfrm>
              <a:off x="710535" y="2394463"/>
              <a:ext cx="1153886" cy="288472"/>
            </a:xfrm>
            <a:prstGeom prst="roundRect">
              <a:avLst/>
            </a:prstGeom>
            <a:solidFill>
              <a:schemeClr val="accent3"/>
            </a:solidFill>
            <a:ln w="6350" cap="flat" cmpd="sng">
              <a:noFill/>
              <a:prstDash val="solid"/>
              <a:round/>
              <a:headEnd type="none" w="med" len="med"/>
              <a:tailEnd type="none" w="med" len="med"/>
            </a:ln>
            <a:effectLst/>
          </p:spPr>
          <p:txBody>
            <a:bodyPr rtlCol="0" anchor="ctr"/>
            <a:lstStyle/>
            <a:p>
              <a:pPr algn="ctr"/>
              <a:r>
                <a:rPr lang="en-US" sz="1200" dirty="0" smtClean="0">
                  <a:solidFill>
                    <a:schemeClr val="accent3">
                      <a:lumMod val="50000"/>
                    </a:schemeClr>
                  </a:solidFill>
                  <a:latin typeface="Segoe UI Light" panose="020B0502040204020203" pitchFamily="34" charset="0"/>
                  <a:cs typeface="Segoe UI Light" panose="020B0502040204020203" pitchFamily="34" charset="0"/>
                </a:rPr>
                <a:t>Common</a:t>
              </a:r>
              <a:endParaRPr lang="en-US" sz="1200" dirty="0">
                <a:solidFill>
                  <a:schemeClr val="accent3">
                    <a:lumMod val="50000"/>
                  </a:schemeClr>
                </a:solidFill>
                <a:latin typeface="Segoe UI Light" panose="020B0502040204020203" pitchFamily="34" charset="0"/>
                <a:cs typeface="Segoe UI Light" panose="020B0502040204020203" pitchFamily="34" charset="0"/>
              </a:endParaRPr>
            </a:p>
          </p:txBody>
        </p:sp>
        <p:sp>
          <p:nvSpPr>
            <p:cNvPr id="10" name="Rectangle 9"/>
            <p:cNvSpPr/>
            <p:nvPr/>
          </p:nvSpPr>
          <p:spPr>
            <a:xfrm>
              <a:off x="1828799" y="1428750"/>
              <a:ext cx="2024743" cy="1223412"/>
            </a:xfrm>
            <a:prstGeom prst="rect">
              <a:avLst/>
            </a:prstGeom>
          </p:spPr>
          <p:txBody>
            <a:bodyPr wrap="square">
              <a:spAutoFit/>
            </a:bodyPr>
            <a:lstStyle/>
            <a:p>
              <a:r>
                <a:rPr lang="ms-MY" sz="1050" dirty="0" smtClean="0">
                  <a:solidFill>
                    <a:schemeClr val="tx1">
                      <a:lumMod val="65000"/>
                      <a:lumOff val="35000"/>
                    </a:schemeClr>
                  </a:solidFill>
                  <a:latin typeface="Segoe UI Light" panose="020B0502040204020203" pitchFamily="34" charset="0"/>
                  <a:cs typeface="Segoe UI Light" panose="020B0502040204020203" pitchFamily="34" charset="0"/>
                </a:rPr>
                <a:t>We’ll be able to make photo/video slideshow </a:t>
              </a:r>
            </a:p>
            <a:p>
              <a:endParaRPr lang="ms-MY" sz="1050" dirty="0">
                <a:solidFill>
                  <a:schemeClr val="tx1">
                    <a:lumMod val="65000"/>
                    <a:lumOff val="35000"/>
                  </a:schemeClr>
                </a:solidFill>
                <a:latin typeface="Segoe UI Light" panose="020B0502040204020203" pitchFamily="34" charset="0"/>
                <a:cs typeface="Segoe UI Light" panose="020B0502040204020203" pitchFamily="34" charset="0"/>
              </a:endParaRPr>
            </a:p>
            <a:p>
              <a:r>
                <a:rPr lang="ms-MY" sz="1050" dirty="0" smtClean="0">
                  <a:solidFill>
                    <a:schemeClr val="tx1">
                      <a:lumMod val="65000"/>
                      <a:lumOff val="35000"/>
                    </a:schemeClr>
                  </a:solidFill>
                  <a:latin typeface="Segoe UI Light" panose="020B0502040204020203" pitchFamily="34" charset="0"/>
                  <a:cs typeface="Segoe UI Light" panose="020B0502040204020203" pitchFamily="34" charset="0"/>
                </a:rPr>
                <a:t>Add &amp; edit music along with it</a:t>
              </a:r>
            </a:p>
            <a:p>
              <a:endParaRPr lang="ms-MY" sz="1050" dirty="0">
                <a:solidFill>
                  <a:schemeClr val="tx1">
                    <a:lumMod val="65000"/>
                    <a:lumOff val="35000"/>
                  </a:schemeClr>
                </a:solidFill>
                <a:latin typeface="Segoe UI Light" panose="020B0502040204020203" pitchFamily="34" charset="0"/>
                <a:cs typeface="Segoe UI Light" panose="020B0502040204020203" pitchFamily="34" charset="0"/>
              </a:endParaRPr>
            </a:p>
            <a:p>
              <a:r>
                <a:rPr lang="ms-MY" sz="1050" dirty="0" smtClean="0">
                  <a:solidFill>
                    <a:schemeClr val="tx1">
                      <a:lumMod val="65000"/>
                      <a:lumOff val="35000"/>
                    </a:schemeClr>
                  </a:solidFill>
                  <a:latin typeface="Segoe UI Light" panose="020B0502040204020203" pitchFamily="34" charset="0"/>
                  <a:cs typeface="Segoe UI Light" panose="020B0502040204020203" pitchFamily="34" charset="0"/>
                </a:rPr>
                <a:t>Combine channels for flexible editing</a:t>
              </a:r>
              <a:endParaRPr lang="ms-MY" sz="1050"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grpSp>
        <p:nvGrpSpPr>
          <p:cNvPr id="48" name="Group 47"/>
          <p:cNvGrpSpPr/>
          <p:nvPr/>
        </p:nvGrpSpPr>
        <p:grpSpPr>
          <a:xfrm>
            <a:off x="5743831" y="3105150"/>
            <a:ext cx="2942969" cy="1249136"/>
            <a:chOff x="5743831" y="3105150"/>
            <a:chExt cx="2942969" cy="1249136"/>
          </a:xfrm>
        </p:grpSpPr>
        <p:sp>
          <p:nvSpPr>
            <p:cNvPr id="12" name="Rounded Rectangle 11"/>
            <p:cNvSpPr/>
            <p:nvPr/>
          </p:nvSpPr>
          <p:spPr bwMode="gray">
            <a:xfrm>
              <a:off x="5743831" y="3150309"/>
              <a:ext cx="1130030" cy="1130030"/>
            </a:xfrm>
            <a:prstGeom prst="roundRect">
              <a:avLst/>
            </a:prstGeom>
            <a:noFill/>
            <a:ln w="38100" cap="flat" cmpd="sng">
              <a:solidFill>
                <a:schemeClr val="accent6"/>
              </a:solidFill>
              <a:prstDash val="solid"/>
              <a:round/>
              <a:headEnd type="none" w="med" len="med"/>
              <a:tailEnd type="none" w="med" len="med"/>
            </a:ln>
            <a:effectLst/>
          </p:spPr>
          <p:txBody>
            <a:bodyPr rtlCol="0" anchor="ctr"/>
            <a:lstStyle/>
            <a:p>
              <a:pPr algn="ctr"/>
              <a:endParaRPr lang="en-US" dirty="0"/>
            </a:p>
          </p:txBody>
        </p:sp>
        <p:sp>
          <p:nvSpPr>
            <p:cNvPr id="14" name="Rounded Rectangle 13"/>
            <p:cNvSpPr/>
            <p:nvPr/>
          </p:nvSpPr>
          <p:spPr bwMode="gray">
            <a:xfrm>
              <a:off x="6281057" y="4065814"/>
              <a:ext cx="1153886" cy="288472"/>
            </a:xfrm>
            <a:prstGeom prst="roundRect">
              <a:avLst/>
            </a:prstGeom>
            <a:solidFill>
              <a:schemeClr val="accent6"/>
            </a:solidFill>
            <a:ln w="6350" cap="flat" cmpd="sng">
              <a:noFill/>
              <a:prstDash val="solid"/>
              <a:round/>
              <a:headEnd type="none" w="med" len="med"/>
              <a:tailEnd type="none" w="med" len="med"/>
            </a:ln>
            <a:effectLst/>
          </p:spPr>
          <p:txBody>
            <a:bodyPr rtlCol="0" anchor="ctr"/>
            <a:lstStyle/>
            <a:p>
              <a:pPr algn="ctr"/>
              <a:r>
                <a:rPr lang="en-US" sz="1200" dirty="0" smtClean="0">
                  <a:solidFill>
                    <a:schemeClr val="accent6">
                      <a:lumMod val="50000"/>
                    </a:schemeClr>
                  </a:solidFill>
                  <a:latin typeface="Segoe UI Light" panose="020B0502040204020203" pitchFamily="34" charset="0"/>
                  <a:cs typeface="Segoe UI Light" panose="020B0502040204020203" pitchFamily="34" charset="0"/>
                </a:rPr>
                <a:t>control </a:t>
              </a:r>
              <a:endParaRPr lang="en-US" sz="1200" dirty="0">
                <a:solidFill>
                  <a:schemeClr val="accent6">
                    <a:lumMod val="50000"/>
                  </a:schemeClr>
                </a:solidFill>
                <a:latin typeface="Segoe UI Light" panose="020B0502040204020203" pitchFamily="34" charset="0"/>
                <a:cs typeface="Segoe UI Light" panose="020B0502040204020203" pitchFamily="34" charset="0"/>
              </a:endParaRPr>
            </a:p>
          </p:txBody>
        </p:sp>
        <p:sp>
          <p:nvSpPr>
            <p:cNvPr id="15" name="Rectangle 14"/>
            <p:cNvSpPr/>
            <p:nvPr/>
          </p:nvSpPr>
          <p:spPr>
            <a:xfrm>
              <a:off x="7010400" y="3105150"/>
              <a:ext cx="1676400" cy="892552"/>
            </a:xfrm>
            <a:prstGeom prst="rect">
              <a:avLst/>
            </a:prstGeom>
          </p:spPr>
          <p:txBody>
            <a:bodyPr wrap="square">
              <a:spAutoFit/>
            </a:bodyPr>
            <a:lstStyle/>
            <a:p>
              <a:pPr marL="171450" indent="-171450">
                <a:buFont typeface="Arial" panose="020B0604020202020204" pitchFamily="34" charset="0"/>
                <a:buChar char="•"/>
              </a:pPr>
              <a:r>
                <a:rPr lang="ms-MY" sz="1200" b="1" dirty="0" smtClean="0">
                  <a:solidFill>
                    <a:schemeClr val="tx1">
                      <a:lumMod val="85000"/>
                      <a:lumOff val="15000"/>
                    </a:schemeClr>
                  </a:solidFill>
                  <a:latin typeface="Segoe UI Light" panose="020B0502040204020203" pitchFamily="34" charset="0"/>
                  <a:cs typeface="Segoe UI Light" panose="020B0502040204020203" pitchFamily="34" charset="0"/>
                </a:rPr>
                <a:t>Control</a:t>
              </a:r>
            </a:p>
            <a:p>
              <a:r>
                <a:rPr lang="ms-MY" sz="1000" dirty="0">
                  <a:solidFill>
                    <a:schemeClr val="bg1">
                      <a:lumMod val="65000"/>
                    </a:schemeClr>
                  </a:solidFill>
                  <a:latin typeface="Segoe UI Light" panose="020B0502040204020203" pitchFamily="34" charset="0"/>
                  <a:cs typeface="Segoe UI Light" panose="020B0502040204020203" pitchFamily="34" charset="0"/>
                </a:rPr>
                <a:t> </a:t>
              </a:r>
              <a:r>
                <a:rPr lang="ms-MY" sz="1000" dirty="0" smtClean="0">
                  <a:solidFill>
                    <a:schemeClr val="bg1">
                      <a:lumMod val="65000"/>
                    </a:schemeClr>
                  </a:solidFill>
                  <a:latin typeface="Segoe UI Light" panose="020B0502040204020203" pitchFamily="34" charset="0"/>
                  <a:cs typeface="Segoe UI Light" panose="020B0502040204020203" pitchFamily="34" charset="0"/>
                </a:rPr>
                <a:t>     You have precise control over your timeline with the quick clipping tool and more...</a:t>
              </a:r>
              <a:endParaRPr lang="ms-MY" sz="1000" dirty="0">
                <a:solidFill>
                  <a:schemeClr val="bg1">
                    <a:lumMod val="65000"/>
                  </a:schemeClr>
                </a:solidFill>
                <a:latin typeface="Segoe UI Light" panose="020B0502040204020203" pitchFamily="34" charset="0"/>
                <a:cs typeface="Segoe UI Light" panose="020B0502040204020203" pitchFamily="34" charset="0"/>
              </a:endParaRPr>
            </a:p>
          </p:txBody>
        </p:sp>
      </p:grpSp>
      <p:sp>
        <p:nvSpPr>
          <p:cNvPr id="39" name="Pentagon 38"/>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12</a:t>
            </a:r>
            <a:endParaRPr lang="en-US" sz="1000" dirty="0">
              <a:latin typeface="Source Sans Pro" pitchFamily="34" charset="0"/>
            </a:endParaRPr>
          </a:p>
        </p:txBody>
      </p:sp>
      <p:sp>
        <p:nvSpPr>
          <p:cNvPr id="40" name="AutoShape 139"/>
          <p:cNvSpPr>
            <a:spLocks/>
          </p:cNvSpPr>
          <p:nvPr/>
        </p:nvSpPr>
        <p:spPr bwMode="auto">
          <a:xfrm>
            <a:off x="872017" y="1729404"/>
            <a:ext cx="510458" cy="494753"/>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3">
              <a:lumMod val="75000"/>
              <a:alpha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4" name="AutoShape 139"/>
          <p:cNvSpPr>
            <a:spLocks/>
          </p:cNvSpPr>
          <p:nvPr/>
        </p:nvSpPr>
        <p:spPr bwMode="auto">
          <a:xfrm>
            <a:off x="4486670" y="1676673"/>
            <a:ext cx="510458" cy="494753"/>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lumMod val="75000"/>
              <a:alpha val="68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5" name="AutoShape 139"/>
          <p:cNvSpPr>
            <a:spLocks/>
          </p:cNvSpPr>
          <p:nvPr/>
        </p:nvSpPr>
        <p:spPr bwMode="auto">
          <a:xfrm>
            <a:off x="2454163" y="3383813"/>
            <a:ext cx="510458" cy="494753"/>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4">
              <a:lumMod val="75000"/>
              <a:alpha val="68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6" name="AutoShape 139"/>
          <p:cNvSpPr>
            <a:spLocks/>
          </p:cNvSpPr>
          <p:nvPr/>
        </p:nvSpPr>
        <p:spPr bwMode="auto">
          <a:xfrm>
            <a:off x="6033706" y="3365780"/>
            <a:ext cx="510458" cy="494753"/>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6">
              <a:lumMod val="75000"/>
              <a:alpha val="64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5000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1500"/>
                            </p:stCondLst>
                            <p:childTnLst>
                              <p:par>
                                <p:cTn id="19" presetID="2" presetClass="entr" presetSubtype="4" decel="5000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2500"/>
                            </p:stCondLst>
                            <p:childTnLst>
                              <p:par>
                                <p:cTn id="28" presetID="2" presetClass="entr" presetSubtype="4" decel="50000"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3500"/>
                            </p:stCondLst>
                            <p:childTnLst>
                              <p:par>
                                <p:cTn id="37" presetID="2" presetClass="entr" presetSubtype="4" decel="5000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animBg="1"/>
      <p:bldP spid="44" grpId="0" animBg="1"/>
      <p:bldP spid="45"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567707"/>
            <a:ext cx="8229600" cy="369092"/>
          </a:xfrm>
        </p:spPr>
        <p:txBody>
          <a:bodyPr>
            <a:noAutofit/>
          </a:bodyPr>
          <a:lstStyle/>
          <a:p>
            <a:r>
              <a:rPr lang="en-US" sz="2800" dirty="0" smtClean="0">
                <a:solidFill>
                  <a:srgbClr val="C00000"/>
                </a:solidFill>
                <a:latin typeface="Exo" panose="02000503000000000000" pitchFamily="50" charset="0"/>
              </a:rPr>
              <a:t>Install </a:t>
            </a:r>
            <a:r>
              <a:rPr lang="en-US" sz="2800" dirty="0" err="1" smtClean="0">
                <a:solidFill>
                  <a:srgbClr val="C00000"/>
                </a:solidFill>
                <a:latin typeface="Exo" panose="02000503000000000000" pitchFamily="50" charset="0"/>
              </a:rPr>
              <a:t>Cyberlink</a:t>
            </a:r>
            <a:r>
              <a:rPr lang="en-US" sz="2800" dirty="0" smtClean="0">
                <a:solidFill>
                  <a:srgbClr val="C00000"/>
                </a:solidFill>
                <a:latin typeface="Exo" panose="02000503000000000000" pitchFamily="50" charset="0"/>
              </a:rPr>
              <a:t> </a:t>
            </a:r>
            <a:r>
              <a:rPr lang="en-US" sz="2800" dirty="0" err="1" smtClean="0">
                <a:solidFill>
                  <a:srgbClr val="C00000"/>
                </a:solidFill>
                <a:latin typeface="Exo" panose="02000503000000000000" pitchFamily="50" charset="0"/>
              </a:rPr>
              <a:t>PowerDirector</a:t>
            </a:r>
            <a:endParaRPr lang="en-US" sz="2800" dirty="0">
              <a:solidFill>
                <a:srgbClr val="C00000"/>
              </a:solidFill>
              <a:latin typeface="Exo" panose="02000503000000000000" pitchFamily="50" charset="0"/>
            </a:endParaRPr>
          </a:p>
        </p:txBody>
      </p:sp>
      <p:grpSp>
        <p:nvGrpSpPr>
          <p:cNvPr id="21" name="Group 20"/>
          <p:cNvGrpSpPr/>
          <p:nvPr/>
        </p:nvGrpSpPr>
        <p:grpSpPr>
          <a:xfrm>
            <a:off x="361456" y="1352550"/>
            <a:ext cx="1950770" cy="1462714"/>
            <a:chOff x="361456" y="1352550"/>
            <a:chExt cx="1950770" cy="1462714"/>
          </a:xfrm>
        </p:grpSpPr>
        <p:sp>
          <p:nvSpPr>
            <p:cNvPr id="20" name="Curved Right Arrow 19"/>
            <p:cNvSpPr/>
            <p:nvPr/>
          </p:nvSpPr>
          <p:spPr>
            <a:xfrm>
              <a:off x="361456" y="1778400"/>
              <a:ext cx="685800" cy="1036864"/>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entagon 7"/>
            <p:cNvSpPr/>
            <p:nvPr/>
          </p:nvSpPr>
          <p:spPr>
            <a:xfrm>
              <a:off x="685800" y="1352550"/>
              <a:ext cx="1626426" cy="71562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Segoe UI Light" panose="020B0502040204020203" pitchFamily="34" charset="0"/>
                  <a:cs typeface="Segoe UI Light" panose="020B0502040204020203" pitchFamily="34" charset="0"/>
                </a:rPr>
                <a:t>Run Setup</a:t>
              </a:r>
              <a:endParaRPr lang="en-US" b="1" dirty="0">
                <a:latin typeface="Segoe UI Light" panose="020B0502040204020203" pitchFamily="34" charset="0"/>
                <a:cs typeface="Segoe UI Light" panose="020B0502040204020203" pitchFamily="34" charset="0"/>
              </a:endParaRPr>
            </a:p>
          </p:txBody>
        </p:sp>
      </p:grpSp>
      <p:grpSp>
        <p:nvGrpSpPr>
          <p:cNvPr id="19" name="Group 18"/>
          <p:cNvGrpSpPr/>
          <p:nvPr/>
        </p:nvGrpSpPr>
        <p:grpSpPr>
          <a:xfrm>
            <a:off x="1123456" y="2159400"/>
            <a:ext cx="1959429" cy="1494064"/>
            <a:chOff x="1123456" y="2159400"/>
            <a:chExt cx="1959429" cy="1494064"/>
          </a:xfrm>
        </p:grpSpPr>
        <p:sp>
          <p:nvSpPr>
            <p:cNvPr id="17" name="Curved Right Arrow 16"/>
            <p:cNvSpPr/>
            <p:nvPr/>
          </p:nvSpPr>
          <p:spPr>
            <a:xfrm>
              <a:off x="1123456" y="2616600"/>
              <a:ext cx="685800" cy="1036864"/>
            </a:xfrm>
            <a:prstGeom prst="curved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entagon 9"/>
            <p:cNvSpPr/>
            <p:nvPr/>
          </p:nvSpPr>
          <p:spPr>
            <a:xfrm>
              <a:off x="1456459" y="2159400"/>
              <a:ext cx="1626426" cy="71562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Segoe UI Light" panose="020B0502040204020203" pitchFamily="34" charset="0"/>
                  <a:cs typeface="Segoe UI Light" panose="020B0502040204020203" pitchFamily="34" charset="0"/>
                </a:rPr>
                <a:t>Install</a:t>
              </a:r>
              <a:endParaRPr lang="en-US" b="1" dirty="0">
                <a:latin typeface="Segoe UI Light" panose="020B0502040204020203" pitchFamily="34" charset="0"/>
                <a:cs typeface="Segoe UI Light" panose="020B0502040204020203" pitchFamily="34" charset="0"/>
              </a:endParaRPr>
            </a:p>
          </p:txBody>
        </p:sp>
      </p:grpSp>
      <p:grpSp>
        <p:nvGrpSpPr>
          <p:cNvPr id="22" name="Group 21"/>
          <p:cNvGrpSpPr/>
          <p:nvPr/>
        </p:nvGrpSpPr>
        <p:grpSpPr>
          <a:xfrm>
            <a:off x="1868139" y="2997600"/>
            <a:ext cx="1948543" cy="1494064"/>
            <a:chOff x="1868139" y="2997600"/>
            <a:chExt cx="1948543" cy="1494064"/>
          </a:xfrm>
        </p:grpSpPr>
        <p:sp>
          <p:nvSpPr>
            <p:cNvPr id="18" name="Curved Right Arrow 17"/>
            <p:cNvSpPr/>
            <p:nvPr/>
          </p:nvSpPr>
          <p:spPr>
            <a:xfrm>
              <a:off x="1868139" y="3454800"/>
              <a:ext cx="685800" cy="1036864"/>
            </a:xfrm>
            <a:prstGeom prst="curved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Pentagon 25"/>
            <p:cNvSpPr/>
            <p:nvPr/>
          </p:nvSpPr>
          <p:spPr>
            <a:xfrm>
              <a:off x="2190256" y="2997600"/>
              <a:ext cx="1626426" cy="71562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Segoe UI Light" panose="020B0502040204020203" pitchFamily="34" charset="0"/>
                  <a:cs typeface="Segoe UI Light" panose="020B0502040204020203" pitchFamily="34" charset="0"/>
                </a:rPr>
                <a:t>Disable Anti-Virus</a:t>
              </a:r>
              <a:endParaRPr lang="en-US" b="1" dirty="0">
                <a:latin typeface="Segoe UI Light" panose="020B0502040204020203" pitchFamily="34" charset="0"/>
                <a:cs typeface="Segoe UI Light" panose="020B0502040204020203" pitchFamily="34" charset="0"/>
              </a:endParaRPr>
            </a:p>
          </p:txBody>
        </p:sp>
      </p:grpSp>
      <p:sp>
        <p:nvSpPr>
          <p:cNvPr id="9" name="Pentagon 8"/>
          <p:cNvSpPr/>
          <p:nvPr/>
        </p:nvSpPr>
        <p:spPr>
          <a:xfrm>
            <a:off x="3039342" y="3835800"/>
            <a:ext cx="1626426" cy="715628"/>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Segoe UI Light" panose="020B0502040204020203" pitchFamily="34" charset="0"/>
                <a:cs typeface="Segoe UI Light" panose="020B0502040204020203" pitchFamily="34" charset="0"/>
              </a:rPr>
              <a:t>Crack</a:t>
            </a:r>
            <a:r>
              <a:rPr lang="en-US" dirty="0" smtClean="0"/>
              <a:t> </a:t>
            </a:r>
            <a:endParaRPr lang="en-US" dirty="0"/>
          </a:p>
        </p:txBody>
      </p:sp>
      <p:cxnSp>
        <p:nvCxnSpPr>
          <p:cNvPr id="27" name="Straight Connector 26"/>
          <p:cNvCxnSpPr/>
          <p:nvPr/>
        </p:nvCxnSpPr>
        <p:spPr>
          <a:xfrm flipV="1">
            <a:off x="2723656" y="1702200"/>
            <a:ext cx="1308513" cy="8164"/>
          </a:xfrm>
          <a:prstGeom prst="line">
            <a:avLst/>
          </a:prstGeom>
          <a:ln w="31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494315" y="2503607"/>
            <a:ext cx="1308513" cy="8164"/>
          </a:xfrm>
          <a:prstGeom prst="line">
            <a:avLst/>
          </a:prstGeom>
          <a:ln w="3175">
            <a:solidFill>
              <a:schemeClr val="accent3"/>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230339" y="3341807"/>
            <a:ext cx="1308513" cy="8164"/>
          </a:xfrm>
          <a:prstGeom prst="line">
            <a:avLst/>
          </a:prstGeom>
          <a:ln w="3175">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081652" y="4180007"/>
            <a:ext cx="1308513" cy="8164"/>
          </a:xfrm>
          <a:prstGeom prst="line">
            <a:avLst/>
          </a:prstGeom>
          <a:ln w="3175">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06049" y="3903008"/>
            <a:ext cx="1969711" cy="553998"/>
          </a:xfrm>
          <a:prstGeom prst="rect">
            <a:avLst/>
          </a:prstGeom>
        </p:spPr>
        <p:txBody>
          <a:bodyPr wrap="square">
            <a:spAutoFit/>
          </a:bodyPr>
          <a:lstStyle/>
          <a:p>
            <a:r>
              <a:rPr lang="ms-MY" sz="1000" dirty="0" smtClean="0">
                <a:solidFill>
                  <a:schemeClr val="bg1">
                    <a:lumMod val="65000"/>
                  </a:schemeClr>
                </a:solidFill>
                <a:latin typeface="Source Sans Pro Light" pitchFamily="34" charset="0"/>
              </a:rPr>
              <a:t>Once this is done, restart and open up. Do not register or Update!</a:t>
            </a:r>
            <a:endParaRPr lang="ms-MY" sz="1000" dirty="0">
              <a:solidFill>
                <a:schemeClr val="bg1">
                  <a:lumMod val="65000"/>
                </a:schemeClr>
              </a:solidFill>
              <a:latin typeface="Source Sans Pro Light" pitchFamily="34" charset="0"/>
            </a:endParaRPr>
          </a:p>
        </p:txBody>
      </p:sp>
      <p:sp>
        <p:nvSpPr>
          <p:cNvPr id="33" name="Rectangle 32"/>
          <p:cNvSpPr/>
          <p:nvPr/>
        </p:nvSpPr>
        <p:spPr>
          <a:xfrm>
            <a:off x="5952509" y="2997600"/>
            <a:ext cx="1969711" cy="553998"/>
          </a:xfrm>
          <a:prstGeom prst="rect">
            <a:avLst/>
          </a:prstGeom>
        </p:spPr>
        <p:txBody>
          <a:bodyPr wrap="square">
            <a:spAutoFit/>
          </a:bodyPr>
          <a:lstStyle/>
          <a:p>
            <a:r>
              <a:rPr lang="ms-MY" sz="1000" dirty="0" smtClean="0">
                <a:solidFill>
                  <a:schemeClr val="bg1">
                    <a:lumMod val="65000"/>
                  </a:schemeClr>
                </a:solidFill>
                <a:latin typeface="Source Sans Pro Light" pitchFamily="34" charset="0"/>
              </a:rPr>
              <a:t>This is crucial to crack. You have to </a:t>
            </a:r>
            <a:r>
              <a:rPr lang="ms-MY" sz="1000" b="1" dirty="0" smtClean="0">
                <a:solidFill>
                  <a:schemeClr val="bg1">
                    <a:lumMod val="65000"/>
                  </a:schemeClr>
                </a:solidFill>
                <a:latin typeface="Source Sans Pro Light" pitchFamily="34" charset="0"/>
              </a:rPr>
              <a:t>disable</a:t>
            </a:r>
            <a:r>
              <a:rPr lang="ms-MY" sz="1000" dirty="0" smtClean="0">
                <a:solidFill>
                  <a:schemeClr val="bg1">
                    <a:lumMod val="65000"/>
                  </a:schemeClr>
                </a:solidFill>
                <a:latin typeface="Source Sans Pro Light" pitchFamily="34" charset="0"/>
              </a:rPr>
              <a:t> all the anti-virus &amp; spyware to crack this software. </a:t>
            </a:r>
            <a:endParaRPr lang="ms-MY" sz="1000" dirty="0">
              <a:solidFill>
                <a:schemeClr val="bg1">
                  <a:lumMod val="65000"/>
                </a:schemeClr>
              </a:solidFill>
              <a:latin typeface="Source Sans Pro Light" pitchFamily="34" charset="0"/>
            </a:endParaRPr>
          </a:p>
        </p:txBody>
      </p:sp>
      <p:sp>
        <p:nvSpPr>
          <p:cNvPr id="34" name="Rectangle 33"/>
          <p:cNvSpPr/>
          <p:nvPr/>
        </p:nvSpPr>
        <p:spPr>
          <a:xfrm>
            <a:off x="5238255" y="2293375"/>
            <a:ext cx="1969711" cy="400110"/>
          </a:xfrm>
          <a:prstGeom prst="rect">
            <a:avLst/>
          </a:prstGeom>
        </p:spPr>
        <p:txBody>
          <a:bodyPr wrap="square">
            <a:spAutoFit/>
          </a:bodyPr>
          <a:lstStyle/>
          <a:p>
            <a:r>
              <a:rPr lang="ms-MY" sz="1000" dirty="0" smtClean="0">
                <a:solidFill>
                  <a:schemeClr val="bg1">
                    <a:lumMod val="65000"/>
                  </a:schemeClr>
                </a:solidFill>
                <a:latin typeface="Source Sans Pro Light" pitchFamily="34" charset="0"/>
              </a:rPr>
              <a:t>The installation pics are also given along with the setup.</a:t>
            </a:r>
            <a:endParaRPr lang="ms-MY" sz="1000" dirty="0">
              <a:solidFill>
                <a:schemeClr val="bg1">
                  <a:lumMod val="65000"/>
                </a:schemeClr>
              </a:solidFill>
              <a:latin typeface="Source Sans Pro Light" pitchFamily="34" charset="0"/>
            </a:endParaRPr>
          </a:p>
        </p:txBody>
      </p:sp>
      <p:sp>
        <p:nvSpPr>
          <p:cNvPr id="35" name="Rectangle 34"/>
          <p:cNvSpPr/>
          <p:nvPr/>
        </p:nvSpPr>
        <p:spPr>
          <a:xfrm>
            <a:off x="4253400" y="1502145"/>
            <a:ext cx="1969711" cy="400110"/>
          </a:xfrm>
          <a:prstGeom prst="rect">
            <a:avLst/>
          </a:prstGeom>
        </p:spPr>
        <p:txBody>
          <a:bodyPr wrap="square">
            <a:spAutoFit/>
          </a:bodyPr>
          <a:lstStyle/>
          <a:p>
            <a:r>
              <a:rPr lang="ms-MY" sz="1000" dirty="0" smtClean="0">
                <a:solidFill>
                  <a:schemeClr val="bg1">
                    <a:lumMod val="65000"/>
                  </a:schemeClr>
                </a:solidFill>
                <a:latin typeface="Source Sans Pro Light" pitchFamily="34" charset="0"/>
              </a:rPr>
              <a:t>Or just open the ReadMe file. It’s all written there. </a:t>
            </a:r>
            <a:endParaRPr lang="ms-MY" sz="1000" dirty="0">
              <a:solidFill>
                <a:schemeClr val="bg1">
                  <a:lumMod val="65000"/>
                </a:schemeClr>
              </a:solidFill>
              <a:latin typeface="Source Sans Pro Light" pitchFamily="34" charset="0"/>
            </a:endParaRPr>
          </a:p>
        </p:txBody>
      </p:sp>
      <p:sp>
        <p:nvSpPr>
          <p:cNvPr id="31" name="Pentagon 30"/>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13</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5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8" decel="5000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8" decel="5000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0-#ppt_w/2"/>
                                          </p:val>
                                        </p:tav>
                                        <p:tav tm="100000">
                                          <p:val>
                                            <p:strVal val="#ppt_x"/>
                                          </p:val>
                                        </p:tav>
                                      </p:tavLst>
                                    </p:anim>
                                    <p:anim calcmode="lin" valueType="num">
                                      <p:cBhvr additive="base">
                                        <p:cTn id="21" dur="500" fill="hold"/>
                                        <p:tgtEl>
                                          <p:spTgt spid="3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5000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decel="5000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 presetClass="entr" presetSubtype="8" decel="5000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0-#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8" decel="5000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0-#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par>
                                <p:cTn id="40" presetID="2" presetClass="entr" presetSubtype="8" decel="5000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0-#ppt_w/2"/>
                                          </p:val>
                                        </p:tav>
                                        <p:tav tm="100000">
                                          <p:val>
                                            <p:strVal val="#ppt_x"/>
                                          </p:val>
                                        </p:tav>
                                      </p:tavLst>
                                    </p:anim>
                                    <p:anim calcmode="lin" valueType="num">
                                      <p:cBhvr additive="base">
                                        <p:cTn id="43" dur="500" fill="hold"/>
                                        <p:tgtEl>
                                          <p:spTgt spid="29"/>
                                        </p:tgtEl>
                                        <p:attrNameLst>
                                          <p:attrName>ppt_y</p:attrName>
                                        </p:attrNameLst>
                                      </p:cBhvr>
                                      <p:tavLst>
                                        <p:tav tm="0">
                                          <p:val>
                                            <p:strVal val="#ppt_y"/>
                                          </p:val>
                                        </p:tav>
                                        <p:tav tm="100000">
                                          <p:val>
                                            <p:strVal val="#ppt_y"/>
                                          </p:val>
                                        </p:tav>
                                      </p:tavLst>
                                    </p:anim>
                                  </p:childTnLst>
                                </p:cTn>
                              </p:par>
                              <p:par>
                                <p:cTn id="44" presetID="2" presetClass="entr" presetSubtype="8" decel="5000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2000"/>
                            </p:stCondLst>
                            <p:childTnLst>
                              <p:par>
                                <p:cTn id="49" presetID="2" presetClass="entr" presetSubtype="8" decel="5000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par>
                                <p:cTn id="53" presetID="2" presetClass="entr" presetSubtype="8" decel="5000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0-#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par>
                                <p:cTn id="57" presetID="2" presetClass="entr" presetSubtype="8" decel="5000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0-#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32"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858"/>
            <a:ext cx="8229600" cy="369092"/>
          </a:xfrm>
        </p:spPr>
        <p:txBody>
          <a:bodyPr>
            <a:noAutofit/>
          </a:bodyPr>
          <a:lstStyle/>
          <a:p>
            <a:r>
              <a:rPr lang="en-US" sz="2800" dirty="0" smtClean="0">
                <a:solidFill>
                  <a:srgbClr val="860000"/>
                </a:solidFill>
                <a:latin typeface="Exo" panose="02000503000000000000" pitchFamily="50" charset="0"/>
              </a:rPr>
              <a:t>RENDERING</a:t>
            </a:r>
            <a:endParaRPr lang="en-US" sz="2800" dirty="0">
              <a:solidFill>
                <a:srgbClr val="860000"/>
              </a:solidFill>
              <a:latin typeface="Exo" panose="02000503000000000000" pitchFamily="50" charset="0"/>
            </a:endParaRPr>
          </a:p>
        </p:txBody>
      </p:sp>
      <p:sp>
        <p:nvSpPr>
          <p:cNvPr id="3" name="Subtitle 4"/>
          <p:cNvSpPr txBox="1">
            <a:spLocks/>
          </p:cNvSpPr>
          <p:nvPr/>
        </p:nvSpPr>
        <p:spPr>
          <a:xfrm>
            <a:off x="457200" y="742950"/>
            <a:ext cx="8229600" cy="304800"/>
          </a:xfrm>
          <a:prstGeom prst="rect">
            <a:avLst/>
          </a:prstGeom>
          <a:ln>
            <a:noFill/>
          </a:ln>
        </p:spPr>
        <p:txBody>
          <a:bodyPr vert="horz" lIns="91440" tIns="45720" rIns="91440" bIns="45720" rtlCol="0">
            <a:normAutofit/>
          </a:bodyPr>
          <a:lstStyle/>
          <a:p>
            <a:pPr marL="342900" lvl="0" indent="-342900" algn="ctr">
              <a:spcBef>
                <a:spcPct val="20000"/>
              </a:spcBef>
            </a:pPr>
            <a:r>
              <a:rPr lang="ms-MY" sz="1200" dirty="0" smtClean="0">
                <a:solidFill>
                  <a:schemeClr val="bg1">
                    <a:lumMod val="75000"/>
                  </a:schemeClr>
                </a:solidFill>
                <a:latin typeface="Segoe UI Light" panose="020B0502040204020203" pitchFamily="34" charset="0"/>
                <a:cs typeface="Segoe UI Light" panose="020B0502040204020203" pitchFamily="34" charset="0"/>
              </a:rPr>
              <a:t>Video output / export to a single video file</a:t>
            </a:r>
            <a:endPar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cs typeface="Segoe UI Light" panose="020B0502040204020203" pitchFamily="34" charset="0"/>
            </a:endParaRPr>
          </a:p>
        </p:txBody>
      </p:sp>
      <p:grpSp>
        <p:nvGrpSpPr>
          <p:cNvPr id="37" name="Group 36"/>
          <p:cNvGrpSpPr/>
          <p:nvPr/>
        </p:nvGrpSpPr>
        <p:grpSpPr>
          <a:xfrm>
            <a:off x="1535742" y="3100685"/>
            <a:ext cx="1992942" cy="780697"/>
            <a:chOff x="1066800" y="3105150"/>
            <a:chExt cx="1992942" cy="780697"/>
          </a:xfrm>
        </p:grpSpPr>
        <p:sp>
          <p:nvSpPr>
            <p:cNvPr id="10" name="Rectangle 9"/>
            <p:cNvSpPr/>
            <p:nvPr/>
          </p:nvSpPr>
          <p:spPr>
            <a:xfrm>
              <a:off x="1066800" y="3485737"/>
              <a:ext cx="1992942" cy="400110"/>
            </a:xfrm>
            <a:prstGeom prst="rect">
              <a:avLst/>
            </a:prstGeom>
          </p:spPr>
          <p:txBody>
            <a:bodyPr wrap="square">
              <a:spAutoFit/>
            </a:bodyPr>
            <a:lstStyle/>
            <a:p>
              <a:r>
                <a:rPr lang="ms-MY" sz="1000" dirty="0" smtClean="0">
                  <a:solidFill>
                    <a:schemeClr val="tx1">
                      <a:lumMod val="50000"/>
                      <a:lumOff val="50000"/>
                    </a:schemeClr>
                  </a:solidFill>
                  <a:latin typeface="Segoe UI Light" panose="020B0502040204020203" pitchFamily="34" charset="0"/>
                  <a:cs typeface="Segoe UI Light" panose="020B0502040204020203" pitchFamily="34" charset="0"/>
                </a:rPr>
                <a:t>Choose the apporiate FPS, Resolution, Type, location, etc...</a:t>
              </a:r>
              <a:endParaRPr lang="ms-MY" sz="1000" dirty="0">
                <a:solidFill>
                  <a:schemeClr val="tx1">
                    <a:lumMod val="50000"/>
                    <a:lumOff val="50000"/>
                  </a:schemeClr>
                </a:solidFill>
                <a:latin typeface="Segoe UI Light" panose="020B0502040204020203" pitchFamily="34" charset="0"/>
                <a:cs typeface="Segoe UI Light" panose="020B0502040204020203" pitchFamily="34" charset="0"/>
              </a:endParaRPr>
            </a:p>
          </p:txBody>
        </p:sp>
        <p:sp>
          <p:nvSpPr>
            <p:cNvPr id="11" name="Rectangle 10"/>
            <p:cNvSpPr/>
            <p:nvPr/>
          </p:nvSpPr>
          <p:spPr>
            <a:xfrm>
              <a:off x="1066800" y="3105150"/>
              <a:ext cx="1211572" cy="338554"/>
            </a:xfrm>
            <a:prstGeom prst="rect">
              <a:avLst/>
            </a:prstGeom>
            <a:noFill/>
          </p:spPr>
          <p:txBody>
            <a:bodyPr wrap="square">
              <a:spAutoFit/>
            </a:bodyPr>
            <a:lstStyle/>
            <a:p>
              <a:r>
                <a:rPr lang="ms-MY" sz="1600" b="1" dirty="0" smtClean="0">
                  <a:solidFill>
                    <a:schemeClr val="tx1">
                      <a:lumMod val="75000"/>
                      <a:lumOff val="25000"/>
                    </a:schemeClr>
                  </a:solidFill>
                  <a:latin typeface="Segoe UI Light" panose="020B0502040204020203" pitchFamily="34" charset="0"/>
                  <a:cs typeface="Segoe UI Light" panose="020B0502040204020203" pitchFamily="34" charset="0"/>
                </a:rPr>
                <a:t>Settings</a:t>
              </a:r>
              <a:endParaRPr lang="ms-MY" sz="1600" b="1"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grpSp>
        <p:nvGrpSpPr>
          <p:cNvPr id="38" name="Group 37"/>
          <p:cNvGrpSpPr/>
          <p:nvPr/>
        </p:nvGrpSpPr>
        <p:grpSpPr>
          <a:xfrm>
            <a:off x="5332960" y="3119795"/>
            <a:ext cx="1992942" cy="783755"/>
            <a:chOff x="3808960" y="3105150"/>
            <a:chExt cx="1992942" cy="783755"/>
          </a:xfrm>
        </p:grpSpPr>
        <p:sp>
          <p:nvSpPr>
            <p:cNvPr id="16" name="Rectangle 15"/>
            <p:cNvSpPr/>
            <p:nvPr/>
          </p:nvSpPr>
          <p:spPr>
            <a:xfrm>
              <a:off x="3808960" y="3488795"/>
              <a:ext cx="1992942" cy="400110"/>
            </a:xfrm>
            <a:prstGeom prst="rect">
              <a:avLst/>
            </a:prstGeom>
          </p:spPr>
          <p:txBody>
            <a:bodyPr wrap="square">
              <a:spAutoFit/>
            </a:bodyPr>
            <a:lstStyle/>
            <a:p>
              <a:r>
                <a:rPr lang="ms-MY" sz="1000" dirty="0" smtClean="0">
                  <a:solidFill>
                    <a:schemeClr val="bg1">
                      <a:lumMod val="65000"/>
                    </a:schemeClr>
                  </a:solidFill>
                  <a:latin typeface="Segoe UI Light" panose="020B0502040204020203" pitchFamily="34" charset="0"/>
                  <a:cs typeface="Segoe UI Light" panose="020B0502040204020203" pitchFamily="34" charset="0"/>
                </a:rPr>
                <a:t>H.264 is the best format available.</a:t>
              </a:r>
            </a:p>
            <a:p>
              <a:r>
                <a:rPr lang="ms-MY" sz="1000" dirty="0" smtClean="0">
                  <a:solidFill>
                    <a:schemeClr val="bg1">
                      <a:lumMod val="65000"/>
                    </a:schemeClr>
                  </a:solidFill>
                  <a:latin typeface="Segoe UI Light" panose="020B0502040204020203" pitchFamily="34" charset="0"/>
                  <a:cs typeface="Segoe UI Light" panose="020B0502040204020203" pitchFamily="34" charset="0"/>
                </a:rPr>
                <a:t>Convert if necessary </a:t>
              </a:r>
              <a:endParaRPr lang="ms-MY" sz="10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7" name="Rectangle 16"/>
            <p:cNvSpPr/>
            <p:nvPr/>
          </p:nvSpPr>
          <p:spPr>
            <a:xfrm>
              <a:off x="3821742" y="3105150"/>
              <a:ext cx="1211572" cy="338554"/>
            </a:xfrm>
            <a:prstGeom prst="rect">
              <a:avLst/>
            </a:prstGeom>
            <a:noFill/>
          </p:spPr>
          <p:txBody>
            <a:bodyPr wrap="square">
              <a:spAutoFit/>
            </a:bodyPr>
            <a:lstStyle/>
            <a:p>
              <a:r>
                <a:rPr lang="ms-MY" sz="1600" b="1" dirty="0" smtClean="0">
                  <a:solidFill>
                    <a:schemeClr val="tx1">
                      <a:lumMod val="85000"/>
                      <a:lumOff val="15000"/>
                    </a:schemeClr>
                  </a:solidFill>
                  <a:latin typeface="Segoe UI Light" panose="020B0502040204020203" pitchFamily="34" charset="0"/>
                  <a:cs typeface="Segoe UI Light" panose="020B0502040204020203" pitchFamily="34" charset="0"/>
                </a:rPr>
                <a:t>Format</a:t>
              </a:r>
              <a:endParaRPr lang="ms-MY" sz="16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685800" y="4294730"/>
            <a:ext cx="7772400" cy="246221"/>
          </a:xfrm>
          <a:prstGeom prst="rect">
            <a:avLst/>
          </a:prstGeom>
        </p:spPr>
        <p:txBody>
          <a:bodyPr wrap="square">
            <a:spAutoFit/>
          </a:bodyPr>
          <a:lstStyle/>
          <a:p>
            <a:r>
              <a:rPr lang="ms-MY" sz="1000" dirty="0" smtClean="0">
                <a:solidFill>
                  <a:schemeClr val="bg1">
                    <a:lumMod val="85000"/>
                  </a:schemeClr>
                </a:solidFill>
                <a:latin typeface="Source Sans Pro Light" pitchFamily="34" charset="0"/>
              </a:rPr>
              <a:t>*Rendering time will solely depend on the performace on your PC.</a:t>
            </a:r>
            <a:endParaRPr lang="ms-MY" sz="1000" dirty="0">
              <a:solidFill>
                <a:schemeClr val="bg1">
                  <a:lumMod val="85000"/>
                </a:schemeClr>
              </a:solidFill>
              <a:latin typeface="Source Sans Pro Light" pitchFamily="34" charset="0"/>
            </a:endParaRPr>
          </a:p>
        </p:txBody>
      </p:sp>
      <p:grpSp>
        <p:nvGrpSpPr>
          <p:cNvPr id="29" name="Group 28"/>
          <p:cNvGrpSpPr/>
          <p:nvPr/>
        </p:nvGrpSpPr>
        <p:grpSpPr>
          <a:xfrm>
            <a:off x="1537633" y="1348085"/>
            <a:ext cx="2011966" cy="1476676"/>
            <a:chOff x="1068691" y="1352550"/>
            <a:chExt cx="2011966" cy="1476676"/>
          </a:xfrm>
        </p:grpSpPr>
        <p:sp>
          <p:nvSpPr>
            <p:cNvPr id="4" name="Oval 3"/>
            <p:cNvSpPr/>
            <p:nvPr/>
          </p:nvSpPr>
          <p:spPr bwMode="gray">
            <a:xfrm>
              <a:off x="1068691" y="1352550"/>
              <a:ext cx="1476676" cy="1476676"/>
            </a:xfrm>
            <a:prstGeom prst="ellipse">
              <a:avLst/>
            </a:prstGeom>
            <a:solidFill>
              <a:schemeClr val="accent2"/>
            </a:solidFill>
            <a:ln w="6350" cap="flat" cmpd="sng">
              <a:noFill/>
              <a:prstDash val="solid"/>
              <a:round/>
              <a:headEnd type="none" w="med" len="med"/>
              <a:tailEnd type="none" w="med" len="med"/>
            </a:ln>
            <a:effectLst/>
          </p:spPr>
          <p:txBody>
            <a:bodyPr rtlCol="0" anchor="ctr"/>
            <a:lstStyle/>
            <a:p>
              <a:pPr algn="ctr"/>
              <a:endParaRPr lang="en-US" dirty="0"/>
            </a:p>
          </p:txBody>
        </p:sp>
        <p:sp>
          <p:nvSpPr>
            <p:cNvPr id="15" name="TextBox 14"/>
            <p:cNvSpPr txBox="1"/>
            <p:nvPr/>
          </p:nvSpPr>
          <p:spPr>
            <a:xfrm>
              <a:off x="2318657" y="2261507"/>
              <a:ext cx="762000" cy="400110"/>
            </a:xfrm>
            <a:prstGeom prst="rect">
              <a:avLst/>
            </a:prstGeom>
            <a:noFill/>
          </p:spPr>
          <p:txBody>
            <a:bodyPr wrap="square" rtlCol="0" anchor="ctr">
              <a:spAutoFit/>
            </a:bodyPr>
            <a:lstStyle/>
            <a:p>
              <a:pPr algn="ctr"/>
              <a:r>
                <a:rPr lang="en-US" sz="2000" b="1" dirty="0" smtClean="0">
                  <a:solidFill>
                    <a:schemeClr val="bg1"/>
                  </a:solidFill>
                  <a:latin typeface="Source Sans Pro" pitchFamily="34" charset="0"/>
                </a:rPr>
                <a:t>88m</a:t>
              </a:r>
              <a:endParaRPr lang="en-US" sz="2000" b="1" dirty="0">
                <a:solidFill>
                  <a:schemeClr val="bg1"/>
                </a:solidFill>
                <a:latin typeface="Source Sans Pro" pitchFamily="34" charset="0"/>
              </a:endParaRPr>
            </a:p>
          </p:txBody>
        </p:sp>
      </p:grpSp>
      <p:grpSp>
        <p:nvGrpSpPr>
          <p:cNvPr id="35" name="Group 34"/>
          <p:cNvGrpSpPr/>
          <p:nvPr/>
        </p:nvGrpSpPr>
        <p:grpSpPr>
          <a:xfrm>
            <a:off x="5335891" y="1367195"/>
            <a:ext cx="2055509" cy="1476676"/>
            <a:chOff x="3811891" y="1352550"/>
            <a:chExt cx="2055509" cy="1476676"/>
          </a:xfrm>
        </p:grpSpPr>
        <p:sp>
          <p:nvSpPr>
            <p:cNvPr id="6" name="Oval 5"/>
            <p:cNvSpPr/>
            <p:nvPr/>
          </p:nvSpPr>
          <p:spPr bwMode="gray">
            <a:xfrm>
              <a:off x="3811891" y="1352550"/>
              <a:ext cx="1476676" cy="1476676"/>
            </a:xfrm>
            <a:prstGeom prst="ellipse">
              <a:avLst/>
            </a:prstGeom>
            <a:solidFill>
              <a:schemeClr val="accent1"/>
            </a:solidFill>
            <a:ln w="6350" cap="flat" cmpd="sng">
              <a:noFill/>
              <a:prstDash val="solid"/>
              <a:round/>
              <a:headEnd type="none" w="med" len="med"/>
              <a:tailEnd type="none" w="med" len="med"/>
            </a:ln>
            <a:effectLst/>
          </p:spPr>
          <p:txBody>
            <a:bodyPr rtlCol="0" anchor="ctr"/>
            <a:lstStyle/>
            <a:p>
              <a:pPr algn="ctr"/>
              <a:endParaRPr lang="en-US" dirty="0"/>
            </a:p>
          </p:txBody>
        </p:sp>
        <p:sp>
          <p:nvSpPr>
            <p:cNvPr id="12" name="TextBox 11"/>
            <p:cNvSpPr txBox="1"/>
            <p:nvPr/>
          </p:nvSpPr>
          <p:spPr>
            <a:xfrm>
              <a:off x="5105400" y="2266950"/>
              <a:ext cx="762000" cy="400110"/>
            </a:xfrm>
            <a:prstGeom prst="rect">
              <a:avLst/>
            </a:prstGeom>
            <a:noFill/>
          </p:spPr>
          <p:txBody>
            <a:bodyPr wrap="square" rtlCol="0" anchor="ctr">
              <a:spAutoFit/>
            </a:bodyPr>
            <a:lstStyle/>
            <a:p>
              <a:pPr algn="ctr"/>
              <a:r>
                <a:rPr lang="en-US" sz="2000" b="1" dirty="0" smtClean="0">
                  <a:solidFill>
                    <a:schemeClr val="bg1"/>
                  </a:solidFill>
                  <a:latin typeface="Source Sans Pro" pitchFamily="34" charset="0"/>
                </a:rPr>
                <a:t>88m</a:t>
              </a:r>
              <a:endParaRPr lang="en-US" sz="2000" b="1" dirty="0">
                <a:solidFill>
                  <a:schemeClr val="bg1"/>
                </a:solidFill>
                <a:latin typeface="Source Sans Pro" pitchFamily="34" charset="0"/>
              </a:endParaRPr>
            </a:p>
          </p:txBody>
        </p:sp>
      </p:grpSp>
      <p:sp>
        <p:nvSpPr>
          <p:cNvPr id="28" name="Pentagon 27"/>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14</a:t>
            </a:r>
            <a:endParaRPr lang="en-US" sz="1000" dirty="0">
              <a:latin typeface="Source Sans Pro" pitchFamily="34" charset="0"/>
            </a:endParaRPr>
          </a:p>
        </p:txBody>
      </p:sp>
      <p:sp>
        <p:nvSpPr>
          <p:cNvPr id="30" name="AutoShape 123"/>
          <p:cNvSpPr>
            <a:spLocks/>
          </p:cNvSpPr>
          <p:nvPr/>
        </p:nvSpPr>
        <p:spPr bwMode="auto">
          <a:xfrm>
            <a:off x="1878391" y="1686491"/>
            <a:ext cx="795159" cy="7951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4" name="AutoShape 101"/>
          <p:cNvSpPr>
            <a:spLocks/>
          </p:cNvSpPr>
          <p:nvPr/>
        </p:nvSpPr>
        <p:spPr bwMode="auto">
          <a:xfrm>
            <a:off x="5676333" y="1714440"/>
            <a:ext cx="795792" cy="6964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5000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750" fill="hold"/>
                                        <p:tgtEl>
                                          <p:spTgt spid="29"/>
                                        </p:tgtEl>
                                        <p:attrNameLst>
                                          <p:attrName>ppt_x</p:attrName>
                                        </p:attrNameLst>
                                      </p:cBhvr>
                                      <p:tavLst>
                                        <p:tav tm="0">
                                          <p:val>
                                            <p:strVal val="#ppt_x"/>
                                          </p:val>
                                        </p:tav>
                                        <p:tav tm="100000">
                                          <p:val>
                                            <p:strVal val="#ppt_x"/>
                                          </p:val>
                                        </p:tav>
                                      </p:tavLst>
                                    </p:anim>
                                    <p:anim calcmode="lin" valueType="num">
                                      <p:cBhvr additive="base">
                                        <p:cTn id="17" dur="750" fill="hold"/>
                                        <p:tgtEl>
                                          <p:spTgt spid="2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decel="5000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750" fill="hold"/>
                                        <p:tgtEl>
                                          <p:spTgt spid="37"/>
                                        </p:tgtEl>
                                        <p:attrNameLst>
                                          <p:attrName>ppt_x</p:attrName>
                                        </p:attrNameLst>
                                      </p:cBhvr>
                                      <p:tavLst>
                                        <p:tav tm="0">
                                          <p:val>
                                            <p:strVal val="#ppt_x"/>
                                          </p:val>
                                        </p:tav>
                                        <p:tav tm="100000">
                                          <p:val>
                                            <p:strVal val="#ppt_x"/>
                                          </p:val>
                                        </p:tav>
                                      </p:tavLst>
                                    </p:anim>
                                    <p:anim calcmode="lin" valueType="num">
                                      <p:cBhvr additive="base">
                                        <p:cTn id="22" dur="750" fill="hold"/>
                                        <p:tgtEl>
                                          <p:spTgt spid="37"/>
                                        </p:tgtEl>
                                        <p:attrNameLst>
                                          <p:attrName>ppt_y</p:attrName>
                                        </p:attrNameLst>
                                      </p:cBhvr>
                                      <p:tavLst>
                                        <p:tav tm="0">
                                          <p:val>
                                            <p:strVal val="1+#ppt_h/2"/>
                                          </p:val>
                                        </p:tav>
                                        <p:tav tm="100000">
                                          <p:val>
                                            <p:strVal val="#ppt_y"/>
                                          </p:val>
                                        </p:tav>
                                      </p:tavLst>
                                    </p:anim>
                                  </p:childTnLst>
                                </p:cTn>
                              </p:par>
                            </p:childTnLst>
                          </p:cTn>
                        </p:par>
                        <p:par>
                          <p:cTn id="23" fill="hold">
                            <p:stCondLst>
                              <p:cond delay="2250"/>
                            </p:stCondLst>
                            <p:childTnLst>
                              <p:par>
                                <p:cTn id="24" presetID="2" presetClass="entr" presetSubtype="4" decel="5000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750" fill="hold"/>
                                        <p:tgtEl>
                                          <p:spTgt spid="35"/>
                                        </p:tgtEl>
                                        <p:attrNameLst>
                                          <p:attrName>ppt_x</p:attrName>
                                        </p:attrNameLst>
                                      </p:cBhvr>
                                      <p:tavLst>
                                        <p:tav tm="0">
                                          <p:val>
                                            <p:strVal val="#ppt_x"/>
                                          </p:val>
                                        </p:tav>
                                        <p:tav tm="100000">
                                          <p:val>
                                            <p:strVal val="#ppt_x"/>
                                          </p:val>
                                        </p:tav>
                                      </p:tavLst>
                                    </p:anim>
                                    <p:anim calcmode="lin" valueType="num">
                                      <p:cBhvr additive="base">
                                        <p:cTn id="27" dur="750" fill="hold"/>
                                        <p:tgtEl>
                                          <p:spTgt spid="35"/>
                                        </p:tgtEl>
                                        <p:attrNameLst>
                                          <p:attrName>ppt_y</p:attrName>
                                        </p:attrNameLst>
                                      </p:cBhvr>
                                      <p:tavLst>
                                        <p:tav tm="0">
                                          <p:val>
                                            <p:strVal val="1+#ppt_h/2"/>
                                          </p:val>
                                        </p:tav>
                                        <p:tav tm="100000">
                                          <p:val>
                                            <p:strVal val="#ppt_y"/>
                                          </p:val>
                                        </p:tav>
                                      </p:tavLst>
                                    </p:anim>
                                  </p:childTnLst>
                                </p:cTn>
                              </p:par>
                            </p:childTnLst>
                          </p:cTn>
                        </p:par>
                        <p:par>
                          <p:cTn id="28" fill="hold">
                            <p:stCondLst>
                              <p:cond delay="3000"/>
                            </p:stCondLst>
                            <p:childTnLst>
                              <p:par>
                                <p:cTn id="29" presetID="2" presetClass="entr" presetSubtype="4" decel="50000"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750" fill="hold"/>
                                        <p:tgtEl>
                                          <p:spTgt spid="38"/>
                                        </p:tgtEl>
                                        <p:attrNameLst>
                                          <p:attrName>ppt_x</p:attrName>
                                        </p:attrNameLst>
                                      </p:cBhvr>
                                      <p:tavLst>
                                        <p:tav tm="0">
                                          <p:val>
                                            <p:strVal val="#ppt_x"/>
                                          </p:val>
                                        </p:tav>
                                        <p:tav tm="100000">
                                          <p:val>
                                            <p:strVal val="#ppt_x"/>
                                          </p:val>
                                        </p:tav>
                                      </p:tavLst>
                                    </p:anim>
                                    <p:anim calcmode="lin" valueType="num">
                                      <p:cBhvr additive="base">
                                        <p:cTn id="32" dur="750" fill="hold"/>
                                        <p:tgtEl>
                                          <p:spTgt spid="38"/>
                                        </p:tgtEl>
                                        <p:attrNameLst>
                                          <p:attrName>ppt_y</p:attrName>
                                        </p:attrNameLst>
                                      </p:cBhvr>
                                      <p:tavLst>
                                        <p:tav tm="0">
                                          <p:val>
                                            <p:strVal val="1+#ppt_h/2"/>
                                          </p:val>
                                        </p:tav>
                                        <p:tav tm="100000">
                                          <p:val>
                                            <p:strVal val="#ppt_y"/>
                                          </p:val>
                                        </p:tav>
                                      </p:tavLst>
                                    </p:anim>
                                  </p:childTnLst>
                                </p:cTn>
                              </p:par>
                            </p:childTnLst>
                          </p:cTn>
                        </p:par>
                        <p:par>
                          <p:cTn id="33" fill="hold">
                            <p:stCondLst>
                              <p:cond delay="3750"/>
                            </p:stCondLst>
                            <p:childTnLst>
                              <p:par>
                                <p:cTn id="34" presetID="2" presetClass="entr" presetSubtype="4" decel="5000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750" fill="hold"/>
                                        <p:tgtEl>
                                          <p:spTgt spid="20"/>
                                        </p:tgtEl>
                                        <p:attrNameLst>
                                          <p:attrName>ppt_x</p:attrName>
                                        </p:attrNameLst>
                                      </p:cBhvr>
                                      <p:tavLst>
                                        <p:tav tm="0">
                                          <p:val>
                                            <p:strVal val="#ppt_x"/>
                                          </p:val>
                                        </p:tav>
                                        <p:tav tm="100000">
                                          <p:val>
                                            <p:strVal val="#ppt_x"/>
                                          </p:val>
                                        </p:tav>
                                      </p:tavLst>
                                    </p:anim>
                                    <p:anim calcmode="lin" valueType="num">
                                      <p:cBhvr additive="base">
                                        <p:cTn id="37"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638550"/>
            <a:ext cx="9144000" cy="914400"/>
          </a:xfrm>
          <a:prstGeom prst="rect">
            <a:avLst/>
          </a:prstGeom>
          <a:solidFill>
            <a:schemeClr val="accent4">
              <a:lumMod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76200" y="819150"/>
            <a:ext cx="8229600" cy="369092"/>
          </a:xfrm>
        </p:spPr>
        <p:txBody>
          <a:bodyPr>
            <a:noAutofit/>
          </a:bodyPr>
          <a:lstStyle/>
          <a:p>
            <a:pPr algn="r"/>
            <a:r>
              <a:rPr lang="en-US" sz="4000" dirty="0" smtClean="0">
                <a:solidFill>
                  <a:srgbClr val="C00000"/>
                </a:solidFill>
                <a:latin typeface="Exo" panose="02000503000000000000" pitchFamily="50" charset="0"/>
              </a:rPr>
              <a:t>AFTER EFFECTS</a:t>
            </a:r>
            <a:endParaRPr lang="en-US" sz="4000" dirty="0">
              <a:solidFill>
                <a:srgbClr val="C00000"/>
              </a:solidFill>
              <a:latin typeface="Exo" panose="02000503000000000000" pitchFamily="50" charset="0"/>
            </a:endParaRPr>
          </a:p>
        </p:txBody>
      </p:sp>
      <p:sp>
        <p:nvSpPr>
          <p:cNvPr id="5" name="Subtitle 4"/>
          <p:cNvSpPr txBox="1">
            <a:spLocks/>
          </p:cNvSpPr>
          <p:nvPr/>
        </p:nvSpPr>
        <p:spPr>
          <a:xfrm>
            <a:off x="457200" y="3943350"/>
            <a:ext cx="8229600" cy="304800"/>
          </a:xfrm>
          <a:prstGeom prst="rect">
            <a:avLst/>
          </a:prstGeom>
          <a:ln>
            <a:noFill/>
          </a:ln>
        </p:spPr>
        <p:txBody>
          <a:bodyPr vert="horz" lIns="91440" tIns="45720" rIns="91440" bIns="45720" rtlCol="0">
            <a:noAutofit/>
          </a:bodyPr>
          <a:lstStyle/>
          <a:p>
            <a:pPr marL="342900" lvl="0" indent="-342900" algn="ctr">
              <a:spcBef>
                <a:spcPct val="20000"/>
              </a:spcBef>
            </a:pPr>
            <a:r>
              <a:rPr lang="ms-MY" sz="1400" dirty="0" smtClean="0">
                <a:solidFill>
                  <a:srgbClr val="860000">
                    <a:alpha val="38000"/>
                  </a:srgbClr>
                </a:solidFill>
                <a:latin typeface="Segoe UI Light" panose="020B0502040204020203" pitchFamily="34" charset="0"/>
                <a:cs typeface="Segoe UI Light" panose="020B0502040204020203" pitchFamily="34" charset="0"/>
              </a:rPr>
              <a:t>The motherload of video editing!</a:t>
            </a:r>
            <a:endParaRPr kumimoji="0" lang="en-US" sz="1400" b="1" i="0" u="none" strike="noStrike" kern="1200" cap="none" spc="0" normalizeH="0" baseline="0" noProof="0" dirty="0">
              <a:ln>
                <a:noFill/>
              </a:ln>
              <a:solidFill>
                <a:srgbClr val="860000">
                  <a:alpha val="38000"/>
                </a:srgbClr>
              </a:solidFill>
              <a:effectLst/>
              <a:uLnTx/>
              <a:uFillTx/>
              <a:latin typeface="Segoe UI Light" panose="020B0502040204020203" pitchFamily="34" charset="0"/>
              <a:cs typeface="Segoe UI Light" panose="020B0502040204020203"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4" decel="5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457200" y="470296"/>
            <a:ext cx="8229600" cy="369092"/>
          </a:xfrm>
        </p:spPr>
        <p:txBody>
          <a:bodyPr>
            <a:noAutofit/>
          </a:bodyPr>
          <a:lstStyle/>
          <a:p>
            <a:r>
              <a:rPr lang="en-US" sz="3600" dirty="0" smtClean="0">
                <a:solidFill>
                  <a:srgbClr val="C00000"/>
                </a:solidFill>
                <a:latin typeface="Exo" panose="02000503000000000000" pitchFamily="2" charset="0"/>
              </a:rPr>
              <a:t>Introduction</a:t>
            </a:r>
            <a:endParaRPr lang="en-US" sz="3600" dirty="0">
              <a:solidFill>
                <a:srgbClr val="C00000"/>
              </a:solidFill>
              <a:latin typeface="Exo" panose="02000503000000000000" pitchFamily="2" charset="0"/>
            </a:endParaRPr>
          </a:p>
        </p:txBody>
      </p:sp>
      <p:sp>
        <p:nvSpPr>
          <p:cNvPr id="4" name="Subtitle 4"/>
          <p:cNvSpPr txBox="1">
            <a:spLocks/>
          </p:cNvSpPr>
          <p:nvPr/>
        </p:nvSpPr>
        <p:spPr>
          <a:xfrm>
            <a:off x="457200" y="654842"/>
            <a:ext cx="8229600" cy="304800"/>
          </a:xfrm>
          <a:prstGeom prst="rect">
            <a:avLst/>
          </a:prstGeom>
        </p:spPr>
        <p:txBody>
          <a:bodyPr vert="horz" lIns="91440" tIns="45720" rIns="91440" bIns="45720" rtlCol="0">
            <a:normAutofit/>
          </a:bodyPr>
          <a:lstStyle/>
          <a:p>
            <a:pPr marL="342900" lvl="0" indent="-342900" algn="ctr">
              <a:spcBef>
                <a:spcPct val="20000"/>
              </a:spcBef>
            </a:pPr>
            <a:endParaRPr kumimoji="0" lang="en-US" sz="1200" b="1" i="0" u="none" strike="noStrike" kern="1200" cap="none" spc="0" normalizeH="0" baseline="0" noProof="0" dirty="0">
              <a:ln>
                <a:noFill/>
              </a:ln>
              <a:solidFill>
                <a:schemeClr val="bg1">
                  <a:lumMod val="65000"/>
                </a:schemeClr>
              </a:solidFill>
              <a:effectLst/>
              <a:uLnTx/>
              <a:uFillTx/>
              <a:latin typeface="Source Sans Pro" pitchFamily="34" charset="0"/>
              <a:ea typeface="+mn-ea"/>
              <a:cs typeface="+mn-cs"/>
            </a:endParaRPr>
          </a:p>
        </p:txBody>
      </p:sp>
      <p:sp>
        <p:nvSpPr>
          <p:cNvPr id="6" name="Rectangle 5"/>
          <p:cNvSpPr/>
          <p:nvPr/>
        </p:nvSpPr>
        <p:spPr>
          <a:xfrm>
            <a:off x="677334" y="2266950"/>
            <a:ext cx="3505200" cy="2031325"/>
          </a:xfrm>
          <a:prstGeom prst="rect">
            <a:avLst/>
          </a:prstGeom>
        </p:spPr>
        <p:txBody>
          <a:bodyPr wrap="square" numCol="1" spcCol="274320">
            <a:spAutoFit/>
          </a:bodyPr>
          <a:lstStyle/>
          <a:p>
            <a:r>
              <a:rPr lang="en-IN" sz="1800" dirty="0" smtClean="0">
                <a:effectLst/>
                <a:latin typeface="Segoe UI Light" panose="020B0502040204020203" pitchFamily="34" charset="0"/>
                <a:ea typeface="Times New Roman" panose="02020603050405020304" pitchFamily="18" charset="0"/>
                <a:cs typeface="Times New Roman" panose="02020603050405020304" pitchFamily="18" charset="0"/>
              </a:rPr>
              <a:t>It’s the changes made to the clip to make it  better or more appealing  to the audience. </a:t>
            </a:r>
          </a:p>
          <a:p>
            <a:endParaRPr lang="en-IN" dirty="0">
              <a:latin typeface="Segoe UI Light" panose="020B0502040204020203" pitchFamily="34" charset="0"/>
              <a:ea typeface="Times New Roman" panose="02020603050405020304" pitchFamily="18" charset="0"/>
              <a:cs typeface="Times New Roman" panose="02020603050405020304" pitchFamily="18" charset="0"/>
            </a:endParaRPr>
          </a:p>
          <a:p>
            <a:endParaRPr lang="en-IN" sz="1800" dirty="0" smtClean="0">
              <a:effectLst/>
              <a:latin typeface="Segoe UI Light" panose="020B0502040204020203" pitchFamily="34" charset="0"/>
              <a:ea typeface="Times New Roman" panose="02020603050405020304" pitchFamily="18" charset="0"/>
              <a:cs typeface="Times New Roman" panose="02020603050405020304" pitchFamily="18" charset="0"/>
            </a:endParaRPr>
          </a:p>
          <a:p>
            <a:endParaRPr lang="en-IN" dirty="0">
              <a:latin typeface="Segoe UI Light" panose="020B0502040204020203"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677333" y="1809750"/>
            <a:ext cx="3274031" cy="315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smtClean="0">
                <a:solidFill>
                  <a:srgbClr val="002060"/>
                </a:solidFill>
                <a:latin typeface="Segoe UI Semilight" panose="020B0502040204020203" pitchFamily="34" charset="0"/>
                <a:cs typeface="Segoe UI Semilight" panose="020B0502040204020203" pitchFamily="34" charset="0"/>
              </a:rPr>
              <a:t>What is Video Editing?</a:t>
            </a:r>
            <a:endParaRPr lang="en-US" sz="2000" dirty="0">
              <a:solidFill>
                <a:srgbClr val="002060"/>
              </a:solidFill>
              <a:latin typeface="Segoe UI Semilight" panose="020B0502040204020203" pitchFamily="34" charset="0"/>
              <a:cs typeface="Segoe UI Semilight" panose="020B0502040204020203" pitchFamily="34" charset="0"/>
            </a:endParaRPr>
          </a:p>
        </p:txBody>
      </p:sp>
      <p:sp>
        <p:nvSpPr>
          <p:cNvPr id="8" name="Rectangle 7"/>
          <p:cNvSpPr/>
          <p:nvPr/>
        </p:nvSpPr>
        <p:spPr>
          <a:xfrm>
            <a:off x="685800" y="3943350"/>
            <a:ext cx="7772400" cy="246221"/>
          </a:xfrm>
          <a:prstGeom prst="rect">
            <a:avLst/>
          </a:prstGeom>
        </p:spPr>
        <p:txBody>
          <a:bodyPr wrap="square">
            <a:spAutoFit/>
          </a:bodyPr>
          <a:lstStyle/>
          <a:p>
            <a:endParaRPr lang="ms-MY" sz="1000" dirty="0">
              <a:solidFill>
                <a:schemeClr val="bg1">
                  <a:lumMod val="65000"/>
                </a:schemeClr>
              </a:solidFill>
              <a:latin typeface="Source Sans Pro Light" pitchFamily="34" charset="0"/>
            </a:endParaRPr>
          </a:p>
        </p:txBody>
      </p:sp>
      <p:sp>
        <p:nvSpPr>
          <p:cNvPr id="9" name="Rectangle 8"/>
          <p:cNvSpPr/>
          <p:nvPr/>
        </p:nvSpPr>
        <p:spPr>
          <a:xfrm>
            <a:off x="0" y="1428750"/>
            <a:ext cx="45719"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01</a:t>
            </a:r>
            <a:endParaRPr lang="en-US" sz="1000" dirty="0">
              <a:latin typeface="Source Sans Pro"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482923"/>
            <a:ext cx="4724400" cy="1937146"/>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decel="50000" fill="hold" grpId="0" nodeType="with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decel="5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5000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decel="50000" fill="hold" grpId="0" nodeType="withEffect" nodePh="1">
                                  <p:stCondLst>
                                    <p:cond delay="0"/>
                                  </p:stCondLst>
                                  <p:endCondLst>
                                    <p:cond evt="begin" delay="0">
                                      <p:tn val="22"/>
                                    </p:cond>
                                  </p:end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decel="5000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31051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457200" y="373858"/>
            <a:ext cx="8229600" cy="369092"/>
          </a:xfrm>
        </p:spPr>
        <p:txBody>
          <a:bodyPr>
            <a:noAutofit/>
          </a:bodyPr>
          <a:lstStyle/>
          <a:p>
            <a:r>
              <a:rPr lang="en-US" sz="3600" dirty="0" smtClean="0">
                <a:solidFill>
                  <a:schemeClr val="bg1"/>
                </a:solidFill>
                <a:latin typeface="Exo" panose="02000503000000000000" pitchFamily="50" charset="0"/>
              </a:rPr>
              <a:t>AFTER EFFECTS</a:t>
            </a:r>
            <a:endParaRPr lang="en-US" sz="3600" dirty="0">
              <a:solidFill>
                <a:schemeClr val="bg1"/>
              </a:solidFill>
              <a:latin typeface="Exo" panose="02000503000000000000" pitchFamily="50" charset="0"/>
            </a:endParaRPr>
          </a:p>
        </p:txBody>
      </p:sp>
      <p:sp>
        <p:nvSpPr>
          <p:cNvPr id="6" name="Rectangle 5"/>
          <p:cNvSpPr/>
          <p:nvPr/>
        </p:nvSpPr>
        <p:spPr>
          <a:xfrm>
            <a:off x="2209800" y="1733550"/>
            <a:ext cx="6019800" cy="738664"/>
          </a:xfrm>
          <a:prstGeom prst="rect">
            <a:avLst/>
          </a:prstGeom>
        </p:spPr>
        <p:txBody>
          <a:bodyPr wrap="square">
            <a:spAutoFit/>
          </a:bodyPr>
          <a:lstStyle/>
          <a:p>
            <a:r>
              <a:rPr lang="ms-MY" sz="1050" dirty="0" smtClean="0">
                <a:solidFill>
                  <a:schemeClr val="bg1"/>
                </a:solidFill>
                <a:latin typeface="Segoe UI Light" panose="020B0502040204020203" pitchFamily="34" charset="0"/>
                <a:cs typeface="Segoe UI Light" panose="020B0502040204020203" pitchFamily="34" charset="0"/>
              </a:rPr>
              <a:t>This is it! </a:t>
            </a:r>
            <a:r>
              <a:rPr lang="ms-MY" sz="1050" b="1" dirty="0" smtClean="0">
                <a:solidFill>
                  <a:schemeClr val="bg1"/>
                </a:solidFill>
                <a:latin typeface="Segoe UI Light" panose="020B0502040204020203" pitchFamily="34" charset="0"/>
                <a:cs typeface="Segoe UI Light" panose="020B0502040204020203" pitchFamily="34" charset="0"/>
              </a:rPr>
              <a:t>ENDLESS POSSIBILITIES!</a:t>
            </a:r>
          </a:p>
          <a:p>
            <a:r>
              <a:rPr lang="ms-MY" sz="1050" dirty="0">
                <a:solidFill>
                  <a:schemeClr val="bg1"/>
                </a:solidFill>
                <a:latin typeface="Segoe UI Light" panose="020B0502040204020203" pitchFamily="34" charset="0"/>
                <a:cs typeface="Segoe UI Light" panose="020B0502040204020203" pitchFamily="34" charset="0"/>
              </a:rPr>
              <a:t/>
            </a:r>
            <a:br>
              <a:rPr lang="ms-MY" sz="1050" dirty="0">
                <a:solidFill>
                  <a:schemeClr val="bg1"/>
                </a:solidFill>
                <a:latin typeface="Segoe UI Light" panose="020B0502040204020203" pitchFamily="34" charset="0"/>
                <a:cs typeface="Segoe UI Light" panose="020B0502040204020203" pitchFamily="34" charset="0"/>
              </a:rPr>
            </a:br>
            <a:r>
              <a:rPr lang="ms-MY" sz="1050" dirty="0" smtClean="0">
                <a:solidFill>
                  <a:schemeClr val="bg1"/>
                </a:solidFill>
                <a:latin typeface="Segoe UI Light" panose="020B0502040204020203" pitchFamily="34" charset="0"/>
                <a:cs typeface="Segoe UI Light" panose="020B0502040204020203" pitchFamily="34" charset="0"/>
              </a:rPr>
              <a:t>Advanced Video Editing/ Making using third party Plug Ins  and  effects provided to create anything; anything you wish to make. </a:t>
            </a:r>
            <a:endParaRPr lang="ms-MY" sz="1050" dirty="0">
              <a:solidFill>
                <a:schemeClr val="bg1"/>
              </a:solidFill>
              <a:latin typeface="Segoe UI Light" panose="020B0502040204020203" pitchFamily="34" charset="0"/>
              <a:cs typeface="Segoe UI Light" panose="020B0502040204020203" pitchFamily="34" charset="0"/>
            </a:endParaRPr>
          </a:p>
        </p:txBody>
      </p:sp>
      <p:sp>
        <p:nvSpPr>
          <p:cNvPr id="7" name="Rectangle 6"/>
          <p:cNvSpPr/>
          <p:nvPr/>
        </p:nvSpPr>
        <p:spPr>
          <a:xfrm>
            <a:off x="2209800" y="1276350"/>
            <a:ext cx="3886200" cy="400110"/>
          </a:xfrm>
          <a:prstGeom prst="rect">
            <a:avLst/>
          </a:prstGeom>
          <a:noFill/>
        </p:spPr>
        <p:txBody>
          <a:bodyPr wrap="square">
            <a:spAutoFit/>
          </a:bodyPr>
          <a:lstStyle/>
          <a:p>
            <a:r>
              <a:rPr lang="ms-MY" sz="2000" dirty="0" smtClean="0">
                <a:solidFill>
                  <a:schemeClr val="bg1"/>
                </a:solidFill>
                <a:latin typeface="Segoe UI Light" panose="020B0502040204020203" pitchFamily="34" charset="0"/>
                <a:cs typeface="Segoe UI Light" panose="020B0502040204020203" pitchFamily="34" charset="0"/>
              </a:rPr>
              <a:t>The motherload of video editing!</a:t>
            </a:r>
            <a:endParaRPr lang="ms-MY" sz="2000" dirty="0">
              <a:solidFill>
                <a:schemeClr val="bg1"/>
              </a:solidFill>
              <a:latin typeface="Segoe UI Light" panose="020B0502040204020203" pitchFamily="34" charset="0"/>
              <a:cs typeface="Segoe UI Light" panose="020B0502040204020203" pitchFamily="34" charset="0"/>
            </a:endParaRPr>
          </a:p>
        </p:txBody>
      </p:sp>
      <p:sp>
        <p:nvSpPr>
          <p:cNvPr id="10" name="Rectangle 9"/>
          <p:cNvSpPr/>
          <p:nvPr/>
        </p:nvSpPr>
        <p:spPr>
          <a:xfrm>
            <a:off x="348344" y="3333750"/>
            <a:ext cx="1404256" cy="584775"/>
          </a:xfrm>
          <a:prstGeom prst="rect">
            <a:avLst/>
          </a:prstGeom>
          <a:noFill/>
        </p:spPr>
        <p:txBody>
          <a:bodyPr wrap="square">
            <a:spAutoFit/>
          </a:bodyPr>
          <a:lstStyle/>
          <a:p>
            <a:r>
              <a:rPr lang="ms-MY" sz="1600" dirty="0">
                <a:solidFill>
                  <a:srgbClr val="002060">
                    <a:alpha val="70000"/>
                  </a:srgbClr>
                </a:solidFill>
                <a:latin typeface="Segoe UI Light" panose="020B0502040204020203" pitchFamily="34" charset="0"/>
                <a:cs typeface="Segoe UI Light" panose="020B0502040204020203" pitchFamily="34" charset="0"/>
              </a:rPr>
              <a:t>create what you imagine!</a:t>
            </a:r>
          </a:p>
        </p:txBody>
      </p:sp>
      <p:sp>
        <p:nvSpPr>
          <p:cNvPr id="12" name="Rectangle 11"/>
          <p:cNvSpPr/>
          <p:nvPr/>
        </p:nvSpPr>
        <p:spPr>
          <a:xfrm>
            <a:off x="2558143" y="3333750"/>
            <a:ext cx="1937657" cy="830997"/>
          </a:xfrm>
          <a:prstGeom prst="rect">
            <a:avLst/>
          </a:prstGeom>
          <a:noFill/>
        </p:spPr>
        <p:txBody>
          <a:bodyPr wrap="square">
            <a:spAutoFit/>
          </a:bodyPr>
          <a:lstStyle/>
          <a:p>
            <a:r>
              <a:rPr lang="ms-MY" sz="1600" dirty="0">
                <a:solidFill>
                  <a:srgbClr val="002060">
                    <a:alpha val="70000"/>
                  </a:srgbClr>
                </a:solidFill>
                <a:latin typeface="Segoe UI Light" panose="020B0502040204020203" pitchFamily="34" charset="0"/>
                <a:cs typeface="Segoe UI Light" panose="020B0502040204020203" pitchFamily="34" charset="0"/>
              </a:rPr>
              <a:t>It requires extensive knowledge of it’s features.</a:t>
            </a:r>
          </a:p>
        </p:txBody>
      </p:sp>
      <p:sp>
        <p:nvSpPr>
          <p:cNvPr id="14" name="Rectangle 13"/>
          <p:cNvSpPr/>
          <p:nvPr/>
        </p:nvSpPr>
        <p:spPr>
          <a:xfrm>
            <a:off x="4746172" y="3333750"/>
            <a:ext cx="2035628" cy="1323439"/>
          </a:xfrm>
          <a:prstGeom prst="rect">
            <a:avLst/>
          </a:prstGeom>
          <a:noFill/>
        </p:spPr>
        <p:txBody>
          <a:bodyPr wrap="square">
            <a:spAutoFit/>
          </a:bodyPr>
          <a:lstStyle/>
          <a:p>
            <a:r>
              <a:rPr lang="ms-MY" sz="1600" dirty="0">
                <a:solidFill>
                  <a:srgbClr val="002060">
                    <a:alpha val="70000"/>
                  </a:srgbClr>
                </a:solidFill>
                <a:latin typeface="Segoe UI Light" panose="020B0502040204020203" pitchFamily="34" charset="0"/>
                <a:cs typeface="Segoe UI Light" panose="020B0502040204020203" pitchFamily="34" charset="0"/>
              </a:rPr>
              <a:t>Start from the scratch or Use some Plug Ins and create something, animate it using different tools.</a:t>
            </a:r>
          </a:p>
        </p:txBody>
      </p:sp>
      <p:sp>
        <p:nvSpPr>
          <p:cNvPr id="16" name="Rectangle 15"/>
          <p:cNvSpPr/>
          <p:nvPr/>
        </p:nvSpPr>
        <p:spPr>
          <a:xfrm>
            <a:off x="6934200" y="3333750"/>
            <a:ext cx="2057400" cy="1077218"/>
          </a:xfrm>
          <a:prstGeom prst="rect">
            <a:avLst/>
          </a:prstGeom>
          <a:noFill/>
        </p:spPr>
        <p:txBody>
          <a:bodyPr wrap="square">
            <a:spAutoFit/>
          </a:bodyPr>
          <a:lstStyle/>
          <a:p>
            <a:r>
              <a:rPr lang="ms-MY" sz="1600" dirty="0">
                <a:solidFill>
                  <a:srgbClr val="002060">
                    <a:alpha val="70000"/>
                  </a:srgbClr>
                </a:solidFill>
                <a:latin typeface="Segoe UI Light" panose="020B0502040204020203" pitchFamily="34" charset="0"/>
                <a:cs typeface="Segoe UI Light" panose="020B0502040204020203" pitchFamily="34" charset="0"/>
              </a:rPr>
              <a:t>Browse and explore from the vast effects and the applications that comes from it. </a:t>
            </a:r>
          </a:p>
        </p:txBody>
      </p:sp>
      <p:sp>
        <p:nvSpPr>
          <p:cNvPr id="21" name="Pentagon 20"/>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15</a:t>
            </a:r>
            <a:endParaRPr lang="en-US" sz="1000" dirty="0">
              <a:latin typeface="Source Sans Pro"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3" y="1106550"/>
            <a:ext cx="1836510" cy="1762239"/>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decel="5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2" decel="50000" fill="hold" grpId="0" nodeType="afterEffect">
                                  <p:stCondLst>
                                    <p:cond delay="25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2" decel="5000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 presetClass="entr" presetSubtype="4"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grpId="0" nodeType="afterEffect">
                                  <p:stCondLst>
                                    <p:cond delay="2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par>
                          <p:cTn id="43" fill="hold">
                            <p:stCondLst>
                              <p:cond delay="4750"/>
                            </p:stCondLst>
                            <p:childTnLst>
                              <p:par>
                                <p:cTn id="44" presetID="2" presetClass="entr" presetSubtype="4"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6" grpId="0"/>
      <p:bldP spid="7" grpId="0"/>
      <p:bldP spid="10" grpId="0"/>
      <p:bldP spid="12" grpId="0"/>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1311" y="577762"/>
            <a:ext cx="8229600" cy="369092"/>
          </a:xfrm>
        </p:spPr>
        <p:txBody>
          <a:bodyPr>
            <a:noAutofit/>
          </a:bodyPr>
          <a:lstStyle/>
          <a:p>
            <a:r>
              <a:rPr lang="en-US" sz="2800" dirty="0" smtClean="0">
                <a:solidFill>
                  <a:srgbClr val="C00000"/>
                </a:solidFill>
                <a:latin typeface="Exo" panose="02000503000000000000" pitchFamily="50" charset="0"/>
              </a:rPr>
              <a:t>Some Usages of After Effects </a:t>
            </a:r>
            <a:endParaRPr lang="en-US" sz="2800" dirty="0">
              <a:solidFill>
                <a:srgbClr val="C00000"/>
              </a:solidFill>
              <a:latin typeface="Exo" panose="02000503000000000000" pitchFamily="50" charset="0"/>
            </a:endParaRPr>
          </a:p>
        </p:txBody>
      </p:sp>
      <p:grpSp>
        <p:nvGrpSpPr>
          <p:cNvPr id="45" name="Group 44"/>
          <p:cNvGrpSpPr/>
          <p:nvPr/>
        </p:nvGrpSpPr>
        <p:grpSpPr>
          <a:xfrm>
            <a:off x="457200" y="1428750"/>
            <a:ext cx="8229600" cy="914400"/>
            <a:chOff x="457200" y="1428750"/>
            <a:chExt cx="8229600" cy="914400"/>
          </a:xfrm>
        </p:grpSpPr>
        <p:grpSp>
          <p:nvGrpSpPr>
            <p:cNvPr id="41" name="Group 40"/>
            <p:cNvGrpSpPr/>
            <p:nvPr/>
          </p:nvGrpSpPr>
          <p:grpSpPr>
            <a:xfrm>
              <a:off x="2895600" y="1428750"/>
              <a:ext cx="5791200" cy="914400"/>
              <a:chOff x="2895600" y="1428750"/>
              <a:chExt cx="5791200" cy="914400"/>
            </a:xfrm>
          </p:grpSpPr>
          <p:sp>
            <p:nvSpPr>
              <p:cNvPr id="28" name="Rounded Rectangle 27"/>
              <p:cNvSpPr/>
              <p:nvPr/>
            </p:nvSpPr>
            <p:spPr bwMode="gray">
              <a:xfrm>
                <a:off x="2895600" y="1428750"/>
                <a:ext cx="5791200" cy="914400"/>
              </a:xfrm>
              <a:prstGeom prst="roundRect">
                <a:avLst/>
              </a:prstGeom>
              <a:solidFill>
                <a:schemeClr val="accent3"/>
              </a:solidFill>
              <a:ln w="6350" cap="flat" cmpd="sng">
                <a:noFill/>
                <a:prstDash val="solid"/>
                <a:round/>
                <a:headEnd type="none" w="med" len="med"/>
                <a:tailEnd type="none" w="med" len="med"/>
              </a:ln>
              <a:effectLst/>
            </p:spPr>
            <p:txBody>
              <a:bodyPr rtlCol="0" anchor="ctr"/>
              <a:lstStyle/>
              <a:p>
                <a:pPr algn="ctr"/>
                <a:endParaRPr lang="en-US" dirty="0"/>
              </a:p>
            </p:txBody>
          </p:sp>
          <p:sp>
            <p:nvSpPr>
              <p:cNvPr id="12" name="Rectangle 11"/>
              <p:cNvSpPr/>
              <p:nvPr/>
            </p:nvSpPr>
            <p:spPr>
              <a:xfrm>
                <a:off x="3581400" y="1504950"/>
                <a:ext cx="4800600" cy="769441"/>
              </a:xfrm>
              <a:prstGeom prst="rect">
                <a:avLst/>
              </a:prstGeom>
            </p:spPr>
            <p:txBody>
              <a:bodyPr wrap="square">
                <a:spAutoFit/>
              </a:bodyPr>
              <a:lstStyle/>
              <a:p>
                <a:r>
                  <a:rPr lang="ms-MY" sz="1100" dirty="0" smtClean="0">
                    <a:solidFill>
                      <a:schemeClr val="bg1"/>
                    </a:solidFill>
                    <a:latin typeface="Segoe UI Light" panose="020B0502040204020203" pitchFamily="34" charset="0"/>
                    <a:cs typeface="Segoe UI Light" panose="020B0502040204020203" pitchFamily="34" charset="0"/>
                  </a:rPr>
                  <a:t>You can either work on a video or make a whole new video. </a:t>
                </a:r>
                <a:endParaRPr lang="ms-MY" sz="1100" dirty="0">
                  <a:solidFill>
                    <a:schemeClr val="bg1"/>
                  </a:solidFill>
                  <a:latin typeface="Segoe UI Light" panose="020B0502040204020203" pitchFamily="34" charset="0"/>
                  <a:cs typeface="Segoe UI Light" panose="020B0502040204020203" pitchFamily="34" charset="0"/>
                </a:endParaRPr>
              </a:p>
              <a:p>
                <a:r>
                  <a:rPr lang="ms-MY" sz="1100" dirty="0" smtClean="0">
                    <a:solidFill>
                      <a:schemeClr val="bg1"/>
                    </a:solidFill>
                    <a:latin typeface="Segoe UI Light" panose="020B0502040204020203" pitchFamily="34" charset="0"/>
                    <a:cs typeface="Segoe UI Light" panose="020B0502040204020203" pitchFamily="34" charset="0"/>
                  </a:rPr>
                  <a:t>You have full access &amp; control over everything. </a:t>
                </a:r>
              </a:p>
              <a:p>
                <a:endParaRPr lang="ms-MY" sz="1100" dirty="0">
                  <a:solidFill>
                    <a:schemeClr val="bg1"/>
                  </a:solidFill>
                  <a:latin typeface="Segoe UI Light" panose="020B0502040204020203" pitchFamily="34" charset="0"/>
                  <a:cs typeface="Segoe UI Light" panose="020B0502040204020203" pitchFamily="34" charset="0"/>
                </a:endParaRPr>
              </a:p>
              <a:p>
                <a:r>
                  <a:rPr lang="ms-MY" sz="1100" dirty="0" smtClean="0">
                    <a:solidFill>
                      <a:schemeClr val="bg1"/>
                    </a:solidFill>
                    <a:latin typeface="Segoe UI Light" panose="020B0502040204020203" pitchFamily="34" charset="0"/>
                    <a:cs typeface="Segoe UI Light" panose="020B0502040204020203" pitchFamily="34" charset="0"/>
                  </a:rPr>
                  <a:t>Visually attractive  slideshow creation, corporate product / app presentation....  </a:t>
                </a:r>
                <a:endParaRPr lang="ms-MY" sz="1100" dirty="0">
                  <a:solidFill>
                    <a:schemeClr val="bg1"/>
                  </a:solidFill>
                  <a:latin typeface="Segoe UI Light" panose="020B0502040204020203" pitchFamily="34" charset="0"/>
                  <a:cs typeface="Segoe UI Light" panose="020B0502040204020203" pitchFamily="34" charset="0"/>
                </a:endParaRPr>
              </a:p>
            </p:txBody>
          </p:sp>
        </p:grpSp>
        <p:grpSp>
          <p:nvGrpSpPr>
            <p:cNvPr id="26" name="Group 25"/>
            <p:cNvGrpSpPr/>
            <p:nvPr/>
          </p:nvGrpSpPr>
          <p:grpSpPr>
            <a:xfrm>
              <a:off x="1371600" y="1730835"/>
              <a:ext cx="1970308" cy="293908"/>
              <a:chOff x="1371600" y="1730835"/>
              <a:chExt cx="1970308" cy="293908"/>
            </a:xfrm>
          </p:grpSpPr>
          <p:sp>
            <p:nvSpPr>
              <p:cNvPr id="30" name="Oval 29"/>
              <p:cNvSpPr/>
              <p:nvPr/>
            </p:nvSpPr>
            <p:spPr>
              <a:xfrm>
                <a:off x="3048000" y="1730835"/>
                <a:ext cx="293908" cy="293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42" idx="3"/>
                <a:endCxn id="30" idx="2"/>
              </p:cNvCxnSpPr>
              <p:nvPr/>
            </p:nvCxnSpPr>
            <p:spPr>
              <a:xfrm flipV="1">
                <a:off x="1371600" y="1877789"/>
                <a:ext cx="1676400" cy="816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2" name="Rounded Rectangle 41"/>
            <p:cNvSpPr/>
            <p:nvPr/>
          </p:nvSpPr>
          <p:spPr bwMode="gray">
            <a:xfrm>
              <a:off x="457200" y="1428750"/>
              <a:ext cx="914400" cy="914400"/>
            </a:xfrm>
            <a:prstGeom prst="roundRect">
              <a:avLst/>
            </a:prstGeom>
            <a:solidFill>
              <a:schemeClr val="accent3"/>
            </a:solidFill>
            <a:ln w="6350" cap="flat" cmpd="sng">
              <a:solidFill>
                <a:schemeClr val="bg1"/>
              </a:solidFill>
              <a:prstDash val="solid"/>
              <a:round/>
              <a:headEnd type="none" w="med" len="med"/>
              <a:tailEnd type="none" w="med" len="med"/>
            </a:ln>
            <a:effectLst/>
          </p:spPr>
          <p:txBody>
            <a:bodyPr rtlCol="0" anchor="ctr"/>
            <a:lstStyle/>
            <a:p>
              <a:pPr algn="ctr"/>
              <a:endParaRPr lang="en-US" dirty="0"/>
            </a:p>
          </p:txBody>
        </p:sp>
      </p:grpSp>
      <p:grpSp>
        <p:nvGrpSpPr>
          <p:cNvPr id="46" name="Group 45"/>
          <p:cNvGrpSpPr/>
          <p:nvPr/>
        </p:nvGrpSpPr>
        <p:grpSpPr>
          <a:xfrm>
            <a:off x="457200" y="2495550"/>
            <a:ext cx="8245434" cy="914400"/>
            <a:chOff x="457200" y="2495550"/>
            <a:chExt cx="8245434" cy="914400"/>
          </a:xfrm>
        </p:grpSpPr>
        <p:grpSp>
          <p:nvGrpSpPr>
            <p:cNvPr id="40" name="Group 39"/>
            <p:cNvGrpSpPr/>
            <p:nvPr/>
          </p:nvGrpSpPr>
          <p:grpSpPr>
            <a:xfrm>
              <a:off x="4114800" y="2495550"/>
              <a:ext cx="4587834" cy="914400"/>
              <a:chOff x="4114800" y="2495550"/>
              <a:chExt cx="4587834" cy="914400"/>
            </a:xfrm>
          </p:grpSpPr>
          <p:sp>
            <p:nvSpPr>
              <p:cNvPr id="29" name="Rounded Rectangle 28"/>
              <p:cNvSpPr/>
              <p:nvPr/>
            </p:nvSpPr>
            <p:spPr bwMode="gray">
              <a:xfrm>
                <a:off x="4114800" y="2495550"/>
                <a:ext cx="4587834" cy="914400"/>
              </a:xfrm>
              <a:prstGeom prst="roundRect">
                <a:avLst/>
              </a:prstGeom>
              <a:solidFill>
                <a:schemeClr val="accent4"/>
              </a:solidFill>
              <a:ln w="6350" cap="flat" cmpd="sng">
                <a:noFill/>
                <a:prstDash val="solid"/>
                <a:round/>
                <a:headEnd type="none" w="med" len="med"/>
                <a:tailEnd type="none" w="med" len="med"/>
              </a:ln>
              <a:effectLst/>
            </p:spPr>
            <p:txBody>
              <a:bodyPr rtlCol="0" anchor="ctr"/>
              <a:lstStyle/>
              <a:p>
                <a:pPr algn="ctr"/>
                <a:endParaRPr lang="en-US" dirty="0"/>
              </a:p>
            </p:txBody>
          </p:sp>
          <p:sp>
            <p:nvSpPr>
              <p:cNvPr id="14" name="Rectangle 13"/>
              <p:cNvSpPr/>
              <p:nvPr/>
            </p:nvSpPr>
            <p:spPr>
              <a:xfrm>
                <a:off x="4648200" y="2571750"/>
                <a:ext cx="3810000" cy="830997"/>
              </a:xfrm>
              <a:prstGeom prst="rect">
                <a:avLst/>
              </a:prstGeom>
            </p:spPr>
            <p:txBody>
              <a:bodyPr wrap="square">
                <a:spAutoFit/>
              </a:bodyPr>
              <a:lstStyle/>
              <a:p>
                <a:r>
                  <a:rPr lang="ms-MY" sz="1200" dirty="0" smtClean="0">
                    <a:solidFill>
                      <a:schemeClr val="bg1"/>
                    </a:solidFill>
                    <a:latin typeface="Segoe UI Light" panose="020B0502040204020203" pitchFamily="34" charset="0"/>
                    <a:cs typeface="Segoe UI Light" panose="020B0502040204020203" pitchFamily="34" charset="0"/>
                  </a:rPr>
                  <a:t>Cloning, Element 3D, 2.5D Animation, Advanced Motion tracking 2D &amp; 3D, Camera &amp; 3D movement, Warp Stablizer, Animations, Volumetric Fog and much much more...</a:t>
                </a:r>
              </a:p>
            </p:txBody>
          </p:sp>
        </p:grpSp>
        <p:grpSp>
          <p:nvGrpSpPr>
            <p:cNvPr id="27" name="Group 26"/>
            <p:cNvGrpSpPr/>
            <p:nvPr/>
          </p:nvGrpSpPr>
          <p:grpSpPr>
            <a:xfrm>
              <a:off x="1371600" y="2797635"/>
              <a:ext cx="3189508" cy="293908"/>
              <a:chOff x="1371600" y="2797635"/>
              <a:chExt cx="3189508" cy="293908"/>
            </a:xfrm>
          </p:grpSpPr>
          <p:sp>
            <p:nvSpPr>
              <p:cNvPr id="32" name="Oval 31"/>
              <p:cNvSpPr/>
              <p:nvPr/>
            </p:nvSpPr>
            <p:spPr>
              <a:xfrm>
                <a:off x="4267200" y="2797635"/>
                <a:ext cx="293908" cy="293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43" idx="3"/>
                <a:endCxn id="32" idx="2"/>
              </p:cNvCxnSpPr>
              <p:nvPr/>
            </p:nvCxnSpPr>
            <p:spPr>
              <a:xfrm flipV="1">
                <a:off x="1371600" y="2944589"/>
                <a:ext cx="2895600" cy="816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bwMode="gray">
            <a:xfrm>
              <a:off x="457200" y="2495550"/>
              <a:ext cx="914400" cy="914400"/>
            </a:xfrm>
            <a:prstGeom prst="roundRect">
              <a:avLst/>
            </a:prstGeom>
            <a:solidFill>
              <a:schemeClr val="accent4"/>
            </a:solidFill>
            <a:ln w="6350" cap="flat" cmpd="sng">
              <a:solidFill>
                <a:schemeClr val="bg1"/>
              </a:solidFill>
              <a:prstDash val="solid"/>
              <a:round/>
              <a:headEnd type="none" w="med" len="med"/>
              <a:tailEnd type="none" w="med" len="med"/>
            </a:ln>
            <a:effectLst/>
          </p:spPr>
          <p:txBody>
            <a:bodyPr rtlCol="0" anchor="ctr"/>
            <a:lstStyle/>
            <a:p>
              <a:pPr algn="ctr"/>
              <a:endParaRPr lang="en-US" dirty="0"/>
            </a:p>
          </p:txBody>
        </p:sp>
      </p:grpSp>
      <p:grpSp>
        <p:nvGrpSpPr>
          <p:cNvPr id="52" name="Group 51"/>
          <p:cNvGrpSpPr/>
          <p:nvPr/>
        </p:nvGrpSpPr>
        <p:grpSpPr>
          <a:xfrm>
            <a:off x="457200" y="3562350"/>
            <a:ext cx="8229600" cy="917115"/>
            <a:chOff x="457200" y="3562350"/>
            <a:chExt cx="8229600" cy="917115"/>
          </a:xfrm>
        </p:grpSpPr>
        <p:grpSp>
          <p:nvGrpSpPr>
            <p:cNvPr id="39" name="Group 38"/>
            <p:cNvGrpSpPr/>
            <p:nvPr/>
          </p:nvGrpSpPr>
          <p:grpSpPr>
            <a:xfrm>
              <a:off x="5181600" y="3565065"/>
              <a:ext cx="3505200" cy="914400"/>
              <a:chOff x="5181600" y="3565065"/>
              <a:chExt cx="3505200" cy="914400"/>
            </a:xfrm>
          </p:grpSpPr>
          <p:sp>
            <p:nvSpPr>
              <p:cNvPr id="31" name="Rounded Rectangle 30"/>
              <p:cNvSpPr/>
              <p:nvPr/>
            </p:nvSpPr>
            <p:spPr bwMode="gray">
              <a:xfrm>
                <a:off x="5181600" y="3565065"/>
                <a:ext cx="3505200" cy="914400"/>
              </a:xfrm>
              <a:prstGeom prst="roundRect">
                <a:avLst/>
              </a:prstGeom>
              <a:solidFill>
                <a:schemeClr val="accent1"/>
              </a:solidFill>
              <a:ln w="6350" cap="flat" cmpd="sng">
                <a:noFill/>
                <a:prstDash val="solid"/>
                <a:round/>
                <a:headEnd type="none" w="med" len="med"/>
                <a:tailEnd type="none" w="med" len="med"/>
              </a:ln>
              <a:effectLst/>
            </p:spPr>
            <p:txBody>
              <a:bodyPr rtlCol="0" anchor="ctr"/>
              <a:lstStyle/>
              <a:p>
                <a:pPr algn="ctr"/>
                <a:endParaRPr lang="en-US" dirty="0"/>
              </a:p>
            </p:txBody>
          </p:sp>
          <p:sp>
            <p:nvSpPr>
              <p:cNvPr id="34" name="Rectangle 33"/>
              <p:cNvSpPr/>
              <p:nvPr/>
            </p:nvSpPr>
            <p:spPr>
              <a:xfrm>
                <a:off x="5715000" y="3641265"/>
                <a:ext cx="2743200" cy="646331"/>
              </a:xfrm>
              <a:prstGeom prst="rect">
                <a:avLst/>
              </a:prstGeom>
              <a:effectLst/>
            </p:spPr>
            <p:txBody>
              <a:bodyPr wrap="square">
                <a:spAutoFit/>
              </a:bodyPr>
              <a:lstStyle/>
              <a:p>
                <a:r>
                  <a:rPr lang="ms-MY" sz="1200" b="1" dirty="0" smtClean="0">
                    <a:solidFill>
                      <a:schemeClr val="bg1"/>
                    </a:solidFill>
                    <a:latin typeface="Segoe UI Light" panose="020B0502040204020203" pitchFamily="34" charset="0"/>
                    <a:cs typeface="Segoe UI Light" panose="020B0502040204020203" pitchFamily="34" charset="0"/>
                  </a:rPr>
                  <a:t>Templates</a:t>
                </a:r>
                <a:r>
                  <a:rPr lang="ms-MY" sz="1200" dirty="0" smtClean="0">
                    <a:solidFill>
                      <a:schemeClr val="bg1"/>
                    </a:solidFill>
                    <a:latin typeface="Segoe UI Light" panose="020B0502040204020203" pitchFamily="34" charset="0"/>
                    <a:cs typeface="Segoe UI Light" panose="020B0502040204020203" pitchFamily="34" charset="0"/>
                  </a:rPr>
                  <a:t/>
                </a:r>
                <a:br>
                  <a:rPr lang="ms-MY" sz="1200" dirty="0" smtClean="0">
                    <a:solidFill>
                      <a:schemeClr val="bg1"/>
                    </a:solidFill>
                    <a:latin typeface="Segoe UI Light" panose="020B0502040204020203" pitchFamily="34" charset="0"/>
                    <a:cs typeface="Segoe UI Light" panose="020B0502040204020203" pitchFamily="34" charset="0"/>
                  </a:rPr>
                </a:br>
                <a:r>
                  <a:rPr lang="ms-MY" sz="1200" dirty="0" smtClean="0">
                    <a:solidFill>
                      <a:schemeClr val="bg1"/>
                    </a:solidFill>
                    <a:latin typeface="Segoe UI Light" panose="020B0502040204020203" pitchFamily="34" charset="0"/>
                    <a:cs typeface="Segoe UI Light" panose="020B0502040204020203" pitchFamily="34" charset="0"/>
                  </a:rPr>
                  <a:t>This is a shortcut to get serious output in a very short time. </a:t>
                </a:r>
              </a:p>
            </p:txBody>
          </p:sp>
        </p:grpSp>
        <p:grpSp>
          <p:nvGrpSpPr>
            <p:cNvPr id="37" name="Group 36"/>
            <p:cNvGrpSpPr/>
            <p:nvPr/>
          </p:nvGrpSpPr>
          <p:grpSpPr>
            <a:xfrm>
              <a:off x="1371600" y="3867150"/>
              <a:ext cx="4256308" cy="293908"/>
              <a:chOff x="1371600" y="3867150"/>
              <a:chExt cx="4256308" cy="293908"/>
            </a:xfrm>
          </p:grpSpPr>
          <p:sp>
            <p:nvSpPr>
              <p:cNvPr id="35" name="Oval 34"/>
              <p:cNvSpPr/>
              <p:nvPr/>
            </p:nvSpPr>
            <p:spPr>
              <a:xfrm>
                <a:off x="5334000" y="3867150"/>
                <a:ext cx="293908" cy="2939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44" idx="3"/>
                <a:endCxn id="35" idx="2"/>
              </p:cNvCxnSpPr>
              <p:nvPr/>
            </p:nvCxnSpPr>
            <p:spPr>
              <a:xfrm flipV="1">
                <a:off x="1371600" y="4014104"/>
                <a:ext cx="3962400" cy="544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Rounded Rectangle 43"/>
            <p:cNvSpPr/>
            <p:nvPr/>
          </p:nvSpPr>
          <p:spPr bwMode="gray">
            <a:xfrm>
              <a:off x="457200" y="3562350"/>
              <a:ext cx="914400" cy="914400"/>
            </a:xfrm>
            <a:prstGeom prst="roundRect">
              <a:avLst/>
            </a:prstGeom>
            <a:solidFill>
              <a:schemeClr val="accent1"/>
            </a:solidFill>
            <a:ln w="6350" cap="flat" cmpd="sng">
              <a:solidFill>
                <a:schemeClr val="bg1"/>
              </a:solidFill>
              <a:prstDash val="solid"/>
              <a:round/>
              <a:headEnd type="none" w="med" len="med"/>
              <a:tailEnd type="none" w="med" len="med"/>
            </a:ln>
            <a:effectLst/>
          </p:spPr>
          <p:txBody>
            <a:bodyPr rtlCol="0" anchor="ctr"/>
            <a:lstStyle/>
            <a:p>
              <a:pPr algn="ctr"/>
              <a:endParaRPr lang="en-US" dirty="0"/>
            </a:p>
          </p:txBody>
        </p:sp>
      </p:grpSp>
      <p:sp>
        <p:nvSpPr>
          <p:cNvPr id="38" name="Pentagon 37"/>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16</a:t>
            </a:r>
            <a:endParaRPr lang="en-US" sz="1000" dirty="0">
              <a:latin typeface="Source Sans Pro" pitchFamily="34" charset="0"/>
            </a:endParaRPr>
          </a:p>
        </p:txBody>
      </p:sp>
      <p:sp>
        <p:nvSpPr>
          <p:cNvPr id="47" name="AutoShape 139"/>
          <p:cNvSpPr>
            <a:spLocks/>
          </p:cNvSpPr>
          <p:nvPr/>
        </p:nvSpPr>
        <p:spPr bwMode="auto">
          <a:xfrm>
            <a:off x="660846" y="1663652"/>
            <a:ext cx="458708" cy="44459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3">
              <a:lumMod val="7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8" name="AutoShape 139"/>
          <p:cNvSpPr>
            <a:spLocks/>
          </p:cNvSpPr>
          <p:nvPr/>
        </p:nvSpPr>
        <p:spPr bwMode="auto">
          <a:xfrm>
            <a:off x="686053" y="2722291"/>
            <a:ext cx="458708" cy="44459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4">
              <a:lumMod val="75000"/>
              <a:alpha val="44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9" name="AutoShape 139"/>
          <p:cNvSpPr>
            <a:spLocks/>
          </p:cNvSpPr>
          <p:nvPr/>
        </p:nvSpPr>
        <p:spPr bwMode="auto">
          <a:xfrm>
            <a:off x="660846" y="3799967"/>
            <a:ext cx="458708" cy="44459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1">
              <a:lumMod val="75000"/>
              <a:alpha val="73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5000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1+#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par>
                          <p:cTn id="18" fill="hold">
                            <p:stCondLst>
                              <p:cond delay="1500"/>
                            </p:stCondLst>
                            <p:childTnLst>
                              <p:par>
                                <p:cTn id="19" presetID="2" presetClass="entr" presetSubtype="2" decel="50000"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1+#ppt_w/2"/>
                                          </p:val>
                                        </p:tav>
                                        <p:tav tm="100000">
                                          <p:val>
                                            <p:strVal val="#ppt_x"/>
                                          </p:val>
                                        </p:tav>
                                      </p:tavLst>
                                    </p:anim>
                                    <p:anim calcmode="lin" valueType="num">
                                      <p:cBhvr additive="base">
                                        <p:cTn id="22" dur="500" fill="hold"/>
                                        <p:tgtEl>
                                          <p:spTgt spid="4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par>
                          <p:cTn id="27" fill="hold">
                            <p:stCondLst>
                              <p:cond delay="2500"/>
                            </p:stCondLst>
                            <p:childTnLst>
                              <p:par>
                                <p:cTn id="28" presetID="2" presetClass="entr" presetSubtype="2" decel="50000"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1+#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P spid="48" grpId="0" animBg="1"/>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611028"/>
            <a:ext cx="8229600" cy="369092"/>
          </a:xfrm>
        </p:spPr>
        <p:txBody>
          <a:bodyPr>
            <a:noAutofit/>
          </a:bodyPr>
          <a:lstStyle/>
          <a:p>
            <a:r>
              <a:rPr lang="en-US" sz="2800" dirty="0" smtClean="0">
                <a:solidFill>
                  <a:srgbClr val="C00000"/>
                </a:solidFill>
                <a:latin typeface="Exo" panose="02000503000000000000" pitchFamily="50" charset="0"/>
              </a:rPr>
              <a:t>Install After Effects</a:t>
            </a:r>
            <a:endParaRPr lang="en-US" sz="2800" dirty="0">
              <a:solidFill>
                <a:srgbClr val="C00000"/>
              </a:solidFill>
              <a:latin typeface="Exo" panose="02000503000000000000" pitchFamily="50" charset="0"/>
            </a:endParaRPr>
          </a:p>
        </p:txBody>
      </p:sp>
      <p:sp>
        <p:nvSpPr>
          <p:cNvPr id="7" name="Rectangle 6"/>
          <p:cNvSpPr/>
          <p:nvPr/>
        </p:nvSpPr>
        <p:spPr>
          <a:xfrm>
            <a:off x="685800" y="4270212"/>
            <a:ext cx="7772400" cy="369332"/>
          </a:xfrm>
          <a:prstGeom prst="rect">
            <a:avLst/>
          </a:prstGeom>
        </p:spPr>
        <p:txBody>
          <a:bodyPr wrap="square">
            <a:spAutoFit/>
          </a:bodyPr>
          <a:lstStyle/>
          <a:p>
            <a:r>
              <a:rPr lang="ms-MY" sz="900" dirty="0" smtClean="0">
                <a:solidFill>
                  <a:schemeClr val="bg1">
                    <a:lumMod val="85000"/>
                  </a:schemeClr>
                </a:solidFill>
                <a:latin typeface="Segoe UI Light" panose="020B0502040204020203" pitchFamily="34" charset="0"/>
                <a:cs typeface="Segoe UI Light" panose="020B0502040204020203" pitchFamily="34" charset="0"/>
              </a:rPr>
              <a:t>Note: After Effects requires much more processing and rendering power. If your PC does not meet the minimum requirements to run it, then it will lag and will be hard to work with. It might even crash at times since after effects requres a lot of power to work with it </a:t>
            </a:r>
            <a:endParaRPr lang="ms-MY" sz="900" dirty="0">
              <a:solidFill>
                <a:schemeClr val="bg1">
                  <a:lumMod val="85000"/>
                </a:schemeClr>
              </a:solidFill>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686438893"/>
              </p:ext>
            </p:extLst>
          </p:nvPr>
        </p:nvGraphicFramePr>
        <p:xfrm>
          <a:off x="1143000" y="514350"/>
          <a:ext cx="6858000" cy="3940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Pentagon 28"/>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17</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par>
                          <p:cTn id="13" fill="hold">
                            <p:stCondLst>
                              <p:cond delay="2500"/>
                            </p:stCondLst>
                            <p:childTnLst>
                              <p:par>
                                <p:cTn id="14" presetID="2" presetClass="entr" presetSubtype="4" decel="5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gray">
          <a:xfrm>
            <a:off x="0" y="0"/>
            <a:ext cx="9144000" cy="2952750"/>
          </a:xfrm>
          <a:prstGeom prst="rect">
            <a:avLst/>
          </a:prstGeom>
          <a:solidFill>
            <a:srgbClr val="CA9E9E">
              <a:alpha val="34000"/>
            </a:srgbClr>
          </a:solidFill>
          <a:ln w="6350" cap="flat" cmpd="sng">
            <a:noFill/>
            <a:prstDash val="solid"/>
            <a:round/>
            <a:headEnd type="none" w="med" len="med"/>
            <a:tailEnd type="none" w="med" len="med"/>
          </a:ln>
          <a:effectLst/>
        </p:spPr>
        <p:txBody>
          <a:bodyPr rtlCol="0" anchor="ctr"/>
          <a:lstStyle/>
          <a:p>
            <a:pPr algn="ctr"/>
            <a:r>
              <a:rPr lang="en-US" dirty="0" smtClean="0">
                <a:solidFill>
                  <a:srgbClr val="860000">
                    <a:alpha val="32000"/>
                  </a:srgbClr>
                </a:solidFill>
                <a:latin typeface="Segoe UI Light" panose="020B0502040204020203" pitchFamily="34" charset="0"/>
                <a:cs typeface="Segoe UI Light" panose="020B0502040204020203" pitchFamily="34" charset="0"/>
              </a:rPr>
              <a:t>Any doubts or Inquiry, feel free to contact me</a:t>
            </a:r>
            <a:endParaRPr lang="en-US" dirty="0">
              <a:solidFill>
                <a:srgbClr val="860000">
                  <a:alpha val="32000"/>
                </a:srgbClr>
              </a:solidFill>
              <a:latin typeface="Segoe UI Light" panose="020B0502040204020203" pitchFamily="34" charset="0"/>
              <a:cs typeface="Segoe UI Light" panose="020B0502040204020203" pitchFamily="34" charset="0"/>
            </a:endParaRPr>
          </a:p>
        </p:txBody>
      </p:sp>
      <p:grpSp>
        <p:nvGrpSpPr>
          <p:cNvPr id="32" name="Group 31"/>
          <p:cNvGrpSpPr/>
          <p:nvPr/>
        </p:nvGrpSpPr>
        <p:grpSpPr>
          <a:xfrm>
            <a:off x="3479113" y="3817473"/>
            <a:ext cx="2895600" cy="320189"/>
            <a:chOff x="3429000" y="3242161"/>
            <a:chExt cx="2895600" cy="320189"/>
          </a:xfrm>
        </p:grpSpPr>
        <p:grpSp>
          <p:nvGrpSpPr>
            <p:cNvPr id="7" name="Group 6"/>
            <p:cNvGrpSpPr/>
            <p:nvPr/>
          </p:nvGrpSpPr>
          <p:grpSpPr>
            <a:xfrm>
              <a:off x="3429000" y="3257550"/>
              <a:ext cx="304800" cy="304800"/>
              <a:chOff x="6248400" y="2343150"/>
              <a:chExt cx="304800" cy="304800"/>
            </a:xfrm>
          </p:grpSpPr>
          <p:sp>
            <p:nvSpPr>
              <p:cNvPr id="8" name="Rounded Rectangle 7"/>
              <p:cNvSpPr/>
              <p:nvPr/>
            </p:nvSpPr>
            <p:spPr>
              <a:xfrm>
                <a:off x="6248400" y="2343150"/>
                <a:ext cx="304800" cy="3048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9"/>
              <p:cNvGrpSpPr/>
              <p:nvPr/>
            </p:nvGrpSpPr>
            <p:grpSpPr>
              <a:xfrm>
                <a:off x="6342554" y="2398190"/>
                <a:ext cx="139436" cy="203256"/>
                <a:chOff x="4230190" y="3652404"/>
                <a:chExt cx="251543" cy="366676"/>
              </a:xfrm>
              <a:solidFill>
                <a:schemeClr val="bg1"/>
              </a:solidFill>
            </p:grpSpPr>
            <p:sp>
              <p:nvSpPr>
                <p:cNvPr id="10" name="AutoShape 97"/>
                <p:cNvSpPr>
                  <a:spLocks/>
                </p:cNvSpPr>
                <p:nvPr/>
              </p:nvSpPr>
              <p:spPr bwMode="auto">
                <a:xfrm>
                  <a:off x="4230190" y="3652404"/>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1" name="AutoShape 98"/>
                <p:cNvSpPr>
                  <a:spLocks/>
                </p:cNvSpPr>
                <p:nvPr/>
              </p:nvSpPr>
              <p:spPr bwMode="auto">
                <a:xfrm>
                  <a:off x="4332809" y="3686819"/>
                  <a:ext cx="46304"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2" name="AutoShape 99"/>
                <p:cNvSpPr>
                  <a:spLocks/>
                </p:cNvSpPr>
                <p:nvPr/>
              </p:nvSpPr>
              <p:spPr bwMode="auto">
                <a:xfrm>
                  <a:off x="4344698" y="3973402"/>
                  <a:ext cx="22526" cy="11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sp>
          <p:nvSpPr>
            <p:cNvPr id="25" name="Rectangle 24"/>
            <p:cNvSpPr/>
            <p:nvPr/>
          </p:nvSpPr>
          <p:spPr>
            <a:xfrm>
              <a:off x="3962401" y="3242161"/>
              <a:ext cx="2362199" cy="307777"/>
            </a:xfrm>
            <a:prstGeom prst="rect">
              <a:avLst/>
            </a:prstGeom>
            <a:noFill/>
          </p:spPr>
          <p:txBody>
            <a:bodyPr wrap="square" anchor="ctr">
              <a:spAutoFit/>
            </a:bodyPr>
            <a:lstStyle/>
            <a:p>
              <a:r>
                <a:rPr lang="ms-MY" sz="1400" dirty="0" smtClean="0">
                  <a:solidFill>
                    <a:schemeClr val="bg1">
                      <a:lumMod val="65000"/>
                    </a:schemeClr>
                  </a:solidFill>
                  <a:latin typeface="Exo" panose="02000503000000000000" pitchFamily="50" charset="0"/>
                </a:rPr>
                <a:t>+91 972 901 28 26</a:t>
              </a:r>
              <a:endParaRPr lang="ms-MY" sz="1400" dirty="0">
                <a:solidFill>
                  <a:schemeClr val="bg1">
                    <a:lumMod val="65000"/>
                  </a:schemeClr>
                </a:solidFill>
                <a:latin typeface="Exo" panose="02000503000000000000" pitchFamily="50" charset="0"/>
              </a:endParaRPr>
            </a:p>
          </p:txBody>
        </p:sp>
      </p:grpSp>
      <p:grpSp>
        <p:nvGrpSpPr>
          <p:cNvPr id="33" name="Group 32"/>
          <p:cNvGrpSpPr/>
          <p:nvPr/>
        </p:nvGrpSpPr>
        <p:grpSpPr>
          <a:xfrm>
            <a:off x="3479113" y="3257546"/>
            <a:ext cx="2895600" cy="338554"/>
            <a:chOff x="3429000" y="3607773"/>
            <a:chExt cx="2895600" cy="338554"/>
          </a:xfrm>
        </p:grpSpPr>
        <p:sp>
          <p:nvSpPr>
            <p:cNvPr id="14" name="Rounded Rectangle 6"/>
            <p:cNvSpPr/>
            <p:nvPr/>
          </p:nvSpPr>
          <p:spPr>
            <a:xfrm>
              <a:off x="3429000" y="3638550"/>
              <a:ext cx="304800" cy="3048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62401" y="3607773"/>
              <a:ext cx="2362199" cy="338554"/>
            </a:xfrm>
            <a:prstGeom prst="rect">
              <a:avLst/>
            </a:prstGeom>
            <a:noFill/>
          </p:spPr>
          <p:txBody>
            <a:bodyPr wrap="square" anchor="ctr">
              <a:spAutoFit/>
            </a:bodyPr>
            <a:lstStyle/>
            <a:p>
              <a:r>
                <a:rPr lang="ms-MY" sz="1600" dirty="0" smtClean="0">
                  <a:solidFill>
                    <a:schemeClr val="bg1">
                      <a:lumMod val="65000"/>
                    </a:schemeClr>
                  </a:solidFill>
                  <a:latin typeface="Exo" panose="02000503000000000000" pitchFamily="50" charset="0"/>
                </a:rPr>
                <a:t>Mujahid Omer </a:t>
              </a:r>
              <a:endParaRPr lang="ms-MY" sz="1600" dirty="0">
                <a:solidFill>
                  <a:schemeClr val="bg1">
                    <a:lumMod val="65000"/>
                  </a:schemeClr>
                </a:solidFill>
                <a:latin typeface="Exo" panose="02000503000000000000" pitchFamily="50" charset="0"/>
              </a:endParaRPr>
            </a:p>
          </p:txBody>
        </p:sp>
      </p:grpSp>
      <p:grpSp>
        <p:nvGrpSpPr>
          <p:cNvPr id="35" name="Group 34"/>
          <p:cNvGrpSpPr/>
          <p:nvPr/>
        </p:nvGrpSpPr>
        <p:grpSpPr>
          <a:xfrm>
            <a:off x="3479113" y="4381500"/>
            <a:ext cx="2895600" cy="320189"/>
            <a:chOff x="3429000" y="4385161"/>
            <a:chExt cx="2895600" cy="320189"/>
          </a:xfrm>
        </p:grpSpPr>
        <p:grpSp>
          <p:nvGrpSpPr>
            <p:cNvPr id="16" name="Group 15"/>
            <p:cNvGrpSpPr/>
            <p:nvPr/>
          </p:nvGrpSpPr>
          <p:grpSpPr>
            <a:xfrm>
              <a:off x="3429000" y="4400550"/>
              <a:ext cx="304800" cy="304800"/>
              <a:chOff x="6248400" y="3486150"/>
              <a:chExt cx="304800" cy="304800"/>
            </a:xfrm>
          </p:grpSpPr>
          <p:sp>
            <p:nvSpPr>
              <p:cNvPr id="17" name="Rounded Rectangle 16"/>
              <p:cNvSpPr/>
              <p:nvPr/>
            </p:nvSpPr>
            <p:spPr>
              <a:xfrm>
                <a:off x="6248400" y="3486150"/>
                <a:ext cx="304800" cy="304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83"/>
              <p:cNvSpPr>
                <a:spLocks/>
              </p:cNvSpPr>
              <p:nvPr/>
            </p:nvSpPr>
            <p:spPr bwMode="auto">
              <a:xfrm>
                <a:off x="6299490" y="3573984"/>
                <a:ext cx="202910" cy="1331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sp>
          <p:nvSpPr>
            <p:cNvPr id="28" name="Rectangle 27"/>
            <p:cNvSpPr/>
            <p:nvPr/>
          </p:nvSpPr>
          <p:spPr>
            <a:xfrm>
              <a:off x="3962401" y="4385161"/>
              <a:ext cx="2362199" cy="307777"/>
            </a:xfrm>
            <a:prstGeom prst="rect">
              <a:avLst/>
            </a:prstGeom>
            <a:noFill/>
          </p:spPr>
          <p:txBody>
            <a:bodyPr wrap="square" anchor="ctr">
              <a:spAutoFit/>
            </a:bodyPr>
            <a:lstStyle/>
            <a:p>
              <a:r>
                <a:rPr lang="ms-MY" sz="1400" dirty="0">
                  <a:solidFill>
                    <a:schemeClr val="bg1">
                      <a:lumMod val="65000"/>
                    </a:schemeClr>
                  </a:solidFill>
                  <a:latin typeface="Exo" panose="02000503000000000000" pitchFamily="50" charset="0"/>
                </a:rPr>
                <a:t>m</a:t>
              </a:r>
              <a:r>
                <a:rPr lang="ms-MY" sz="1400" dirty="0" smtClean="0">
                  <a:solidFill>
                    <a:schemeClr val="bg1">
                      <a:lumMod val="65000"/>
                    </a:schemeClr>
                  </a:solidFill>
                  <a:latin typeface="Exo" panose="02000503000000000000" pitchFamily="50" charset="0"/>
                </a:rPr>
                <a:t>jdmujahid.96@gmail.com</a:t>
              </a:r>
              <a:endParaRPr lang="ms-MY" sz="1400" dirty="0">
                <a:solidFill>
                  <a:schemeClr val="bg1">
                    <a:lumMod val="65000"/>
                  </a:schemeClr>
                </a:solidFill>
                <a:latin typeface="Exo" panose="02000503000000000000" pitchFamily="50" charset="0"/>
              </a:endParaRPr>
            </a:p>
          </p:txBody>
        </p:sp>
      </p:grpSp>
      <p:grpSp>
        <p:nvGrpSpPr>
          <p:cNvPr id="38" name="Group 37"/>
          <p:cNvGrpSpPr/>
          <p:nvPr/>
        </p:nvGrpSpPr>
        <p:grpSpPr>
          <a:xfrm>
            <a:off x="0" y="2952750"/>
            <a:ext cx="3200400" cy="2190750"/>
            <a:chOff x="0" y="2952750"/>
            <a:chExt cx="3200400" cy="2190750"/>
          </a:xfrm>
        </p:grpSpPr>
        <p:sp>
          <p:nvSpPr>
            <p:cNvPr id="6" name="Rectangle 5"/>
            <p:cNvSpPr/>
            <p:nvPr/>
          </p:nvSpPr>
          <p:spPr>
            <a:xfrm>
              <a:off x="0" y="2952750"/>
              <a:ext cx="3200400" cy="21907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457200" y="3390900"/>
              <a:ext cx="2362199" cy="1359932"/>
              <a:chOff x="457200" y="3390900"/>
              <a:chExt cx="2362199" cy="1359932"/>
            </a:xfrm>
          </p:grpSpPr>
          <p:sp>
            <p:nvSpPr>
              <p:cNvPr id="30" name="AutoShape 130"/>
              <p:cNvSpPr>
                <a:spLocks/>
              </p:cNvSpPr>
              <p:nvPr/>
            </p:nvSpPr>
            <p:spPr bwMode="auto">
              <a:xfrm>
                <a:off x="1204251" y="3390900"/>
                <a:ext cx="853150" cy="853146"/>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31" name="Rectangle 30"/>
              <p:cNvSpPr/>
              <p:nvPr/>
            </p:nvSpPr>
            <p:spPr>
              <a:xfrm>
                <a:off x="457200" y="4381500"/>
                <a:ext cx="2362199" cy="369332"/>
              </a:xfrm>
              <a:prstGeom prst="rect">
                <a:avLst/>
              </a:prstGeom>
              <a:noFill/>
            </p:spPr>
            <p:txBody>
              <a:bodyPr wrap="square" anchor="ctr">
                <a:spAutoFit/>
              </a:bodyPr>
              <a:lstStyle/>
              <a:p>
                <a:pPr algn="ctr"/>
                <a:r>
                  <a:rPr lang="ms-MY" dirty="0" smtClean="0">
                    <a:solidFill>
                      <a:schemeClr val="bg1"/>
                    </a:solidFill>
                    <a:latin typeface="Source Sans Pro" pitchFamily="34" charset="0"/>
                  </a:rPr>
                  <a:t>Contact Me</a:t>
                </a:r>
                <a:endParaRPr lang="ms-MY" dirty="0">
                  <a:solidFill>
                    <a:schemeClr val="bg1"/>
                  </a:solidFill>
                  <a:latin typeface="Source Sans Pro" pitchFamily="34" charset="0"/>
                </a:endParaRP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5000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decel="50000" fill="hold" nodeType="afterEffect">
                                  <p:stCondLst>
                                    <p:cond delay="50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750" fill="hold"/>
                                        <p:tgtEl>
                                          <p:spTgt spid="33"/>
                                        </p:tgtEl>
                                        <p:attrNameLst>
                                          <p:attrName>ppt_x</p:attrName>
                                        </p:attrNameLst>
                                      </p:cBhvr>
                                      <p:tavLst>
                                        <p:tav tm="0">
                                          <p:val>
                                            <p:strVal val="#ppt_x"/>
                                          </p:val>
                                        </p:tav>
                                        <p:tav tm="100000">
                                          <p:val>
                                            <p:strVal val="#ppt_x"/>
                                          </p:val>
                                        </p:tav>
                                      </p:tavLst>
                                    </p:anim>
                                    <p:anim calcmode="lin" valueType="num">
                                      <p:cBhvr additive="base">
                                        <p:cTn id="18" dur="75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4" decel="5000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750" fill="hold"/>
                                        <p:tgtEl>
                                          <p:spTgt spid="32"/>
                                        </p:tgtEl>
                                        <p:attrNameLst>
                                          <p:attrName>ppt_x</p:attrName>
                                        </p:attrNameLst>
                                      </p:cBhvr>
                                      <p:tavLst>
                                        <p:tav tm="0">
                                          <p:val>
                                            <p:strVal val="#ppt_x"/>
                                          </p:val>
                                        </p:tav>
                                        <p:tav tm="100000">
                                          <p:val>
                                            <p:strVal val="#ppt_x"/>
                                          </p:val>
                                        </p:tav>
                                      </p:tavLst>
                                    </p:anim>
                                    <p:anim calcmode="lin" valueType="num">
                                      <p:cBhvr additive="base">
                                        <p:cTn id="23" dur="75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decel="50000"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750" fill="hold"/>
                                        <p:tgtEl>
                                          <p:spTgt spid="35"/>
                                        </p:tgtEl>
                                        <p:attrNameLst>
                                          <p:attrName>ppt_x</p:attrName>
                                        </p:attrNameLst>
                                      </p:cBhvr>
                                      <p:tavLst>
                                        <p:tav tm="0">
                                          <p:val>
                                            <p:strVal val="#ppt_x"/>
                                          </p:val>
                                        </p:tav>
                                        <p:tav tm="100000">
                                          <p:val>
                                            <p:strVal val="#ppt_x"/>
                                          </p:val>
                                        </p:tav>
                                      </p:tavLst>
                                    </p:anim>
                                    <p:anim calcmode="lin" valueType="num">
                                      <p:cBhvr additive="base">
                                        <p:cTn id="28" dur="75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30671" y="2724150"/>
            <a:ext cx="8229600" cy="36909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accent1"/>
                </a:solidFill>
                <a:effectLst/>
                <a:uLnTx/>
                <a:uFillTx/>
                <a:latin typeface="Exo" panose="02000503000000000000" pitchFamily="50" charset="0"/>
                <a:ea typeface="+mj-ea"/>
                <a:cs typeface="+mj-cs"/>
              </a:rPr>
              <a:t>Thanks</a:t>
            </a:r>
            <a:r>
              <a:rPr kumimoji="0" lang="en-US" sz="4800" b="0" i="0" u="none" strike="noStrike" kern="1200" cap="none" spc="0" normalizeH="0" noProof="0" dirty="0" smtClean="0">
                <a:ln>
                  <a:noFill/>
                </a:ln>
                <a:solidFill>
                  <a:schemeClr val="accent1"/>
                </a:solidFill>
                <a:effectLst/>
                <a:uLnTx/>
                <a:uFillTx/>
                <a:latin typeface="Exo" panose="02000503000000000000" pitchFamily="50" charset="0"/>
                <a:ea typeface="+mj-ea"/>
                <a:cs typeface="+mj-cs"/>
              </a:rPr>
              <a:t> for Coming</a:t>
            </a:r>
            <a:endParaRPr kumimoji="0" lang="en-US" sz="4800" b="0" i="0" u="none" strike="noStrike" kern="1200" cap="none" spc="0" normalizeH="0" baseline="0" noProof="0" dirty="0">
              <a:ln>
                <a:noFill/>
              </a:ln>
              <a:solidFill>
                <a:schemeClr val="accent1"/>
              </a:solidFill>
              <a:effectLst/>
              <a:uLnTx/>
              <a:uFillTx/>
              <a:latin typeface="Exo" panose="02000503000000000000" pitchFamily="50" charset="0"/>
              <a:ea typeface="+mj-ea"/>
              <a:cs typeface="+mj-cs"/>
            </a:endParaRPr>
          </a:p>
        </p:txBody>
      </p:sp>
      <p:sp>
        <p:nvSpPr>
          <p:cNvPr id="4" name="AutoShape 81"/>
          <p:cNvSpPr>
            <a:spLocks/>
          </p:cNvSpPr>
          <p:nvPr/>
        </p:nvSpPr>
        <p:spPr bwMode="auto">
          <a:xfrm>
            <a:off x="4191000" y="1555283"/>
            <a:ext cx="708942" cy="7089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Rectangle 2"/>
          <p:cNvSpPr/>
          <p:nvPr/>
        </p:nvSpPr>
        <p:spPr>
          <a:xfrm>
            <a:off x="0" y="1733550"/>
            <a:ext cx="9144000" cy="1905000"/>
          </a:xfrm>
          <a:prstGeom prst="rect">
            <a:avLst/>
          </a:prstGeom>
          <a:solidFill>
            <a:schemeClr val="accent5">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3638550"/>
            <a:ext cx="914400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419100" y="434818"/>
            <a:ext cx="8229600" cy="369092"/>
          </a:xfrm>
        </p:spPr>
        <p:txBody>
          <a:bodyPr>
            <a:noAutofit/>
          </a:bodyPr>
          <a:lstStyle/>
          <a:p>
            <a:r>
              <a:rPr lang="en-IN" sz="3600" dirty="0" smtClean="0">
                <a:solidFill>
                  <a:srgbClr val="C00000"/>
                </a:solidFill>
                <a:latin typeface="Exo" panose="02000503000000000000" pitchFamily="2" charset="0"/>
              </a:rPr>
              <a:t>Output</a:t>
            </a:r>
            <a:endParaRPr lang="en-US" sz="3600" dirty="0">
              <a:solidFill>
                <a:srgbClr val="C00000"/>
              </a:solidFill>
              <a:latin typeface="Exo" panose="02000503000000000000" pitchFamily="2" charset="0"/>
            </a:endParaRPr>
          </a:p>
        </p:txBody>
      </p:sp>
      <p:sp>
        <p:nvSpPr>
          <p:cNvPr id="10" name="Rectangle 9"/>
          <p:cNvSpPr/>
          <p:nvPr/>
        </p:nvSpPr>
        <p:spPr>
          <a:xfrm>
            <a:off x="2205552" y="2397412"/>
            <a:ext cx="6613133" cy="461665"/>
          </a:xfrm>
          <a:prstGeom prst="rect">
            <a:avLst/>
          </a:prstGeom>
        </p:spPr>
        <p:txBody>
          <a:bodyPr wrap="square" numCol="1" spcCol="274320">
            <a:spAutoFit/>
          </a:bodyPr>
          <a:lstStyle/>
          <a:p>
            <a:r>
              <a:rPr lang="en-IN" sz="2400" dirty="0" smtClean="0">
                <a:solidFill>
                  <a:schemeClr val="accent5">
                    <a:lumMod val="50000"/>
                    <a:alpha val="60000"/>
                  </a:schemeClr>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rPr>
              <a:t>What we shall be making today </a:t>
            </a:r>
            <a:endParaRPr lang="ms-MY" sz="2400" dirty="0" smtClean="0">
              <a:solidFill>
                <a:schemeClr val="accent5">
                  <a:lumMod val="50000"/>
                  <a:alpha val="60000"/>
                </a:schemeClr>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endParaRPr>
          </a:p>
        </p:txBody>
      </p:sp>
      <p:sp>
        <p:nvSpPr>
          <p:cNvPr id="13" name="Pentagon 12"/>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02</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5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5000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33550"/>
            <a:ext cx="9144000" cy="1905000"/>
          </a:xfrm>
          <a:prstGeom prst="rect">
            <a:avLst/>
          </a:prstGeom>
          <a:solidFill>
            <a:schemeClr val="accent5">
              <a:lumMod val="40000"/>
              <a:lumOff val="6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VIDEO NOT EMBEDDED FOR UPLOADING PURPOSES</a:t>
            </a:r>
            <a:endParaRPr lang="en-IN" dirty="0"/>
          </a:p>
        </p:txBody>
      </p:sp>
      <p:sp>
        <p:nvSpPr>
          <p:cNvPr id="7" name="Rectangle 6"/>
          <p:cNvSpPr/>
          <p:nvPr/>
        </p:nvSpPr>
        <p:spPr>
          <a:xfrm>
            <a:off x="0" y="3638550"/>
            <a:ext cx="9144000"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419100" y="434818"/>
            <a:ext cx="8229600" cy="369092"/>
          </a:xfrm>
        </p:spPr>
        <p:txBody>
          <a:bodyPr>
            <a:noAutofit/>
          </a:bodyPr>
          <a:lstStyle/>
          <a:p>
            <a:r>
              <a:rPr lang="en-IN" sz="3600" dirty="0" smtClean="0">
                <a:solidFill>
                  <a:srgbClr val="C00000"/>
                </a:solidFill>
                <a:latin typeface="Exo" panose="02000503000000000000" pitchFamily="2" charset="0"/>
              </a:rPr>
              <a:t>Output</a:t>
            </a:r>
            <a:endParaRPr lang="en-US" sz="3600" dirty="0">
              <a:solidFill>
                <a:srgbClr val="C00000"/>
              </a:solidFill>
              <a:latin typeface="Exo" panose="02000503000000000000" pitchFamily="2" charset="0"/>
            </a:endParaRPr>
          </a:p>
        </p:txBody>
      </p:sp>
      <p:sp>
        <p:nvSpPr>
          <p:cNvPr id="13" name="Pentagon 12"/>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03</a:t>
            </a:r>
            <a:endParaRPr lang="en-US" sz="1000" dirty="0">
              <a:latin typeface="Source Sans Pro" pitchFamily="34" charset="0"/>
            </a:endParaRPr>
          </a:p>
        </p:txBody>
      </p:sp>
    </p:spTree>
    <p:extLst>
      <p:ext uri="{BB962C8B-B14F-4D97-AF65-F5344CB8AC3E}">
        <p14:creationId xmlns:p14="http://schemas.microsoft.com/office/powerpoint/2010/main" val="3724882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5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553519"/>
            <a:ext cx="8229600" cy="369092"/>
          </a:xfrm>
        </p:spPr>
        <p:txBody>
          <a:bodyPr>
            <a:noAutofit/>
          </a:bodyPr>
          <a:lstStyle/>
          <a:p>
            <a:r>
              <a:rPr lang="en-IN" sz="4000" dirty="0" smtClean="0">
                <a:solidFill>
                  <a:schemeClr val="bg1"/>
                </a:solidFill>
                <a:latin typeface="Exo" panose="02000503000000000000" pitchFamily="2" charset="0"/>
              </a:rPr>
              <a:t>Types</a:t>
            </a:r>
            <a:endParaRPr lang="en-US" sz="4000" dirty="0">
              <a:solidFill>
                <a:schemeClr val="bg1"/>
              </a:solidFill>
              <a:latin typeface="Exo" panose="02000503000000000000" pitchFamily="2" charset="0"/>
            </a:endParaRPr>
          </a:p>
        </p:txBody>
      </p:sp>
      <p:cxnSp>
        <p:nvCxnSpPr>
          <p:cNvPr id="45" name="Straight Connector 44"/>
          <p:cNvCxnSpPr/>
          <p:nvPr/>
        </p:nvCxnSpPr>
        <p:spPr>
          <a:xfrm rot="5400000">
            <a:off x="2820194" y="3790156"/>
            <a:ext cx="3352006" cy="794"/>
          </a:xfrm>
          <a:prstGeom prst="line">
            <a:avLst/>
          </a:prstGeom>
          <a:ln w="381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Flowchart: Extract 6"/>
          <p:cNvSpPr/>
          <p:nvPr/>
        </p:nvSpPr>
        <p:spPr>
          <a:xfrm rot="16200000">
            <a:off x="4572000" y="1962150"/>
            <a:ext cx="255814" cy="25581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Extract 7"/>
          <p:cNvSpPr/>
          <p:nvPr/>
        </p:nvSpPr>
        <p:spPr>
          <a:xfrm rot="5400000">
            <a:off x="4191000" y="3333750"/>
            <a:ext cx="244928" cy="244928"/>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00800" y="2217964"/>
            <a:ext cx="2514172" cy="2174954"/>
          </a:xfrm>
          <a:prstGeom prst="rect">
            <a:avLst/>
          </a:prstGeom>
          <a:noFill/>
        </p:spPr>
        <p:txBody>
          <a:bodyPr wrap="square">
            <a:spAutoFit/>
          </a:bodyPr>
          <a:lstStyle/>
          <a:p>
            <a:pPr>
              <a:spcBef>
                <a:spcPts val="215"/>
              </a:spcBef>
            </a:pPr>
            <a:r>
              <a:rPr lang="en-IN" sz="1100" dirty="0" smtClean="0">
                <a:solidFill>
                  <a:srgbClr val="F8F8F8"/>
                </a:solidFill>
                <a:latin typeface="Segoe UI Light" panose="020B0502040204020203" pitchFamily="34" charset="0"/>
                <a:cs typeface="Segoe UI Light" panose="020B0502040204020203" pitchFamily="34" charset="0"/>
              </a:rPr>
              <a:t>Video</a:t>
            </a:r>
            <a:r>
              <a:rPr lang="en-IN" sz="1100" b="1" dirty="0" smtClean="0">
                <a:solidFill>
                  <a:srgbClr val="F8F8F8"/>
                </a:solidFill>
                <a:latin typeface="Segoe UI Light" panose="020B0502040204020203" pitchFamily="34" charset="0"/>
                <a:cs typeface="Segoe UI Light" panose="020B0502040204020203" pitchFamily="34" charset="0"/>
              </a:rPr>
              <a:t> Editing </a:t>
            </a:r>
          </a:p>
          <a:p>
            <a:pPr>
              <a:spcBef>
                <a:spcPts val="215"/>
              </a:spcBef>
            </a:pPr>
            <a:endParaRPr lang="en-IN" sz="1100" dirty="0">
              <a:solidFill>
                <a:srgbClr val="F8F8F8"/>
              </a:solidFill>
              <a:latin typeface="Segoe UI Light" panose="020B0502040204020203" pitchFamily="34" charset="0"/>
              <a:cs typeface="Segoe UI Light" panose="020B0502040204020203" pitchFamily="34" charset="0"/>
            </a:endParaRPr>
          </a:p>
          <a:p>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In which you </a:t>
            </a:r>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work on some photos or videos</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&amp; make a full movie out of it.</a:t>
            </a:r>
          </a:p>
          <a:p>
            <a:endPar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IN" sz="1100" dirty="0">
                <a:solidFill>
                  <a:srgbClr val="F8F8F8"/>
                </a:solidFill>
                <a:latin typeface="Segoe UI Light" panose="020B0502040204020203" pitchFamily="34" charset="0"/>
                <a:ea typeface="Times New Roman" panose="02020603050405020304" pitchFamily="18" charset="0"/>
                <a:cs typeface="Segoe UI Light" panose="020B0502040204020203" pitchFamily="34" charset="0"/>
              </a:rPr>
              <a:t>M</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edia stiching with audio mixing &amp; use of preset transitions or overlay effects</a:t>
            </a:r>
          </a:p>
          <a:p>
            <a:endParaRPr lang="en-IN" sz="1100" dirty="0">
              <a:solidFill>
                <a:srgbClr val="F8F8F8"/>
              </a:solidFill>
              <a:latin typeface="Segoe UI Light" panose="020B0502040204020203" pitchFamily="34" charset="0"/>
              <a:ea typeface="Times New Roman" panose="02020603050405020304" pitchFamily="18" charset="0"/>
              <a:cs typeface="Segoe UI Light" panose="020B0502040204020203" pitchFamily="34" charset="0"/>
            </a:endParaRPr>
          </a:p>
          <a:p>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Limited</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Control over effects</a:t>
            </a:r>
          </a:p>
          <a:p>
            <a:endPar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endParaRPr>
          </a:p>
          <a:p>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Eg:</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Aftermovie, Slidshow, Teasers,etc...</a:t>
            </a:r>
          </a:p>
          <a:p>
            <a:pPr>
              <a:spcBef>
                <a:spcPts val="215"/>
              </a:spcBef>
            </a:pPr>
            <a:endParaRPr lang="ms-MY" sz="1100" dirty="0">
              <a:solidFill>
                <a:srgbClr val="F8F8F8"/>
              </a:solidFill>
              <a:latin typeface="Segoe UI Light" panose="020B0502040204020203" pitchFamily="34" charset="0"/>
              <a:cs typeface="Segoe UI Light" panose="020B0502040204020203" pitchFamily="34" charset="0"/>
            </a:endParaRPr>
          </a:p>
        </p:txBody>
      </p:sp>
      <p:sp>
        <p:nvSpPr>
          <p:cNvPr id="10" name="Rectangle 9"/>
          <p:cNvSpPr/>
          <p:nvPr/>
        </p:nvSpPr>
        <p:spPr>
          <a:xfrm>
            <a:off x="6400800" y="1733550"/>
            <a:ext cx="1828800" cy="523220"/>
          </a:xfrm>
          <a:prstGeom prst="rect">
            <a:avLst/>
          </a:prstGeom>
          <a:noFill/>
        </p:spPr>
        <p:txBody>
          <a:bodyPr wrap="square">
            <a:spAutoFit/>
          </a:bodyPr>
          <a:lstStyle/>
          <a:p>
            <a:r>
              <a:rPr lang="en-IN" sz="2800" dirty="0" smtClean="0">
                <a:solidFill>
                  <a:schemeClr val="bg1"/>
                </a:solidFill>
                <a:latin typeface="Segoe UI Symbol" panose="020B0502040204020203" pitchFamily="34" charset="0"/>
                <a:ea typeface="Segoe UI Symbol" panose="020B0502040204020203" pitchFamily="34" charset="0"/>
              </a:rPr>
              <a:t>Simple</a:t>
            </a:r>
            <a:endParaRPr lang="ms-MY" sz="2800" dirty="0">
              <a:solidFill>
                <a:schemeClr val="bg1"/>
              </a:solidFill>
              <a:latin typeface="Segoe UI Symbol" panose="020B0502040204020203" pitchFamily="34" charset="0"/>
              <a:ea typeface="Segoe UI Symbol" panose="020B0502040204020203" pitchFamily="34" charset="0"/>
            </a:endParaRPr>
          </a:p>
        </p:txBody>
      </p:sp>
      <p:sp>
        <p:nvSpPr>
          <p:cNvPr id="24" name="Rectangle 23"/>
          <p:cNvSpPr/>
          <p:nvPr/>
        </p:nvSpPr>
        <p:spPr>
          <a:xfrm>
            <a:off x="57698" y="2876550"/>
            <a:ext cx="2552322" cy="2174954"/>
          </a:xfrm>
          <a:prstGeom prst="rect">
            <a:avLst/>
          </a:prstGeom>
          <a:noFill/>
        </p:spPr>
        <p:txBody>
          <a:bodyPr wrap="square">
            <a:spAutoFit/>
          </a:bodyPr>
          <a:lstStyle/>
          <a:p>
            <a:pPr algn="r">
              <a:spcBef>
                <a:spcPts val="215"/>
              </a:spcBef>
            </a:pPr>
            <a:r>
              <a:rPr lang="en-IN" sz="1100" dirty="0" smtClean="0">
                <a:solidFill>
                  <a:srgbClr val="F8F8F8"/>
                </a:solidFill>
                <a:latin typeface="Segoe UI Light" panose="020B0502040204020203" pitchFamily="34" charset="0"/>
                <a:cs typeface="Segoe UI Light" panose="020B0502040204020203" pitchFamily="34" charset="0"/>
              </a:rPr>
              <a:t>Video </a:t>
            </a:r>
            <a:r>
              <a:rPr lang="en-IN" sz="1100" b="1" dirty="0" smtClean="0">
                <a:solidFill>
                  <a:srgbClr val="F8F8F8"/>
                </a:solidFill>
                <a:latin typeface="Segoe UI Light" panose="020B0502040204020203" pitchFamily="34" charset="0"/>
                <a:cs typeface="Segoe UI Light" panose="020B0502040204020203" pitchFamily="34" charset="0"/>
              </a:rPr>
              <a:t>Making</a:t>
            </a:r>
          </a:p>
          <a:p>
            <a:pPr algn="r">
              <a:spcBef>
                <a:spcPts val="215"/>
              </a:spcBef>
            </a:pPr>
            <a:endParaRPr lang="en-IN" sz="1100" dirty="0">
              <a:solidFill>
                <a:srgbClr val="F8F8F8"/>
              </a:solidFill>
              <a:latin typeface="Segoe UI Light" panose="020B0502040204020203" pitchFamily="34" charset="0"/>
              <a:cs typeface="Segoe UI Light" panose="020B0502040204020203" pitchFamily="34" charset="0"/>
            </a:endParaRPr>
          </a:p>
          <a:p>
            <a:pPr algn="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In which you make the video from </a:t>
            </a:r>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scratch</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There may or may not be any </a:t>
            </a:r>
          </a:p>
          <a:p>
            <a:pPr algn="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media in it. </a:t>
            </a:r>
          </a:p>
          <a:p>
            <a:pPr algn="r"/>
            <a:endPar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algn="r"/>
            <a:r>
              <a:rPr lang="en-IN" sz="1100" dirty="0">
                <a:solidFill>
                  <a:srgbClr val="F8F8F8"/>
                </a:solidFill>
                <a:latin typeface="Segoe UI Light" panose="020B0502040204020203" pitchFamily="34" charset="0"/>
                <a:ea typeface="Times New Roman" panose="02020603050405020304" pitchFamily="18" charset="0"/>
                <a:cs typeface="Segoe UI Light" panose="020B0502040204020203" pitchFamily="34" charset="0"/>
              </a:rPr>
              <a:t>M</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ake </a:t>
            </a:r>
            <a:r>
              <a:rPr lang="en-IN" sz="1100" dirty="0" err="1"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y`our</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own transitions, effects, and </a:t>
            </a:r>
          </a:p>
          <a:p>
            <a:pPr algn="r"/>
            <a:r>
              <a:rPr lang="en-IN" sz="1100" b="1" dirty="0">
                <a:solidFill>
                  <a:srgbClr val="F8F8F8"/>
                </a:solidFill>
                <a:latin typeface="Segoe UI Light" panose="020B0502040204020203" pitchFamily="34" charset="0"/>
                <a:ea typeface="Times New Roman" panose="02020603050405020304" pitchFamily="18" charset="0"/>
                <a:cs typeface="Segoe UI Light" panose="020B0502040204020203" pitchFamily="34" charset="0"/>
              </a:rPr>
              <a:t>F</a:t>
            </a:r>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ull control </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over everything</a:t>
            </a:r>
          </a:p>
          <a:p>
            <a:pPr algn="r"/>
            <a:endPar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endParaRPr>
          </a:p>
          <a:p>
            <a:pPr algn="r"/>
            <a:r>
              <a:rPr lang="en-IN" sz="1100" b="1"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Eg:</a:t>
            </a:r>
            <a:r>
              <a:rPr lang="en-IN" sz="1100" dirty="0" smtClean="0">
                <a:solidFill>
                  <a:srgbClr val="F8F8F8"/>
                </a:solidFill>
                <a:effectLst/>
                <a:latin typeface="Segoe UI Light" panose="020B0502040204020203" pitchFamily="34" charset="0"/>
                <a:ea typeface="Times New Roman" panose="02020603050405020304" pitchFamily="18" charset="0"/>
                <a:cs typeface="Segoe UI Light" panose="020B0502040204020203" pitchFamily="34" charset="0"/>
              </a:rPr>
              <a:t> Presentation, App / Product Promoti1on, Teasers,etc...</a:t>
            </a:r>
          </a:p>
          <a:p>
            <a:pPr algn="r">
              <a:spcBef>
                <a:spcPts val="215"/>
              </a:spcBef>
            </a:pPr>
            <a:endParaRPr lang="ms-MY" sz="1100" dirty="0">
              <a:solidFill>
                <a:srgbClr val="F8F8F8"/>
              </a:solidFill>
              <a:latin typeface="Segoe UI Light" panose="020B0502040204020203" pitchFamily="34" charset="0"/>
              <a:cs typeface="Segoe UI Light" panose="020B0502040204020203" pitchFamily="34" charset="0"/>
            </a:endParaRPr>
          </a:p>
        </p:txBody>
      </p:sp>
      <p:sp>
        <p:nvSpPr>
          <p:cNvPr id="25" name="Rectangle 24"/>
          <p:cNvSpPr/>
          <p:nvPr/>
        </p:nvSpPr>
        <p:spPr>
          <a:xfrm>
            <a:off x="457200" y="2433701"/>
            <a:ext cx="2213179" cy="523220"/>
          </a:xfrm>
          <a:prstGeom prst="rect">
            <a:avLst/>
          </a:prstGeom>
          <a:noFill/>
        </p:spPr>
        <p:txBody>
          <a:bodyPr wrap="square">
            <a:spAutoFit/>
          </a:bodyPr>
          <a:lstStyle/>
          <a:p>
            <a:pPr algn="r"/>
            <a:r>
              <a:rPr lang="en-IN" sz="2800" dirty="0" smtClean="0">
                <a:solidFill>
                  <a:schemeClr val="bg1"/>
                </a:solidFill>
                <a:latin typeface="Segoe UI Symbol" panose="020B0502040204020203" pitchFamily="34" charset="0"/>
                <a:ea typeface="Segoe UI Symbol" panose="020B0502040204020203" pitchFamily="34" charset="0"/>
              </a:rPr>
              <a:t>Advanced</a:t>
            </a:r>
            <a:endParaRPr lang="ms-MY" sz="2800" dirty="0">
              <a:solidFill>
                <a:schemeClr val="bg1"/>
              </a:solidFill>
              <a:latin typeface="Segoe UI Symbol" panose="020B0502040204020203" pitchFamily="34" charset="0"/>
              <a:ea typeface="Segoe UI Symbol" panose="020B0502040204020203" pitchFamily="34" charset="0"/>
            </a:endParaRPr>
          </a:p>
        </p:txBody>
      </p:sp>
      <p:sp>
        <p:nvSpPr>
          <p:cNvPr id="16" name="AutoShape 139"/>
          <p:cNvSpPr>
            <a:spLocks/>
          </p:cNvSpPr>
          <p:nvPr/>
        </p:nvSpPr>
        <p:spPr bwMode="auto">
          <a:xfrm>
            <a:off x="2781912" y="2583390"/>
            <a:ext cx="1072731" cy="99528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18" name="AutoShape 139"/>
          <p:cNvSpPr>
            <a:spLocks/>
          </p:cNvSpPr>
          <p:nvPr/>
        </p:nvSpPr>
        <p:spPr bwMode="auto">
          <a:xfrm>
            <a:off x="5369316" y="1733550"/>
            <a:ext cx="1072731" cy="995288"/>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5000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decel="5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decel="5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decel="5000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4" decel="5000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10"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p:bldP spid="10" grpId="0"/>
      <p:bldP spid="24" grpId="0"/>
      <p:bldP spid="25" grpId="0"/>
      <p:bldP spid="16"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20000"/>
          </a:schemeClr>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457200" y="514350"/>
            <a:ext cx="8229600" cy="369092"/>
          </a:xfrm>
        </p:spPr>
        <p:txBody>
          <a:bodyPr>
            <a:noAutofit/>
          </a:bodyPr>
          <a:lstStyle/>
          <a:p>
            <a:r>
              <a:rPr lang="en-US" sz="3600" dirty="0" smtClean="0">
                <a:solidFill>
                  <a:srgbClr val="C00000"/>
                </a:solidFill>
                <a:latin typeface="Exo" panose="02000503000000000000" pitchFamily="50" charset="0"/>
              </a:rPr>
              <a:t>Requirements</a:t>
            </a:r>
            <a:endParaRPr lang="en-US" sz="3600" dirty="0">
              <a:solidFill>
                <a:srgbClr val="C00000"/>
              </a:solidFill>
              <a:latin typeface="Exo" panose="02000503000000000000" pitchFamily="50" charset="0"/>
            </a:endParaRPr>
          </a:p>
        </p:txBody>
      </p:sp>
      <p:sp>
        <p:nvSpPr>
          <p:cNvPr id="12" name="Pentagon 11"/>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4</a:t>
            </a:r>
            <a:endParaRPr lang="en-US" sz="1000" dirty="0">
              <a:latin typeface="Source Sans Pro" pitchFamily="34" charset="0"/>
            </a:endParaRPr>
          </a:p>
        </p:txBody>
      </p:sp>
      <p:sp>
        <p:nvSpPr>
          <p:cNvPr id="3" name="TextBox 2"/>
          <p:cNvSpPr txBox="1"/>
          <p:nvPr/>
        </p:nvSpPr>
        <p:spPr>
          <a:xfrm>
            <a:off x="838200" y="1581150"/>
            <a:ext cx="7138108" cy="3293209"/>
          </a:xfrm>
          <a:prstGeom prst="rect">
            <a:avLst/>
          </a:prstGeom>
          <a:noFill/>
        </p:spPr>
        <p:txBody>
          <a:bodyPr wrap="none" rtlCol="0">
            <a:spAutoFit/>
          </a:bodyPr>
          <a:lstStyle/>
          <a:p>
            <a:pPr marL="171450" indent="-171450">
              <a:buFont typeface="Arial" panose="020B0604020202020204" pitchFamily="34" charset="0"/>
              <a:buChar char="•"/>
            </a:pPr>
            <a:r>
              <a:rPr lang="ms-MY" sz="1600" dirty="0">
                <a:solidFill>
                  <a:srgbClr val="360000"/>
                </a:solidFill>
                <a:latin typeface="Segoe UI Light" panose="020B0502040204020203" pitchFamily="34" charset="0"/>
                <a:cs typeface="Segoe UI Light" panose="020B0502040204020203" pitchFamily="34" charset="0"/>
              </a:rPr>
              <a:t>A laptop or Desktop (recommended) with medium – high power </a:t>
            </a: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ms-MY" sz="1600" dirty="0">
                <a:solidFill>
                  <a:srgbClr val="360000"/>
                </a:solidFill>
                <a:latin typeface="Segoe UI Light" panose="020B0502040204020203" pitchFamily="34" charset="0"/>
                <a:cs typeface="Segoe UI Light" panose="020B0502040204020203" pitchFamily="34" charset="0"/>
              </a:rPr>
              <a:t>Core 2 Duo or higher powered processor with clock speed greater than 1.8 ghz</a:t>
            </a: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ms-MY" sz="1600" dirty="0">
                <a:solidFill>
                  <a:srgbClr val="360000"/>
                </a:solidFill>
                <a:latin typeface="Segoe UI Light" panose="020B0502040204020203" pitchFamily="34" charset="0"/>
                <a:cs typeface="Segoe UI Light" panose="020B0502040204020203" pitchFamily="34" charset="0"/>
              </a:rPr>
              <a:t>A resolution higher than 1366* 768 for optimal usage </a:t>
            </a: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ms-MY" sz="1600" dirty="0">
                <a:solidFill>
                  <a:srgbClr val="360000"/>
                </a:solidFill>
                <a:latin typeface="Segoe UI Light" panose="020B0502040204020203" pitchFamily="34" charset="0"/>
                <a:cs typeface="Segoe UI Light" panose="020B0502040204020203" pitchFamily="34" charset="0"/>
              </a:rPr>
              <a:t>NVIDIA or AMD Graphics card</a:t>
            </a: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ms-MY" sz="1600" dirty="0">
                <a:solidFill>
                  <a:srgbClr val="360000"/>
                </a:solidFill>
                <a:latin typeface="Segoe UI Light" panose="020B0502040204020203" pitchFamily="34" charset="0"/>
                <a:cs typeface="Segoe UI Light" panose="020B0502040204020203" pitchFamily="34" charset="0"/>
              </a:rPr>
              <a:t>HDD with rpm higher than 5400 or </a:t>
            </a:r>
            <a:r>
              <a:rPr lang="ms-MY" sz="1600" dirty="0" smtClean="0">
                <a:solidFill>
                  <a:srgbClr val="360000"/>
                </a:solidFill>
                <a:latin typeface="Segoe UI Light" panose="020B0502040204020203" pitchFamily="34" charset="0"/>
                <a:cs typeface="Segoe UI Light" panose="020B0502040204020203" pitchFamily="34" charset="0"/>
              </a:rPr>
              <a:t>SSD</a:t>
            </a: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ms-MY" sz="1600" dirty="0" smtClean="0">
                <a:solidFill>
                  <a:srgbClr val="360000"/>
                </a:solidFill>
                <a:latin typeface="Segoe UI Light" panose="020B0502040204020203" pitchFamily="34" charset="0"/>
                <a:cs typeface="Segoe UI Light" panose="020B0502040204020203" pitchFamily="34" charset="0"/>
              </a:rPr>
              <a:t>Windows or Mac OS </a:t>
            </a:r>
            <a:r>
              <a:rPr lang="ms-MY" sz="1600" dirty="0" smtClean="0">
                <a:solidFill>
                  <a:schemeClr val="bg1">
                    <a:lumMod val="65000"/>
                  </a:schemeClr>
                </a:solidFill>
                <a:latin typeface="Segoe UI Light" panose="020B0502040204020203" pitchFamily="34" charset="0"/>
                <a:cs typeface="Segoe UI Light" panose="020B0502040204020203" pitchFamily="34" charset="0"/>
              </a:rPr>
              <a:t>(adobe recommended)</a:t>
            </a:r>
            <a:endParaRPr lang="ms-MY" sz="1600" dirty="0">
              <a:solidFill>
                <a:schemeClr val="bg1">
                  <a:lumMod val="65000"/>
                </a:schemeClr>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ms-MY" sz="1600" dirty="0">
              <a:solidFill>
                <a:srgbClr val="360000"/>
              </a:solidFill>
              <a:latin typeface="Segoe UI Light" panose="020B0502040204020203" pitchFamily="34" charset="0"/>
              <a:cs typeface="Segoe UI Light" panose="020B0502040204020203" pitchFamily="34" charset="0"/>
            </a:endParaRPr>
          </a:p>
          <a:p>
            <a:endParaRPr lang="ms-MY" sz="1600" dirty="0">
              <a:solidFill>
                <a:srgbClr val="360000"/>
              </a:solidFill>
              <a:latin typeface="Segoe UI Light" panose="020B0502040204020203" pitchFamily="34" charset="0"/>
              <a:cs typeface="Segoe UI Light" panose="020B0502040204020203"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181350"/>
            <a:ext cx="9144000" cy="1524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457200" y="3574258"/>
            <a:ext cx="8229600" cy="369092"/>
          </a:xfrm>
        </p:spPr>
        <p:txBody>
          <a:bodyPr>
            <a:noAutofit/>
          </a:bodyPr>
          <a:lstStyle/>
          <a:p>
            <a:r>
              <a:rPr lang="en-US" sz="4000" dirty="0" smtClean="0">
                <a:solidFill>
                  <a:schemeClr val="bg1"/>
                </a:solidFill>
                <a:latin typeface="Exo" panose="02000503000000000000" pitchFamily="50" charset="0"/>
              </a:rPr>
              <a:t>Rules &amp; Conditions</a:t>
            </a:r>
            <a:endParaRPr lang="en-US" sz="4000" dirty="0">
              <a:solidFill>
                <a:schemeClr val="bg1"/>
              </a:solidFill>
              <a:latin typeface="Exo" panose="02000503000000000000" pitchFamily="50"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0" y="4705350"/>
            <a:ext cx="9144000" cy="438150"/>
          </a:xfrm>
          <a:prstGeom prst="rect">
            <a:avLst/>
          </a:prstGeom>
          <a:solidFill>
            <a:srgbClr val="860000"/>
          </a:solidFill>
          <a:ln w="6350" cap="flat" cmpd="sng">
            <a:noFill/>
            <a:prstDash val="solid"/>
            <a:round/>
            <a:headEnd type="none" w="med" len="med"/>
            <a:tailEnd type="none" w="med" len="med"/>
          </a:ln>
          <a:effectLst/>
        </p:spPr>
        <p:txBody>
          <a:bodyPr rtlCol="0" anchor="ctr"/>
          <a:lstStyle/>
          <a:p>
            <a:pPr algn="ctr"/>
            <a:endParaRPr lang="en-US" dirty="0"/>
          </a:p>
        </p:txBody>
      </p:sp>
      <p:sp>
        <p:nvSpPr>
          <p:cNvPr id="7" name="Rectangle 6"/>
          <p:cNvSpPr/>
          <p:nvPr/>
        </p:nvSpPr>
        <p:spPr>
          <a:xfrm>
            <a:off x="533400" y="4801314"/>
            <a:ext cx="7772400" cy="246221"/>
          </a:xfrm>
          <a:prstGeom prst="rect">
            <a:avLst/>
          </a:prstGeom>
        </p:spPr>
        <p:txBody>
          <a:bodyPr wrap="square">
            <a:spAutoFit/>
          </a:bodyPr>
          <a:lstStyle/>
          <a:p>
            <a:r>
              <a:rPr lang="ms-MY" sz="1000" dirty="0" smtClean="0">
                <a:solidFill>
                  <a:srgbClr val="B27676"/>
                </a:solidFill>
                <a:latin typeface="Segoe UI Light" panose="020B0502040204020203" pitchFamily="34" charset="0"/>
                <a:cs typeface="Segoe UI Light" panose="020B0502040204020203" pitchFamily="34" charset="0"/>
              </a:rPr>
              <a:t>*These will help you to create a smooth &amp; continious movie. It is not madatory to follow them, it’s just logic!</a:t>
            </a:r>
            <a:endParaRPr lang="ms-MY" sz="1000" dirty="0">
              <a:solidFill>
                <a:srgbClr val="B27676"/>
              </a:solidFill>
              <a:latin typeface="Segoe UI Light" panose="020B0502040204020203" pitchFamily="34" charset="0"/>
              <a:cs typeface="Segoe UI Light" panose="020B0502040204020203" pitchFamily="34" charset="0"/>
            </a:endParaRPr>
          </a:p>
        </p:txBody>
      </p:sp>
      <p:sp>
        <p:nvSpPr>
          <p:cNvPr id="37" name="TextBox 36"/>
          <p:cNvSpPr txBox="1"/>
          <p:nvPr/>
        </p:nvSpPr>
        <p:spPr>
          <a:xfrm>
            <a:off x="381000" y="971550"/>
            <a:ext cx="8534400" cy="292387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C00000"/>
                </a:solidFill>
                <a:latin typeface="Exo" panose="02000503000000000000" pitchFamily="50" charset="0"/>
              </a:rPr>
              <a:t>Smooth &amp; </a:t>
            </a:r>
            <a:r>
              <a:rPr lang="en-IN" sz="2400" dirty="0" smtClean="0">
                <a:solidFill>
                  <a:srgbClr val="C00000"/>
                </a:solidFill>
                <a:latin typeface="Exo" panose="02000503000000000000" pitchFamily="50" charset="0"/>
              </a:rPr>
              <a:t>Continuous</a:t>
            </a:r>
            <a:r>
              <a:rPr lang="en-IN" dirty="0"/>
              <a:t/>
            </a:r>
            <a:br>
              <a:rPr lang="en-IN" dirty="0"/>
            </a:br>
            <a:r>
              <a:rPr lang="en-IN" dirty="0" smtClean="0"/>
              <a:t>	</a:t>
            </a:r>
            <a:r>
              <a:rPr lang="en-IN" sz="1600" dirty="0" smtClean="0">
                <a:latin typeface="Segoe UI Light" panose="020B0502040204020203" pitchFamily="34" charset="0"/>
                <a:cs typeface="Segoe UI Light" panose="020B0502040204020203" pitchFamily="34" charset="0"/>
              </a:rPr>
              <a:t>The </a:t>
            </a:r>
            <a:r>
              <a:rPr lang="en-IN" sz="1600" dirty="0">
                <a:latin typeface="Segoe UI Light" panose="020B0502040204020203" pitchFamily="34" charset="0"/>
                <a:cs typeface="Segoe UI Light" panose="020B0502040204020203" pitchFamily="34" charset="0"/>
              </a:rPr>
              <a:t>Audience must not notice the cuts between the video or audio.</a:t>
            </a:r>
            <a:br>
              <a:rPr lang="en-IN" sz="1600" dirty="0">
                <a:latin typeface="Segoe UI Light" panose="020B0502040204020203" pitchFamily="34" charset="0"/>
                <a:cs typeface="Segoe UI Light" panose="020B0502040204020203" pitchFamily="34" charset="0"/>
              </a:rPr>
            </a:br>
            <a:r>
              <a:rPr lang="en-IN" sz="1600" dirty="0" smtClean="0">
                <a:latin typeface="Segoe UI Light" panose="020B0502040204020203" pitchFamily="34" charset="0"/>
                <a:cs typeface="Segoe UI Light" panose="020B0502040204020203" pitchFamily="34" charset="0"/>
              </a:rPr>
              <a:t>	 </a:t>
            </a:r>
            <a:r>
              <a:rPr lang="en-IN" sz="1600" dirty="0">
                <a:latin typeface="Segoe UI Light" panose="020B0502040204020203" pitchFamily="34" charset="0"/>
                <a:cs typeface="Segoe UI Light" panose="020B0502040204020203" pitchFamily="34" charset="0"/>
              </a:rPr>
              <a:t>The changes or transitions should be smooth and unnoticeable</a:t>
            </a:r>
            <a:r>
              <a:rPr lang="en-IN" sz="16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IN" sz="1600" dirty="0" smtClean="0">
              <a:latin typeface="Segoe UI Light" panose="020B0502040204020203" pitchFamily="34" charset="0"/>
              <a:cs typeface="Segoe UI Light" panose="020B0502040204020203" pitchFamily="34" charset="0"/>
            </a:endParaRPr>
          </a:p>
          <a:p>
            <a:endParaRPr lang="en-IN"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400" dirty="0" smtClean="0">
                <a:solidFill>
                  <a:srgbClr val="C00000"/>
                </a:solidFill>
                <a:latin typeface="Exo" panose="02000503000000000000" pitchFamily="50" charset="0"/>
              </a:rPr>
              <a:t>Audio – Video Link</a:t>
            </a:r>
          </a:p>
          <a:p>
            <a:r>
              <a:rPr lang="en-IN" sz="1600" dirty="0" smtClean="0">
                <a:latin typeface="Segoe UI Light" panose="020B0502040204020203" pitchFamily="34" charset="0"/>
                <a:cs typeface="Segoe UI Light" panose="020B0502040204020203" pitchFamily="34" charset="0"/>
              </a:rPr>
              <a:t>	</a:t>
            </a:r>
            <a:r>
              <a:rPr lang="en-IN" sz="1600" dirty="0"/>
              <a:t> </a:t>
            </a:r>
            <a:r>
              <a:rPr lang="en-IN" sz="1600" dirty="0">
                <a:latin typeface="Segoe UI Light" panose="020B0502040204020203" pitchFamily="34" charset="0"/>
                <a:cs typeface="Segoe UI Light" panose="020B0502040204020203" pitchFamily="34" charset="0"/>
              </a:rPr>
              <a:t>The audio must match and co-ordinate with the video. </a:t>
            </a:r>
          </a:p>
          <a:p>
            <a:endParaRPr lang="en-IN" sz="2000" dirty="0">
              <a:latin typeface="Segoe UI Light" panose="020B0502040204020203" pitchFamily="34" charset="0"/>
              <a:cs typeface="Segoe UI Light" panose="020B0502040204020203" pitchFamily="34" charset="0"/>
            </a:endParaRPr>
          </a:p>
          <a:p>
            <a:endParaRPr lang="en-IN" dirty="0"/>
          </a:p>
        </p:txBody>
      </p:sp>
      <p:sp>
        <p:nvSpPr>
          <p:cNvPr id="5" name="Pentagon 4"/>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5</a:t>
            </a:r>
            <a:endParaRPr lang="en-US" sz="1000" dirty="0">
              <a:latin typeface="Source Sans Pro"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4" end="4"/>
                                            </p:txEl>
                                          </p:spTgt>
                                        </p:tgtEl>
                                        <p:attrNameLst>
                                          <p:attrName>style.visibility</p:attrName>
                                        </p:attrNameLst>
                                      </p:cBhvr>
                                      <p:to>
                                        <p:strVal val="visible"/>
                                      </p:to>
                                    </p:set>
                                    <p:animEffect transition="in" filter="fade">
                                      <p:cBhvr>
                                        <p:cTn id="22" dur="500"/>
                                        <p:tgtEl>
                                          <p:spTgt spid="37">
                                            <p:txEl>
                                              <p:pRg st="4" end="4"/>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7">
                                            <p:txEl>
                                              <p:pRg st="5" end="5"/>
                                            </p:txEl>
                                          </p:spTgt>
                                        </p:tgtEl>
                                        <p:attrNameLst>
                                          <p:attrName>style.visibility</p:attrName>
                                        </p:attrNameLst>
                                      </p:cBhvr>
                                      <p:to>
                                        <p:strVal val="visible"/>
                                      </p:to>
                                    </p:set>
                                    <p:animEffect transition="in" filter="fade">
                                      <p:cBhvr>
                                        <p:cTn id="26" dur="5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0" y="4705350"/>
            <a:ext cx="9144000" cy="438150"/>
          </a:xfrm>
          <a:prstGeom prst="rect">
            <a:avLst/>
          </a:prstGeom>
          <a:solidFill>
            <a:srgbClr val="860000"/>
          </a:solidFill>
          <a:ln w="6350" cap="flat" cmpd="sng">
            <a:noFill/>
            <a:prstDash val="solid"/>
            <a:round/>
            <a:headEnd type="none" w="med" len="med"/>
            <a:tailEnd type="none" w="med" len="med"/>
          </a:ln>
          <a:effectLst/>
        </p:spPr>
        <p:txBody>
          <a:bodyPr rtlCol="0" anchor="ctr"/>
          <a:lstStyle/>
          <a:p>
            <a:pPr algn="ctr"/>
            <a:endParaRPr lang="en-US" dirty="0"/>
          </a:p>
        </p:txBody>
      </p:sp>
      <p:sp>
        <p:nvSpPr>
          <p:cNvPr id="7" name="Rectangle 6"/>
          <p:cNvSpPr/>
          <p:nvPr/>
        </p:nvSpPr>
        <p:spPr>
          <a:xfrm>
            <a:off x="533400" y="4801314"/>
            <a:ext cx="7772400" cy="246221"/>
          </a:xfrm>
          <a:prstGeom prst="rect">
            <a:avLst/>
          </a:prstGeom>
        </p:spPr>
        <p:txBody>
          <a:bodyPr wrap="square">
            <a:spAutoFit/>
          </a:bodyPr>
          <a:lstStyle/>
          <a:p>
            <a:r>
              <a:rPr lang="ms-MY" sz="1000" dirty="0">
                <a:solidFill>
                  <a:srgbClr val="B27676"/>
                </a:solidFill>
                <a:latin typeface="Segoe UI Light" panose="020B0502040204020203" pitchFamily="34" charset="0"/>
                <a:cs typeface="Segoe UI Light" panose="020B0502040204020203" pitchFamily="34" charset="0"/>
              </a:rPr>
              <a:t>*These will help you to create a smooth &amp; continious movie. It is not madatory to follow them, it’s just logic!</a:t>
            </a:r>
          </a:p>
        </p:txBody>
      </p:sp>
      <p:sp>
        <p:nvSpPr>
          <p:cNvPr id="37" name="TextBox 36"/>
          <p:cNvSpPr txBox="1"/>
          <p:nvPr/>
        </p:nvSpPr>
        <p:spPr>
          <a:xfrm>
            <a:off x="381000" y="732805"/>
            <a:ext cx="8534400"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solidFill>
                  <a:srgbClr val="C00000"/>
                </a:solidFill>
                <a:latin typeface="Exo" panose="02000503000000000000" pitchFamily="50" charset="0"/>
              </a:rPr>
              <a:t>Transitions</a:t>
            </a:r>
            <a:r>
              <a:rPr lang="en-IN" dirty="0" smtClean="0"/>
              <a:t/>
            </a:r>
            <a:br>
              <a:rPr lang="en-IN" dirty="0" smtClean="0"/>
            </a:br>
            <a:r>
              <a:rPr lang="en-IN" dirty="0" smtClean="0"/>
              <a:t>	</a:t>
            </a:r>
            <a:r>
              <a:rPr lang="en-IN" sz="1600" dirty="0">
                <a:latin typeface="Segoe UI Light" panose="020B0502040204020203" pitchFamily="34" charset="0"/>
                <a:cs typeface="Segoe UI Light" panose="020B0502040204020203" pitchFamily="34" charset="0"/>
              </a:rPr>
              <a:t>This is an important factor in making videos. All your pictures &amp; videos are </a:t>
            </a:r>
            <a:r>
              <a:rPr lang="en-IN" sz="1600" dirty="0" smtClean="0">
                <a:latin typeface="Segoe UI Light" panose="020B0502040204020203" pitchFamily="34" charset="0"/>
                <a:cs typeface="Segoe UI Light" panose="020B0502040204020203" pitchFamily="34" charset="0"/>
              </a:rPr>
              <a:t>	interconnected </a:t>
            </a:r>
            <a:r>
              <a:rPr lang="en-IN" sz="1600" dirty="0">
                <a:latin typeface="Segoe UI Light" panose="020B0502040204020203" pitchFamily="34" charset="0"/>
                <a:cs typeface="Segoe UI Light" panose="020B0502040204020203" pitchFamily="34" charset="0"/>
              </a:rPr>
              <a:t>mainly by this</a:t>
            </a:r>
            <a:r>
              <a:rPr lang="en-IN" sz="1600" dirty="0" smtClean="0">
                <a:latin typeface="Segoe UI Light" panose="020B0502040204020203" pitchFamily="34" charset="0"/>
                <a:cs typeface="Segoe UI Light" panose="020B0502040204020203" pitchFamily="34" charset="0"/>
              </a:rPr>
              <a:t>.</a:t>
            </a:r>
          </a:p>
          <a:p>
            <a:endParaRPr lang="en-IN" sz="1600" dirty="0">
              <a:latin typeface="Segoe UI Light" panose="020B0502040204020203" pitchFamily="34" charset="0"/>
              <a:cs typeface="Segoe UI Light" panose="020B0502040204020203" pitchFamily="34" charset="0"/>
            </a:endParaRPr>
          </a:p>
          <a:p>
            <a:r>
              <a:rPr lang="en-IN" sz="1600" dirty="0" smtClean="0">
                <a:latin typeface="Segoe UI Light" panose="020B0502040204020203" pitchFamily="34" charset="0"/>
                <a:cs typeface="Segoe UI Light" panose="020B0502040204020203" pitchFamily="34" charset="0"/>
              </a:rPr>
              <a:t>	 </a:t>
            </a:r>
            <a:r>
              <a:rPr lang="en-IN" sz="1600" dirty="0">
                <a:latin typeface="Segoe UI Light" panose="020B0502040204020203" pitchFamily="34" charset="0"/>
                <a:cs typeface="Segoe UI Light" panose="020B0502040204020203" pitchFamily="34" charset="0"/>
              </a:rPr>
              <a:t>Instead of using different transitions, try to stick with one </a:t>
            </a:r>
            <a:r>
              <a:rPr lang="en-IN" sz="1600" dirty="0" smtClean="0">
                <a:latin typeface="Segoe UI Light" panose="020B0502040204020203" pitchFamily="34" charset="0"/>
                <a:cs typeface="Segoe UI Light" panose="020B0502040204020203" pitchFamily="34" charset="0"/>
              </a:rPr>
              <a:t>or </a:t>
            </a:r>
            <a:r>
              <a:rPr lang="en-IN" sz="1600" dirty="0">
                <a:latin typeface="Segoe UI Light" panose="020B0502040204020203" pitchFamily="34" charset="0"/>
                <a:cs typeface="Segoe UI Light" panose="020B0502040204020203" pitchFamily="34" charset="0"/>
              </a:rPr>
              <a:t>a set of transitions. </a:t>
            </a:r>
            <a:r>
              <a:rPr lang="en-IN" sz="1600" dirty="0" smtClean="0">
                <a:latin typeface="Segoe UI Light" panose="020B0502040204020203" pitchFamily="34" charset="0"/>
                <a:cs typeface="Segoe UI Light" panose="020B0502040204020203" pitchFamily="34" charset="0"/>
              </a:rPr>
              <a:t>	That’ll </a:t>
            </a:r>
            <a:r>
              <a:rPr lang="en-IN" sz="1600" dirty="0">
                <a:latin typeface="Segoe UI Light" panose="020B0502040204020203" pitchFamily="34" charset="0"/>
                <a:cs typeface="Segoe UI Light" panose="020B0502040204020203" pitchFamily="34" charset="0"/>
              </a:rPr>
              <a:t>make the video look professional.</a:t>
            </a:r>
          </a:p>
          <a:p>
            <a:endParaRPr lang="en-IN"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400" dirty="0" smtClean="0">
                <a:solidFill>
                  <a:srgbClr val="C00000"/>
                </a:solidFill>
                <a:latin typeface="Exo" panose="02000503000000000000" pitchFamily="50" charset="0"/>
              </a:rPr>
              <a:t>Font </a:t>
            </a:r>
            <a:r>
              <a:rPr lang="en-IN" sz="2400" dirty="0">
                <a:solidFill>
                  <a:srgbClr val="C00000"/>
                </a:solidFill>
                <a:latin typeface="Exo" panose="02000503000000000000" pitchFamily="50" charset="0"/>
              </a:rPr>
              <a:t>Selection</a:t>
            </a:r>
            <a:r>
              <a:rPr lang="en-IN" sz="1600" dirty="0" smtClean="0">
                <a:latin typeface="Segoe UI Light" panose="020B0502040204020203" pitchFamily="34" charset="0"/>
                <a:cs typeface="Segoe UI Light" panose="020B0502040204020203" pitchFamily="34" charset="0"/>
              </a:rPr>
              <a:t>	</a:t>
            </a:r>
          </a:p>
          <a:p>
            <a:r>
              <a:rPr lang="en-IN" sz="1600" dirty="0" smtClean="0">
                <a:latin typeface="Segoe UI Light" panose="020B0502040204020203" pitchFamily="34" charset="0"/>
                <a:cs typeface="Segoe UI Light" panose="020B0502040204020203" pitchFamily="34" charset="0"/>
              </a:rPr>
              <a:t> 	Always </a:t>
            </a:r>
            <a:r>
              <a:rPr lang="en-IN" sz="1600" dirty="0">
                <a:latin typeface="Segoe UI Light" panose="020B0502040204020203" pitchFamily="34" charset="0"/>
                <a:cs typeface="Segoe UI Light" panose="020B0502040204020203" pitchFamily="34" charset="0"/>
              </a:rPr>
              <a:t>choose the font depending on your video style. </a:t>
            </a:r>
            <a:endParaRPr lang="en-IN" sz="1600" dirty="0" smtClean="0">
              <a:latin typeface="Segoe UI Light" panose="020B0502040204020203" pitchFamily="34" charset="0"/>
              <a:cs typeface="Segoe UI Light" panose="020B0502040204020203" pitchFamily="34" charset="0"/>
            </a:endParaRPr>
          </a:p>
          <a:p>
            <a:r>
              <a:rPr lang="en-IN" sz="1600" dirty="0" smtClean="0">
                <a:latin typeface="Segoe UI Light" panose="020B0502040204020203" pitchFamily="34" charset="0"/>
                <a:cs typeface="Segoe UI Light" panose="020B0502040204020203" pitchFamily="34" charset="0"/>
              </a:rPr>
              <a:t>	</a:t>
            </a:r>
            <a:r>
              <a:rPr lang="en-IN" sz="1600" b="1" dirty="0" err="1" smtClean="0">
                <a:latin typeface="Segoe UI Light" panose="020B0502040204020203" pitchFamily="34" charset="0"/>
                <a:cs typeface="Segoe UI Light" panose="020B0502040204020203" pitchFamily="34" charset="0"/>
              </a:rPr>
              <a:t>Eg</a:t>
            </a:r>
            <a:r>
              <a:rPr lang="en-IN" sz="1600" b="1" dirty="0">
                <a:latin typeface="Segoe UI Light" panose="020B0502040204020203" pitchFamily="34" charset="0"/>
                <a:cs typeface="Segoe UI Light" panose="020B0502040204020203" pitchFamily="34" charset="0"/>
              </a:rPr>
              <a:t>: </a:t>
            </a:r>
            <a:r>
              <a:rPr lang="en-IN" sz="1600" dirty="0">
                <a:latin typeface="Segoe UI Light" panose="020B0502040204020203" pitchFamily="34" charset="0"/>
                <a:cs typeface="Segoe UI Light" panose="020B0502040204020203" pitchFamily="34" charset="0"/>
              </a:rPr>
              <a:t>If it’s a party </a:t>
            </a:r>
            <a:r>
              <a:rPr lang="en-IN" sz="1600" dirty="0" smtClean="0">
                <a:latin typeface="Segoe UI Light" panose="020B0502040204020203" pitchFamily="34" charset="0"/>
                <a:cs typeface="Segoe UI Light" panose="020B0502040204020203" pitchFamily="34" charset="0"/>
              </a:rPr>
              <a:t>after movie, </a:t>
            </a:r>
            <a:r>
              <a:rPr lang="en-IN" sz="1600" dirty="0">
                <a:latin typeface="Segoe UI Light" panose="020B0502040204020203" pitchFamily="34" charset="0"/>
                <a:cs typeface="Segoe UI Light" panose="020B0502040204020203" pitchFamily="34" charset="0"/>
              </a:rPr>
              <a:t>then use a funky font </a:t>
            </a:r>
          </a:p>
          <a:p>
            <a:r>
              <a:rPr lang="en-IN" sz="1600" dirty="0" smtClean="0">
                <a:latin typeface="Segoe UI Light" panose="020B0502040204020203" pitchFamily="34" charset="0"/>
                <a:cs typeface="Segoe UI Light" panose="020B0502040204020203" pitchFamily="34" charset="0"/>
              </a:rPr>
              <a:t>			OR </a:t>
            </a:r>
          </a:p>
          <a:p>
            <a:r>
              <a:rPr lang="en-IN" sz="1600" dirty="0">
                <a:latin typeface="Segoe UI Light" panose="020B0502040204020203" pitchFamily="34" charset="0"/>
                <a:cs typeface="Segoe UI Light" panose="020B0502040204020203" pitchFamily="34" charset="0"/>
              </a:rPr>
              <a:t>	</a:t>
            </a:r>
            <a:r>
              <a:rPr lang="en-IN" sz="1600" dirty="0" smtClean="0">
                <a:latin typeface="Segoe UI Light" panose="020B0502040204020203" pitchFamily="34" charset="0"/>
                <a:cs typeface="Segoe UI Light" panose="020B0502040204020203" pitchFamily="34" charset="0"/>
              </a:rPr>
              <a:t>If </a:t>
            </a:r>
            <a:r>
              <a:rPr lang="en-IN" sz="1600" dirty="0">
                <a:latin typeface="Segoe UI Light" panose="020B0502040204020203" pitchFamily="34" charset="0"/>
                <a:cs typeface="Segoe UI Light" panose="020B0502040204020203" pitchFamily="34" charset="0"/>
              </a:rPr>
              <a:t>it’s a business </a:t>
            </a:r>
            <a:r>
              <a:rPr lang="en-IN" sz="1600" dirty="0" smtClean="0">
                <a:latin typeface="Segoe UI Light" panose="020B0502040204020203" pitchFamily="34" charset="0"/>
                <a:cs typeface="Segoe UI Light" panose="020B0502040204020203" pitchFamily="34" charset="0"/>
              </a:rPr>
              <a:t>presentation, </a:t>
            </a:r>
            <a:r>
              <a:rPr lang="en-IN" sz="1600" dirty="0">
                <a:latin typeface="Segoe UI Light" panose="020B0502040204020203" pitchFamily="34" charset="0"/>
                <a:cs typeface="Segoe UI Light" panose="020B0502040204020203" pitchFamily="34" charset="0"/>
              </a:rPr>
              <a:t>then use a clean &amp; elegant font. </a:t>
            </a:r>
          </a:p>
          <a:p>
            <a:pPr marL="342900" indent="-342900">
              <a:buFont typeface="Arial" panose="020B0604020202020204" pitchFamily="34" charset="0"/>
              <a:buChar char="•"/>
            </a:pPr>
            <a:endParaRPr lang="en-IN" sz="1600" dirty="0" smtClean="0">
              <a:latin typeface="Segoe UI Light" panose="020B0502040204020203" pitchFamily="34" charset="0"/>
              <a:cs typeface="Segoe UI Light" panose="020B0502040204020203" pitchFamily="34" charset="0"/>
            </a:endParaRPr>
          </a:p>
          <a:p>
            <a:endParaRPr lang="en-IN" sz="2000" dirty="0">
              <a:latin typeface="Segoe UI Light" panose="020B0502040204020203" pitchFamily="34" charset="0"/>
              <a:cs typeface="Segoe UI Light" panose="020B0502040204020203" pitchFamily="34" charset="0"/>
            </a:endParaRPr>
          </a:p>
          <a:p>
            <a:endParaRPr lang="en-IN" dirty="0"/>
          </a:p>
        </p:txBody>
      </p:sp>
      <p:sp>
        <p:nvSpPr>
          <p:cNvPr id="5" name="Pentagon 4"/>
          <p:cNvSpPr/>
          <p:nvPr/>
        </p:nvSpPr>
        <p:spPr>
          <a:xfrm>
            <a:off x="8458200" y="4781550"/>
            <a:ext cx="381000" cy="2286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Source Sans Pro" pitchFamily="34" charset="0"/>
              </a:rPr>
              <a:t>6</a:t>
            </a:r>
            <a:endParaRPr lang="en-US" sz="1000" dirty="0">
              <a:latin typeface="Source Sans Pro" pitchFamily="34" charset="0"/>
            </a:endParaRPr>
          </a:p>
        </p:txBody>
      </p:sp>
    </p:spTree>
    <p:extLst>
      <p:ext uri="{BB962C8B-B14F-4D97-AF65-F5344CB8AC3E}">
        <p14:creationId xmlns:p14="http://schemas.microsoft.com/office/powerpoint/2010/main" val="20929043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Effect transition="in" filter="fade">
                                      <p:cBhvr>
                                        <p:cTn id="21" dur="500"/>
                                        <p:tgtEl>
                                          <p:spTgt spid="3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xEl>
                                              <p:pRg st="4" end="4"/>
                                            </p:txEl>
                                          </p:spTgt>
                                        </p:tgtEl>
                                        <p:attrNameLst>
                                          <p:attrName>style.visibility</p:attrName>
                                        </p:attrNameLst>
                                      </p:cBhvr>
                                      <p:to>
                                        <p:strVal val="visible"/>
                                      </p:to>
                                    </p:set>
                                    <p:animEffect transition="in" filter="fade">
                                      <p:cBhvr>
                                        <p:cTn id="26" dur="500"/>
                                        <p:tgtEl>
                                          <p:spTgt spid="37">
                                            <p:txEl>
                                              <p:pRg st="4" end="4"/>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7">
                                            <p:txEl>
                                              <p:pRg st="5" end="5"/>
                                            </p:txEl>
                                          </p:spTgt>
                                        </p:tgtEl>
                                        <p:attrNameLst>
                                          <p:attrName>style.visibility</p:attrName>
                                        </p:attrNameLst>
                                      </p:cBhvr>
                                      <p:to>
                                        <p:strVal val="visible"/>
                                      </p:to>
                                    </p:set>
                                    <p:animEffect transition="in" filter="fade">
                                      <p:cBhvr>
                                        <p:cTn id="30" dur="500"/>
                                        <p:tgtEl>
                                          <p:spTgt spid="37">
                                            <p:txEl>
                                              <p:pRg st="5" end="5"/>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37">
                                            <p:txEl>
                                              <p:pRg st="6" end="6"/>
                                            </p:txEl>
                                          </p:spTgt>
                                        </p:tgtEl>
                                        <p:attrNameLst>
                                          <p:attrName>style.visibility</p:attrName>
                                        </p:attrNameLst>
                                      </p:cBhvr>
                                      <p:to>
                                        <p:strVal val="visible"/>
                                      </p:to>
                                    </p:set>
                                    <p:animEffect transition="in" filter="fade">
                                      <p:cBhvr>
                                        <p:cTn id="34" dur="500"/>
                                        <p:tgtEl>
                                          <p:spTgt spid="37">
                                            <p:txEl>
                                              <p:pRg st="6" end="6"/>
                                            </p:txEl>
                                          </p:spTgt>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37">
                                            <p:txEl>
                                              <p:pRg st="7" end="7"/>
                                            </p:txEl>
                                          </p:spTgt>
                                        </p:tgtEl>
                                        <p:attrNameLst>
                                          <p:attrName>style.visibility</p:attrName>
                                        </p:attrNameLst>
                                      </p:cBhvr>
                                      <p:to>
                                        <p:strVal val="visible"/>
                                      </p:to>
                                    </p:set>
                                    <p:animEffect transition="in" filter="fade">
                                      <p:cBhvr>
                                        <p:cTn id="38" dur="500"/>
                                        <p:tgtEl>
                                          <p:spTgt spid="37">
                                            <p:txEl>
                                              <p:pRg st="7" end="7"/>
                                            </p:txEl>
                                          </p:spTgt>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37">
                                            <p:txEl>
                                              <p:pRg st="8" end="8"/>
                                            </p:txEl>
                                          </p:spTgt>
                                        </p:tgtEl>
                                        <p:attrNameLst>
                                          <p:attrName>style.visibility</p:attrName>
                                        </p:attrNameLst>
                                      </p:cBhvr>
                                      <p:to>
                                        <p:strVal val="visible"/>
                                      </p:to>
                                    </p:set>
                                    <p:animEffect transition="in" filter="fade">
                                      <p:cBhvr>
                                        <p:cTn id="42" dur="500"/>
                                        <p:tgtEl>
                                          <p:spTgt spid="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Theme">
  <a:themeElements>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13069</TotalTime>
  <Words>917</Words>
  <Application>Microsoft Office PowerPoint</Application>
  <PresentationFormat>On-screen Show (16:9)</PresentationFormat>
  <Paragraphs>207</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Exo</vt:lpstr>
      <vt:lpstr>Open Sans</vt:lpstr>
      <vt:lpstr>Segoe UI Light</vt:lpstr>
      <vt:lpstr>Segoe UI Semilight</vt:lpstr>
      <vt:lpstr>Segoe UI Symbol</vt:lpstr>
      <vt:lpstr>Source Sans Pro</vt:lpstr>
      <vt:lpstr>Source Sans Pro Light</vt:lpstr>
      <vt:lpstr>Times New Roman</vt:lpstr>
      <vt:lpstr>Office Theme</vt:lpstr>
      <vt:lpstr>Welcome</vt:lpstr>
      <vt:lpstr>Introduction</vt:lpstr>
      <vt:lpstr>Output</vt:lpstr>
      <vt:lpstr>Output</vt:lpstr>
      <vt:lpstr>Types</vt:lpstr>
      <vt:lpstr>Requirements</vt:lpstr>
      <vt:lpstr>Rules &amp; Conditions</vt:lpstr>
      <vt:lpstr>PowerPoint Presentation</vt:lpstr>
      <vt:lpstr>PowerPoint Presentation</vt:lpstr>
      <vt:lpstr>PowerPoint Presentation</vt:lpstr>
      <vt:lpstr>Process</vt:lpstr>
      <vt:lpstr>Planning</vt:lpstr>
      <vt:lpstr>DESIGN</vt:lpstr>
      <vt:lpstr>What Software do we use?</vt:lpstr>
      <vt:lpstr>What we’ll be learning?</vt:lpstr>
      <vt:lpstr>Cyberlink PowerDirector Usages</vt:lpstr>
      <vt:lpstr>Install Cyberlink PowerDirector</vt:lpstr>
      <vt:lpstr>RENDERING</vt:lpstr>
      <vt:lpstr>AFTER EFFECTS</vt:lpstr>
      <vt:lpstr>AFTER EFFECTS</vt:lpstr>
      <vt:lpstr>Some Usages of After Effects </vt:lpstr>
      <vt:lpstr>Install After Effects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Mujahid Omer</cp:lastModifiedBy>
  <cp:revision>538</cp:revision>
  <dcterms:created xsi:type="dcterms:W3CDTF">2014-06-10T02:15:29Z</dcterms:created>
  <dcterms:modified xsi:type="dcterms:W3CDTF">2019-06-24T12:32:13Z</dcterms:modified>
</cp:coreProperties>
</file>