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9" r:id="rId12"/>
    <p:sldId id="270" r:id="rId13"/>
    <p:sldId id="265" r:id="rId14"/>
    <p:sldId id="271" r:id="rId15"/>
    <p:sldId id="272" r:id="rId16"/>
    <p:sldId id="266" r:id="rId17"/>
    <p:sldId id="273" r:id="rId18"/>
    <p:sldId id="274" r:id="rId19"/>
    <p:sldId id="275" r:id="rId20"/>
    <p:sldId id="276" r:id="rId21"/>
    <p:sldId id="295" r:id="rId22"/>
    <p:sldId id="296" r:id="rId23"/>
    <p:sldId id="278" r:id="rId24"/>
    <p:sldId id="277" r:id="rId25"/>
    <p:sldId id="279" r:id="rId26"/>
    <p:sldId id="283" r:id="rId27"/>
    <p:sldId id="284" r:id="rId28"/>
    <p:sldId id="280" r:id="rId29"/>
    <p:sldId id="285" r:id="rId30"/>
    <p:sldId id="286" r:id="rId31"/>
    <p:sldId id="281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82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8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1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70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1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78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7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2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9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5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9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21C5-8873-4CCD-84D3-0A11970B6003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8BBC-C815-49B9-BE1A-A847669BD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2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FAC0-CAF9-4CB9-8F4F-19F534E2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02" y="1295400"/>
            <a:ext cx="6586976" cy="2387204"/>
          </a:xfrm>
        </p:spPr>
        <p:txBody>
          <a:bodyPr>
            <a:noAutofit/>
          </a:bodyPr>
          <a:lstStyle/>
          <a:p>
            <a:pPr algn="ctr"/>
            <a:r>
              <a:rPr lang="en-US" sz="2700" spc="158" dirty="0">
                <a:latin typeface="Eras Bold ITC" panose="020B0907030504020204" pitchFamily="34" charset="0"/>
              </a:rPr>
              <a:t>AWS</a:t>
            </a:r>
            <a:r>
              <a:rPr lang="en-US" sz="2700" spc="-127" dirty="0">
                <a:latin typeface="Eras Bold ITC" panose="020B0907030504020204" pitchFamily="34" charset="0"/>
              </a:rPr>
              <a:t> </a:t>
            </a:r>
            <a:r>
              <a:rPr lang="en-US" sz="2700" spc="150" dirty="0">
                <a:latin typeface="Eras Bold ITC" panose="020B0907030504020204" pitchFamily="34" charset="0"/>
              </a:rPr>
              <a:t>DevOps </a:t>
            </a:r>
            <a:br>
              <a:rPr lang="en-US" sz="2700" spc="150" dirty="0">
                <a:latin typeface="Eras Bold ITC" panose="020B0907030504020204" pitchFamily="34" charset="0"/>
              </a:rPr>
            </a:br>
            <a:r>
              <a:rPr lang="en-US" sz="2700" spc="-739" dirty="0">
                <a:latin typeface="Eras Bold ITC" panose="020B0907030504020204" pitchFamily="34" charset="0"/>
              </a:rPr>
              <a:t> </a:t>
            </a:r>
            <a:r>
              <a:rPr lang="en-US" sz="2700" spc="71" dirty="0">
                <a:latin typeface="Eras Bold ITC" panose="020B0907030504020204" pitchFamily="34" charset="0"/>
              </a:rPr>
              <a:t>INTERNSHIP</a:t>
            </a:r>
            <a:br>
              <a:rPr lang="en-US" sz="2700" spc="71" dirty="0">
                <a:latin typeface="Eras Bold ITC" panose="020B0907030504020204" pitchFamily="34" charset="0"/>
              </a:rPr>
            </a:br>
            <a:br>
              <a:rPr lang="en-US" sz="2700" spc="71" dirty="0">
                <a:latin typeface="Eras Bold ITC" panose="020B0907030504020204" pitchFamily="34" charset="0"/>
              </a:rPr>
            </a:br>
            <a:r>
              <a:rPr lang="en-US" sz="2700" spc="71" dirty="0">
                <a:latin typeface="Eras Bold ITC" panose="020B0907030504020204" pitchFamily="34" charset="0"/>
              </a:rPr>
              <a:t>MINI PROJECT – 2</a:t>
            </a:r>
            <a:br>
              <a:rPr lang="en-US" sz="2700" spc="71" dirty="0">
                <a:latin typeface="Eras Bold ITC" panose="020B0907030504020204" pitchFamily="34" charset="0"/>
              </a:rPr>
            </a:b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1F4D0-FFA4-4E9F-A296-F484FEFA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300" y="3987405"/>
            <a:ext cx="4438651" cy="620315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By MUJAHID SHAIK</a:t>
            </a:r>
            <a:endParaRPr lang="en-IN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372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E058D-72F7-4A68-ADC5-A339679C18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912" y="543794"/>
            <a:ext cx="4715510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5C213E-319F-4731-A62E-99B145CECC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30850" y="261937"/>
            <a:ext cx="6156325" cy="167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C97F-FFAA-4371-A146-10D154DD3D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3210" y="2280365"/>
            <a:ext cx="6645910" cy="608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3A358-6F79-464E-B688-9402799A60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6387" y="3228975"/>
            <a:ext cx="4725035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B133D-E670-4834-AF5C-1E151EEDDD0C}"/>
              </a:ext>
            </a:extLst>
          </p:cNvPr>
          <p:cNvPicPr/>
          <p:nvPr/>
        </p:nvPicPr>
        <p:blipFill rotWithShape="1">
          <a:blip r:embed="rId6"/>
          <a:srcRect b="225"/>
          <a:stretch/>
        </p:blipFill>
        <p:spPr bwMode="auto">
          <a:xfrm>
            <a:off x="749935" y="3968671"/>
            <a:ext cx="4469765" cy="19064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5CC6C-E811-409E-8B69-72E8746ED700}"/>
              </a:ext>
            </a:extLst>
          </p:cNvPr>
          <p:cNvPicPr/>
          <p:nvPr/>
        </p:nvPicPr>
        <p:blipFill rotWithShape="1">
          <a:blip r:embed="rId7"/>
          <a:srcRect b="13143"/>
          <a:stretch/>
        </p:blipFill>
        <p:spPr bwMode="auto">
          <a:xfrm>
            <a:off x="6105525" y="3027680"/>
            <a:ext cx="5589905" cy="3568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243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3 [CREATING REPO IN REMOTE LOCATION]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 a private repository in git hub remote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Initialize this repository.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9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0" y="2428875"/>
            <a:ext cx="816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Login to Git hub platform using your account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Click 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create a New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Give a name to your repository and can add description that is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Initialize this repository putting a check mark on .README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Click on create repository.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5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0AEC2-1CBB-4A08-AC73-31BC4665EE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345" y="324483"/>
            <a:ext cx="5704205" cy="2733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1B0944-92A4-481C-9587-EC2538F04A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7450" y="372109"/>
            <a:ext cx="5704205" cy="2733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3567D-FD52-4CEB-A2D9-A992743412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345" y="3534486"/>
            <a:ext cx="5704205" cy="2733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8AC19-A281-4EBE-B49F-0865819A50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67450" y="3534486"/>
            <a:ext cx="5704205" cy="23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4 [WORKING WITH REMOTE REPOSITORY]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691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Clon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 the remote repository in to your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some empty files in this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 these changes and push them to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97958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0" y="2314575"/>
            <a:ext cx="8162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Clone the remote repository in to your local machine using command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clone &lt;REPO URL&gt;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While cloning, In the password authentication paste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access token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generate git access token, click on account settings in the git hub &gt; Developer settings &gt; Tokens (classic) &gt; Generate new token (classic)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Give a name to the token and put a check mark on repo, scroll down and click on create.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4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B10A92-FDBC-43A5-8260-FBA1E51D3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770" y="139065"/>
            <a:ext cx="5675630" cy="2889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4785F-68AC-40EF-B639-15929B8B78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770" y="3219452"/>
            <a:ext cx="5494655" cy="609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4D590-41DF-4F4F-84A0-09BA6DBCE5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4602" y="253365"/>
            <a:ext cx="5675628" cy="2889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23B33-1CB2-4990-ABF3-54E9CDBB8E8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1770" y="4019553"/>
            <a:ext cx="5380355" cy="2699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E6585-A63B-49AF-B598-53CC1833E20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92495" y="4019553"/>
            <a:ext cx="6007735" cy="18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0" y="2314575"/>
            <a:ext cx="8162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cloning this repository, create some empty files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these files from working area to staging area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add 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 them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commit –m “commit message”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commit, push these files to remote repository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push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Check the files in the remote repository of git hub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015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C2561-8F0C-4C51-85F5-6A964F71A2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738" y="157554"/>
            <a:ext cx="3344044" cy="1218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3B07EE-47C9-44C5-B2E5-98EEF7958A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737" y="1533353"/>
            <a:ext cx="4948238" cy="791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216998-D5B6-4DF5-BA83-6436D1E80EB6}"/>
              </a:ext>
            </a:extLst>
          </p:cNvPr>
          <p:cNvPicPr/>
          <p:nvPr/>
        </p:nvPicPr>
        <p:blipFill rotWithShape="1">
          <a:blip r:embed="rId4"/>
          <a:srcRect t="28"/>
          <a:stretch/>
        </p:blipFill>
        <p:spPr>
          <a:xfrm>
            <a:off x="185737" y="2483537"/>
            <a:ext cx="4868044" cy="1615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FF778-E4A9-4A6A-B051-4CB8B89F74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5738" y="4257797"/>
            <a:ext cx="4948238" cy="2442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D873D-EB5C-4994-882C-E02AC01EFCD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399590" y="295204"/>
            <a:ext cx="6525260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BE87F-3919-4696-B526-1CA0EA73B72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399590" y="3153666"/>
            <a:ext cx="6525260" cy="32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1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5 [PUSHING A LOCAL REPO TO GITHUB]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691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 a repository in your local machine and initialize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some empty files in it and commit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remote repository in git hub with same name as in your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Push the local repository files to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58154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6458-756C-4058-8DD2-CCC79F5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25" y="-25399"/>
            <a:ext cx="1714500" cy="1358899"/>
          </a:xfrm>
        </p:spPr>
        <p:txBody>
          <a:bodyPr>
            <a:normAutofit/>
          </a:bodyPr>
          <a:lstStyle/>
          <a:p>
            <a:r>
              <a:rPr lang="en-US" sz="3000" spc="210" dirty="0">
                <a:latin typeface="Eras Bold ITC" panose="020B0907030504020204" pitchFamily="34" charset="0"/>
              </a:rPr>
              <a:t>LABS 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768A-726B-457C-9088-35555966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49" y="1333500"/>
            <a:ext cx="8048625" cy="446246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PROVISIONING EC2 INSTANCE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CREATING REPOSITORY IN LOCAL MACHINE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CREATING REPOSITORY IN REMOTE LOCATION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WORKING WITH REMOTE REPOSITORY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PUSHING A LOCAL REPOSITORY TO GITHUB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CREATING A NEW BRANCH FROM MAIN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PULLING ALL BRANCHES FROM MAIN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MERGING NEW BRANCH WITH MAIN BRANCH</a:t>
            </a:r>
          </a:p>
          <a:p>
            <a:pPr marL="342900" indent="-342900">
              <a:buAutoNum type="arabicPeriod"/>
            </a:pPr>
            <a:endParaRPr lang="en-US" sz="1200" dirty="0">
              <a:latin typeface="Eras Bold ITC" panose="020B0907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Eras Bold ITC" panose="020B0907030504020204" pitchFamily="34" charset="0"/>
              </a:rPr>
              <a:t>PULLING NEW CHANGES IN LOCAL REPOSITORY</a:t>
            </a:r>
          </a:p>
          <a:p>
            <a:pPr marL="0" indent="0">
              <a:buNone/>
            </a:pPr>
            <a:endParaRPr lang="en-US" sz="1200" dirty="0">
              <a:latin typeface="Eras Bold ITC" panose="020B0907030504020204" pitchFamily="34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6760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0" y="2314575"/>
            <a:ext cx="713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an Instance in AWS EC2 service and Login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logging inn Install git using command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sudo yum install git -y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directory in your Local machine and Initialize it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0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1D894-CFD0-4E61-9F83-501BF781E6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295" y="203518"/>
            <a:ext cx="5466080" cy="2653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58135F-5B98-4A65-96BE-C9F7567FA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650" y="155893"/>
            <a:ext cx="5829300" cy="2653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1988B-3BC4-401A-BAD4-F095A1AF7A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1295" y="3200400"/>
            <a:ext cx="5466080" cy="317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45BA1-8469-4BB1-B418-9D0819447F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2651" y="3200400"/>
            <a:ext cx="422910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3FDE6-40E3-423A-AD4A-9C5F7970505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62650" y="4524375"/>
            <a:ext cx="5686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3D7F8-656D-49D8-88AC-433059DA1645}"/>
              </a:ext>
            </a:extLst>
          </p:cNvPr>
          <p:cNvSpPr txBox="1"/>
          <p:nvPr/>
        </p:nvSpPr>
        <p:spPr>
          <a:xfrm>
            <a:off x="1924050" y="2671286"/>
            <a:ext cx="817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some empty files and commit them using command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commit –m “commit message”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 create a new remote repository in git hub remote platform with same name as you created in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238581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62CDB8-43E2-4F84-BCC4-856C2B1CD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4705" y="272414"/>
            <a:ext cx="6082030" cy="275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A1E85-8669-409A-BAF2-0F5B1B32D7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4705" y="3840797"/>
            <a:ext cx="5980430" cy="2756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C9456-A8E7-4AE6-A806-0ECAD1A594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6865" y="1010045"/>
            <a:ext cx="5217160" cy="990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AF944-9E30-48AE-9279-C7CA9E4344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6865" y="2803208"/>
            <a:ext cx="5217160" cy="32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7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CF1E1-9F10-4530-AE78-D6608143BD43}"/>
              </a:ext>
            </a:extLst>
          </p:cNvPr>
          <p:cNvSpPr txBox="1"/>
          <p:nvPr/>
        </p:nvSpPr>
        <p:spPr>
          <a:xfrm>
            <a:off x="2223437" y="2348564"/>
            <a:ext cx="7122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After creating the repository execute these following commands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branch –M main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remote add origin &lt;REPO URL&gt;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push –u origin main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Now all the files have been pushed to remote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Check the status in the git hub.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93AE7-01B7-4139-8423-FB7C2F4EF4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8005" y="3277553"/>
            <a:ext cx="6501869" cy="264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12BC-6184-48FD-878A-523E1EC209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475" y="171450"/>
            <a:ext cx="5649060" cy="2646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33236-1E54-420A-A2D5-2FBF9142B6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396557"/>
            <a:ext cx="5902525" cy="18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8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37" y="500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6 [CREATING A NEW BRANCH FROM MAIN]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71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 a new branch from main branch in Git Hub remote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atform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0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1" y="2410827"/>
            <a:ext cx="6844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Open your remote repository in Git Hub, click on Main and then give a new name to create a new branch out of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then click 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create branch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below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see a new copy of main branch has created with your desired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36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98016-0622-4AE1-8CAD-B4A4CCBC36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487" y="181293"/>
            <a:ext cx="6645910" cy="3165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F51B0-4982-4CEA-8DAF-8000959CAA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9103" y="3675697"/>
            <a:ext cx="6645910" cy="30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37" y="500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7 [PULLING ALL BRANCHES IN LOCAL MACHINE]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71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Pull all the branches from remote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Makes changes in the new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 them and push them back to the Git Hub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467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1 [PROVISIONING EC2 INSTANCE]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F1DB6B-79CE-4535-AAF9-A3B0B9B3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206751"/>
            <a:ext cx="5953125" cy="64633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Provision an EC2 Instance.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Access the Instance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2145031" y="2189445"/>
            <a:ext cx="710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Get in to your local machine where you created the previous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Pull the new branches from remote repository to local machine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pull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Switch to the new branch and create some new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these files from working area to staging area, then commit them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commit –m “commit message”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Push these changes to remote repository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push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B42B7B-65FE-43B1-8EBA-B7C12767F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1680" y="3782838"/>
            <a:ext cx="6162324" cy="2694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CCB0A-52A7-4C1B-9952-9F56E32C9E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203" y="204153"/>
            <a:ext cx="4627398" cy="186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27437-FF87-49B5-9B65-F9887E7F34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3203" y="2270298"/>
            <a:ext cx="4627398" cy="750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D083C-58B1-447B-8C93-156A059DF29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3203" y="3223456"/>
            <a:ext cx="4965327" cy="750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900358-005B-4C46-9613-A55AC3562B5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3203" y="4176614"/>
            <a:ext cx="4848225" cy="23056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CC58A-4412-4BD0-B9C7-D10F48C5F63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11680" y="594678"/>
            <a:ext cx="6162324" cy="21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37" y="500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8 [MERGING NEW BRANCH WITH MAIN BRANCH]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Merge the changes in the New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ranch to Main branch using Pull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equest.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2145031" y="2189445"/>
            <a:ext cx="7104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Open your repository in Git Hub remote platform and click on pull requests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Click on compare and pull request as it is shown by default cause the branches don’t match.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either add a comment or can skip, then click on create pull request.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2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7B7AF-C929-43F1-8CD4-8B3121E0C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502" y="381132"/>
            <a:ext cx="6134501" cy="2795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19EC00-C8C3-4E48-8113-F626A323AE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49595" y="381133"/>
            <a:ext cx="5626903" cy="2795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E66B9B-54B7-4E22-A23C-CD3CA05412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298" y="3592630"/>
            <a:ext cx="6037705" cy="2795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626A4-A6DE-4456-AE50-C19862A6BCA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49595" y="3592631"/>
            <a:ext cx="5626903" cy="27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2366413" y="2507080"/>
            <a:ext cx="710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 the pull request has been created, you can check that in the pull requests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Click on Merge Pull request and confirm the Merge.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Compare the files of New branch and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Both of them are now similar.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58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A475C2-3581-4B8C-955E-B71847122D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670" y="187325"/>
            <a:ext cx="5713730" cy="282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E26072-7E51-4B6E-8E6A-9FD3D11978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4601" y="234950"/>
            <a:ext cx="5713730" cy="282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60B29-E4F1-4A49-87C1-7EF507D033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670" y="3476626"/>
            <a:ext cx="5713730" cy="282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2FDDE-60B1-47EC-8A58-437BFB19FD2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24601" y="3401060"/>
            <a:ext cx="5713729" cy="28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6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37" y="5003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9 [PULLING NEW CHANGES IN LOCAL REPO]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pull the New changes from remote repository to local repository.</a:t>
            </a:r>
          </a:p>
        </p:txBody>
      </p:sp>
    </p:spTree>
    <p:extLst>
      <p:ext uri="{BB962C8B-B14F-4D97-AF65-F5344CB8AC3E}">
        <p14:creationId xmlns:p14="http://schemas.microsoft.com/office/powerpoint/2010/main" val="347477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2402206" y="2732370"/>
            <a:ext cx="710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Get in to local directory and switch to Main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Pull the changes in the remote repository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pull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Check the changes in the main branch.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81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E2FD4-DDE4-43FE-B3DC-3D60460E8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" y="1087755"/>
            <a:ext cx="461073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61A36-90FE-4816-B2BD-352E8267C95A}"/>
              </a:ext>
            </a:extLst>
          </p:cNvPr>
          <p:cNvPicPr/>
          <p:nvPr/>
        </p:nvPicPr>
        <p:blipFill rotWithShape="1">
          <a:blip r:embed="rId3"/>
          <a:srcRect t="8302"/>
          <a:stretch/>
        </p:blipFill>
        <p:spPr>
          <a:xfrm>
            <a:off x="5681345" y="1087755"/>
            <a:ext cx="6210935" cy="925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1ABDB-4C9A-46FD-8F94-2C803739A2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7015" y="2268854"/>
            <a:ext cx="5096510" cy="3979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9BB89-723C-456C-8EC1-DF66562FE0CC}"/>
              </a:ext>
            </a:extLst>
          </p:cNvPr>
          <p:cNvPicPr/>
          <p:nvPr/>
        </p:nvPicPr>
        <p:blipFill rotWithShape="1">
          <a:blip r:embed="rId5"/>
          <a:srcRect t="188"/>
          <a:stretch/>
        </p:blipFill>
        <p:spPr>
          <a:xfrm>
            <a:off x="5681345" y="2962275"/>
            <a:ext cx="5381626" cy="30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2914650" y="2400300"/>
            <a:ext cx="726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Login to AWS management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Open EC2 service and click on Launch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Give a name to your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Amazon Linux 2 free tier OS in AMI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Select instance type as t2 micro.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1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ABE190-5EC1-44B1-8D47-98A8AADCA3C5}"/>
              </a:ext>
            </a:extLst>
          </p:cNvPr>
          <p:cNvSpPr txBox="1"/>
          <p:nvPr/>
        </p:nvSpPr>
        <p:spPr>
          <a:xfrm>
            <a:off x="3910012" y="2850922"/>
            <a:ext cx="437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Bold ITC" panose="020B0907030504020204" pitchFamily="34" charset="0"/>
              </a:rPr>
              <a:t>THANK YOU</a:t>
            </a:r>
            <a:endParaRPr lang="en-IN" sz="48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D71C70-1842-49CD-86A2-7C6DCE1DC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345" y="357425"/>
            <a:ext cx="5875655" cy="2923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948907-3978-42F0-94E9-6BBC5D4993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357425"/>
            <a:ext cx="5570855" cy="292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03AE0-C085-4B71-8FCB-685D7B53B4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345" y="3614975"/>
            <a:ext cx="5961380" cy="292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97A29-EBB9-4EF9-BFFE-81AE3B70D1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3614976"/>
            <a:ext cx="5570855" cy="29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0876C0-46DF-41DE-9C50-D4549A0BBF1E}"/>
              </a:ext>
            </a:extLst>
          </p:cNvPr>
          <p:cNvSpPr txBox="1"/>
          <p:nvPr/>
        </p:nvSpPr>
        <p:spPr>
          <a:xfrm>
            <a:off x="2362199" y="2356960"/>
            <a:ext cx="7534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Create a keypair to Login to your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the networking section, Add an Inbound rule allowing port 22 from My IP to access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Check all the configurations you made and click on launch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Copy the public IP of the Instance and open shell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Execute this command to login to your Instance.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ssh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-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&lt;keypair&gt; &lt;username&gt;@IP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9ED341-B58B-4C1C-96B2-94859BFDA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316" y="368176"/>
            <a:ext cx="5911684" cy="2735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DEBA4-3097-4598-A892-3E3F229115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2375" y="415801"/>
            <a:ext cx="5655309" cy="2735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2E390-88CA-4D3E-A032-69FAA2A015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316" y="3312284"/>
            <a:ext cx="5911684" cy="3069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782EC-F313-4976-9A45-7AF0B21E63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52375" y="3312284"/>
            <a:ext cx="5655309" cy="24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850B-CC32-4ECD-A1CA-76D4D76D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Eras Bold ITC" panose="020B0907030504020204" pitchFamily="34" charset="0"/>
              </a:rPr>
              <a:t>LAB – 2 [CREATING REPO IN LOCAL MACHINE]</a:t>
            </a:r>
            <a:endParaRPr lang="en-IN" sz="2800" dirty="0">
              <a:latin typeface="Eras Bold ITC" panose="020B0907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D394-6E93-4E2D-BF95-22D21EB0E433}"/>
              </a:ext>
            </a:extLst>
          </p:cNvPr>
          <p:cNvSpPr txBox="1"/>
          <p:nvPr/>
        </p:nvSpPr>
        <p:spPr>
          <a:xfrm>
            <a:off x="2400300" y="2349393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  <a:ea typeface="Cambria" panose="02040503050406030204" pitchFamily="18" charset="0"/>
              </a:rPr>
              <a:t>TASKS TO DO 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CEAB9-2136-48BB-8268-71F038CE6EDB}"/>
              </a:ext>
            </a:extLst>
          </p:cNvPr>
          <p:cNvSpPr txBox="1"/>
          <p:nvPr/>
        </p:nvSpPr>
        <p:spPr>
          <a:xfrm>
            <a:off x="2400300" y="3114675"/>
            <a:ext cx="5734050" cy="124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 a directory in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Initialize this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some files in this directory and commit them.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54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3A531-6921-4488-92B6-10DE9B73DDBA}"/>
              </a:ext>
            </a:extLst>
          </p:cNvPr>
          <p:cNvSpPr txBox="1"/>
          <p:nvPr/>
        </p:nvSpPr>
        <p:spPr>
          <a:xfrm>
            <a:off x="1962150" y="2428875"/>
            <a:ext cx="8162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directory using command [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mkdir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&lt;directory name&gt;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Initialize this directory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some files in it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touch filename{1..10}.doc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these files from working area to staging area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add 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Check the status of the files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status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Commit these files using command [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git commit –m “commit message”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980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839</TotalTime>
  <Words>1157</Words>
  <Application>Microsoft Office PowerPoint</Application>
  <PresentationFormat>Widescreen</PresentationFormat>
  <Paragraphs>122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</vt:lpstr>
      <vt:lpstr>Century Gothic</vt:lpstr>
      <vt:lpstr>Eras Bold ITC</vt:lpstr>
      <vt:lpstr>Vapor Trail</vt:lpstr>
      <vt:lpstr>AWS DevOps   INTERNSHIP  MINI PROJECT – 2 </vt:lpstr>
      <vt:lpstr>LABS :</vt:lpstr>
      <vt:lpstr>LAB – 1 [PROVISIONING EC2 INSTANCE]</vt:lpstr>
      <vt:lpstr>PowerPoint Presentation</vt:lpstr>
      <vt:lpstr>PowerPoint Presentation</vt:lpstr>
      <vt:lpstr>PowerPoint Presentation</vt:lpstr>
      <vt:lpstr>PowerPoint Presentation</vt:lpstr>
      <vt:lpstr>LAB – 2 [CREATING REPO IN LOCAL MACHINE]</vt:lpstr>
      <vt:lpstr>PowerPoint Presentation</vt:lpstr>
      <vt:lpstr>PowerPoint Presentation</vt:lpstr>
      <vt:lpstr>LAB – 3 [CREATING REPO IN REMOTE LOCATION]</vt:lpstr>
      <vt:lpstr>PowerPoint Presentation</vt:lpstr>
      <vt:lpstr>PowerPoint Presentation</vt:lpstr>
      <vt:lpstr>LAB – 4 [WORKING WITH REMOTE REPOSITORY]</vt:lpstr>
      <vt:lpstr>PowerPoint Presentation</vt:lpstr>
      <vt:lpstr>PowerPoint Presentation</vt:lpstr>
      <vt:lpstr>PowerPoint Presentation</vt:lpstr>
      <vt:lpstr>PowerPoint Presentation</vt:lpstr>
      <vt:lpstr>LAB – 5 [PUSHING A LOCAL REPO TO GITHUB]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– 6 [CREATING A NEW BRANCH FROM MAIN]</vt:lpstr>
      <vt:lpstr>PowerPoint Presentation</vt:lpstr>
      <vt:lpstr>PowerPoint Presentation</vt:lpstr>
      <vt:lpstr>LAB – 7 [PULLING ALL BRANCHES IN LOCAL MACHINE]</vt:lpstr>
      <vt:lpstr>PowerPoint Presentation</vt:lpstr>
      <vt:lpstr>PowerPoint Presentation</vt:lpstr>
      <vt:lpstr>LAB – 8 [MERGING NEW BRANCH WITH MAIN BRANCH]</vt:lpstr>
      <vt:lpstr>PowerPoint Presentation</vt:lpstr>
      <vt:lpstr>PowerPoint Presentation</vt:lpstr>
      <vt:lpstr>PowerPoint Presentation</vt:lpstr>
      <vt:lpstr>PowerPoint Presentation</vt:lpstr>
      <vt:lpstr>LAB – 9 [PULLING NEW CHANGES IN LOCAL REPO]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DevOps   INTERNSHIP  MINI PROJECT – 1</dc:title>
  <dc:creator>MUJAHID SHAIK</dc:creator>
  <cp:lastModifiedBy>MUJAHID SHAIK</cp:lastModifiedBy>
  <cp:revision>90</cp:revision>
  <dcterms:created xsi:type="dcterms:W3CDTF">2024-01-19T09:28:51Z</dcterms:created>
  <dcterms:modified xsi:type="dcterms:W3CDTF">2024-01-23T15:39:16Z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985684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