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603A5E-6B4B-477E-83AC-28A958067493}" v="13" dt="2024-07-12T09:39:23.9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32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hil Reddy" userId="68400968591502a4" providerId="LiveId" clId="{3C603A5E-6B4B-477E-83AC-28A958067493}"/>
    <pc:docChg chg="undo custSel addSld delSld modSld">
      <pc:chgData name="Akhil Reddy" userId="68400968591502a4" providerId="LiveId" clId="{3C603A5E-6B4B-477E-83AC-28A958067493}" dt="2024-07-12T13:43:31.383" v="841" actId="1076"/>
      <pc:docMkLst>
        <pc:docMk/>
      </pc:docMkLst>
      <pc:sldChg chg="del">
        <pc:chgData name="Akhil Reddy" userId="68400968591502a4" providerId="LiveId" clId="{3C603A5E-6B4B-477E-83AC-28A958067493}" dt="2024-07-12T07:13:26.655" v="3" actId="2696"/>
        <pc:sldMkLst>
          <pc:docMk/>
          <pc:sldMk cId="191714609" sldId="258"/>
        </pc:sldMkLst>
      </pc:sldChg>
      <pc:sldChg chg="new del">
        <pc:chgData name="Akhil Reddy" userId="68400968591502a4" providerId="LiveId" clId="{3C603A5E-6B4B-477E-83AC-28A958067493}" dt="2024-07-12T07:13:18.084" v="1" actId="2696"/>
        <pc:sldMkLst>
          <pc:docMk/>
          <pc:sldMk cId="351187031" sldId="259"/>
        </pc:sldMkLst>
      </pc:sldChg>
      <pc:sldChg chg="modSp new mod">
        <pc:chgData name="Akhil Reddy" userId="68400968591502a4" providerId="LiveId" clId="{3C603A5E-6B4B-477E-83AC-28A958067493}" dt="2024-07-12T12:08:49.297" v="834"/>
        <pc:sldMkLst>
          <pc:docMk/>
          <pc:sldMk cId="1148424211" sldId="259"/>
        </pc:sldMkLst>
        <pc:spChg chg="mod">
          <ac:chgData name="Akhil Reddy" userId="68400968591502a4" providerId="LiveId" clId="{3C603A5E-6B4B-477E-83AC-28A958067493}" dt="2024-07-12T07:13:45.131" v="20" actId="20577"/>
          <ac:spMkLst>
            <pc:docMk/>
            <pc:sldMk cId="1148424211" sldId="259"/>
            <ac:spMk id="2" creationId="{606E6AD5-6D96-A4BA-7E5C-3F8884D4ECF7}"/>
          </ac:spMkLst>
        </pc:spChg>
        <pc:spChg chg="mod">
          <ac:chgData name="Akhil Reddy" userId="68400968591502a4" providerId="LiveId" clId="{3C603A5E-6B4B-477E-83AC-28A958067493}" dt="2024-07-12T12:08:49.297" v="834"/>
          <ac:spMkLst>
            <pc:docMk/>
            <pc:sldMk cId="1148424211" sldId="259"/>
            <ac:spMk id="3" creationId="{2CDC1EAD-E586-562B-F2B6-074AD742BCB9}"/>
          </ac:spMkLst>
        </pc:spChg>
      </pc:sldChg>
      <pc:sldChg chg="addSp delSp modSp new mod">
        <pc:chgData name="Akhil Reddy" userId="68400968591502a4" providerId="LiveId" clId="{3C603A5E-6B4B-477E-83AC-28A958067493}" dt="2024-07-12T12:08:56.581" v="836"/>
        <pc:sldMkLst>
          <pc:docMk/>
          <pc:sldMk cId="3818167362" sldId="260"/>
        </pc:sldMkLst>
        <pc:spChg chg="mod">
          <ac:chgData name="Akhil Reddy" userId="68400968591502a4" providerId="LiveId" clId="{3C603A5E-6B4B-477E-83AC-28A958067493}" dt="2024-07-12T07:16:48.277" v="47"/>
          <ac:spMkLst>
            <pc:docMk/>
            <pc:sldMk cId="3818167362" sldId="260"/>
            <ac:spMk id="2" creationId="{FFD34C3B-A261-C65A-99B6-E7220BA3D092}"/>
          </ac:spMkLst>
        </pc:spChg>
        <pc:spChg chg="mod">
          <ac:chgData name="Akhil Reddy" userId="68400968591502a4" providerId="LiveId" clId="{3C603A5E-6B4B-477E-83AC-28A958067493}" dt="2024-07-12T12:08:56.581" v="836"/>
          <ac:spMkLst>
            <pc:docMk/>
            <pc:sldMk cId="3818167362" sldId="260"/>
            <ac:spMk id="3" creationId="{988300CF-7F0E-B9C2-4E93-3994CC262851}"/>
          </ac:spMkLst>
        </pc:spChg>
        <pc:picChg chg="add del mod">
          <ac:chgData name="Akhil Reddy" userId="68400968591502a4" providerId="LiveId" clId="{3C603A5E-6B4B-477E-83AC-28A958067493}" dt="2024-07-12T07:23:30.789" v="82" actId="21"/>
          <ac:picMkLst>
            <pc:docMk/>
            <pc:sldMk cId="3818167362" sldId="260"/>
            <ac:picMk id="5" creationId="{3CBB6293-C7FB-45EA-A4B0-F7E63C7F5B1F}"/>
          </ac:picMkLst>
        </pc:picChg>
      </pc:sldChg>
      <pc:sldChg chg="addSp delSp modSp new mod">
        <pc:chgData name="Akhil Reddy" userId="68400968591502a4" providerId="LiveId" clId="{3C603A5E-6B4B-477E-83AC-28A958067493}" dt="2024-07-12T09:18:26.209" v="102" actId="14100"/>
        <pc:sldMkLst>
          <pc:docMk/>
          <pc:sldMk cId="221661508" sldId="261"/>
        </pc:sldMkLst>
        <pc:spChg chg="add del">
          <ac:chgData name="Akhil Reddy" userId="68400968591502a4" providerId="LiveId" clId="{3C603A5E-6B4B-477E-83AC-28A958067493}" dt="2024-07-12T07:23:42.664" v="86" actId="931"/>
          <ac:spMkLst>
            <pc:docMk/>
            <pc:sldMk cId="221661508" sldId="261"/>
            <ac:spMk id="2" creationId="{B26A086C-E41A-08F3-3C81-397429511C83}"/>
          </ac:spMkLst>
        </pc:spChg>
        <pc:spChg chg="del">
          <ac:chgData name="Akhil Reddy" userId="68400968591502a4" providerId="LiveId" clId="{3C603A5E-6B4B-477E-83AC-28A958067493}" dt="2024-07-12T09:18:20.664" v="101" actId="478"/>
          <ac:spMkLst>
            <pc:docMk/>
            <pc:sldMk cId="221661508" sldId="261"/>
            <ac:spMk id="3" creationId="{B7D9AB86-A040-79E0-F4D5-2F2577E10479}"/>
          </ac:spMkLst>
        </pc:spChg>
        <pc:spChg chg="del">
          <ac:chgData name="Akhil Reddy" userId="68400968591502a4" providerId="LiveId" clId="{3C603A5E-6B4B-477E-83AC-28A958067493}" dt="2024-07-12T07:24:35.685" v="93" actId="478"/>
          <ac:spMkLst>
            <pc:docMk/>
            <pc:sldMk cId="221661508" sldId="261"/>
            <ac:spMk id="4" creationId="{7D591C1F-7871-18D4-B896-0B876EF7768B}"/>
          </ac:spMkLst>
        </pc:spChg>
        <pc:spChg chg="add mod">
          <ac:chgData name="Akhil Reddy" userId="68400968591502a4" providerId="LiveId" clId="{3C603A5E-6B4B-477E-83AC-28A958067493}" dt="2024-07-12T07:24:21.224" v="89" actId="478"/>
          <ac:spMkLst>
            <pc:docMk/>
            <pc:sldMk cId="221661508" sldId="261"/>
            <ac:spMk id="9" creationId="{5C52F3D3-B089-70C3-D27B-4BF7801AE266}"/>
          </ac:spMkLst>
        </pc:spChg>
        <pc:picChg chg="add mod">
          <ac:chgData name="Akhil Reddy" userId="68400968591502a4" providerId="LiveId" clId="{3C603A5E-6B4B-477E-83AC-28A958067493}" dt="2024-07-12T07:23:40.178" v="85"/>
          <ac:picMkLst>
            <pc:docMk/>
            <pc:sldMk cId="221661508" sldId="261"/>
            <ac:picMk id="5" creationId="{3CBB6293-C7FB-45EA-A4B0-F7E63C7F5B1F}"/>
          </ac:picMkLst>
        </pc:picChg>
        <pc:picChg chg="add del mod">
          <ac:chgData name="Akhil Reddy" userId="68400968591502a4" providerId="LiveId" clId="{3C603A5E-6B4B-477E-83AC-28A958067493}" dt="2024-07-12T07:24:21.224" v="89" actId="478"/>
          <ac:picMkLst>
            <pc:docMk/>
            <pc:sldMk cId="221661508" sldId="261"/>
            <ac:picMk id="7" creationId="{B4E89C23-AAE8-06AA-E4F9-58C50A89BDF3}"/>
          </ac:picMkLst>
        </pc:picChg>
        <pc:picChg chg="add mod">
          <ac:chgData name="Akhil Reddy" userId="68400968591502a4" providerId="LiveId" clId="{3C603A5E-6B4B-477E-83AC-28A958067493}" dt="2024-07-12T09:18:26.209" v="102" actId="14100"/>
          <ac:picMkLst>
            <pc:docMk/>
            <pc:sldMk cId="221661508" sldId="261"/>
            <ac:picMk id="11" creationId="{B73239AA-BF3F-F677-3452-31C6AD1F2227}"/>
          </ac:picMkLst>
        </pc:picChg>
      </pc:sldChg>
      <pc:sldChg chg="addSp delSp modSp new mod">
        <pc:chgData name="Akhil Reddy" userId="68400968591502a4" providerId="LiveId" clId="{3C603A5E-6B4B-477E-83AC-28A958067493}" dt="2024-07-12T12:09:09.023" v="840"/>
        <pc:sldMkLst>
          <pc:docMk/>
          <pc:sldMk cId="1279873409" sldId="262"/>
        </pc:sldMkLst>
        <pc:spChg chg="add del mod">
          <ac:chgData name="Akhil Reddy" userId="68400968591502a4" providerId="LiveId" clId="{3C603A5E-6B4B-477E-83AC-28A958067493}" dt="2024-07-12T12:08:37.448" v="832" actId="108"/>
          <ac:spMkLst>
            <pc:docMk/>
            <pc:sldMk cId="1279873409" sldId="262"/>
            <ac:spMk id="2" creationId="{6560F268-3EFF-17C6-A34B-4DEFB3AF6DB9}"/>
          </ac:spMkLst>
        </pc:spChg>
        <pc:spChg chg="add mod">
          <ac:chgData name="Akhil Reddy" userId="68400968591502a4" providerId="LiveId" clId="{3C603A5E-6B4B-477E-83AC-28A958067493}" dt="2024-07-12T10:26:54.449" v="816" actId="13822"/>
          <ac:spMkLst>
            <pc:docMk/>
            <pc:sldMk cId="1279873409" sldId="262"/>
            <ac:spMk id="3" creationId="{F20D5D25-6FFC-3C6E-7530-D4358FBD32CE}"/>
          </ac:spMkLst>
        </pc:spChg>
        <pc:spChg chg="add mod">
          <ac:chgData name="Akhil Reddy" userId="68400968591502a4" providerId="LiveId" clId="{3C603A5E-6B4B-477E-83AC-28A958067493}" dt="2024-07-12T12:09:09.023" v="840"/>
          <ac:spMkLst>
            <pc:docMk/>
            <pc:sldMk cId="1279873409" sldId="262"/>
            <ac:spMk id="4" creationId="{94CC383F-293D-5C03-3DA1-91B54AF8716B}"/>
          </ac:spMkLst>
        </pc:spChg>
        <pc:cxnChg chg="add del mod">
          <ac:chgData name="Akhil Reddy" userId="68400968591502a4" providerId="LiveId" clId="{3C603A5E-6B4B-477E-83AC-28A958067493}" dt="2024-07-12T10:27:57.492" v="821" actId="478"/>
          <ac:cxnSpMkLst>
            <pc:docMk/>
            <pc:sldMk cId="1279873409" sldId="262"/>
            <ac:cxnSpMk id="6" creationId="{3A74354A-8319-0C17-B7E6-ECD167F5DAC3}"/>
          </ac:cxnSpMkLst>
        </pc:cxnChg>
      </pc:sldChg>
      <pc:sldChg chg="new del">
        <pc:chgData name="Akhil Reddy" userId="68400968591502a4" providerId="LiveId" clId="{3C603A5E-6B4B-477E-83AC-28A958067493}" dt="2024-07-12T07:25:33.634" v="96" actId="2696"/>
        <pc:sldMkLst>
          <pc:docMk/>
          <pc:sldMk cId="2717345647" sldId="262"/>
        </pc:sldMkLst>
      </pc:sldChg>
      <pc:sldChg chg="new del">
        <pc:chgData name="Akhil Reddy" userId="68400968591502a4" providerId="LiveId" clId="{3C603A5E-6B4B-477E-83AC-28A958067493}" dt="2024-07-12T09:17:58.062" v="98" actId="2696"/>
        <pc:sldMkLst>
          <pc:docMk/>
          <pc:sldMk cId="3629309143" sldId="262"/>
        </pc:sldMkLst>
      </pc:sldChg>
      <pc:sldChg chg="addSp modSp new mod">
        <pc:chgData name="Akhil Reddy" userId="68400968591502a4" providerId="LiveId" clId="{3C603A5E-6B4B-477E-83AC-28A958067493}" dt="2024-07-12T13:43:31.383" v="841" actId="1076"/>
        <pc:sldMkLst>
          <pc:docMk/>
          <pc:sldMk cId="341123795" sldId="263"/>
        </pc:sldMkLst>
        <pc:spChg chg="add mod">
          <ac:chgData name="Akhil Reddy" userId="68400968591502a4" providerId="LiveId" clId="{3C603A5E-6B4B-477E-83AC-28A958067493}" dt="2024-07-12T10:27:01.353" v="817" actId="13822"/>
          <ac:spMkLst>
            <pc:docMk/>
            <pc:sldMk cId="341123795" sldId="263"/>
            <ac:spMk id="2" creationId="{D8D713BA-75F2-E5FF-78DF-9AF94998A77E}"/>
          </ac:spMkLst>
        </pc:spChg>
        <pc:spChg chg="add mod">
          <ac:chgData name="Akhil Reddy" userId="68400968591502a4" providerId="LiveId" clId="{3C603A5E-6B4B-477E-83AC-28A958067493}" dt="2024-07-12T13:43:31.383" v="841" actId="1076"/>
          <ac:spMkLst>
            <pc:docMk/>
            <pc:sldMk cId="341123795" sldId="263"/>
            <ac:spMk id="3" creationId="{1C91A440-0EE1-4317-C62C-E9FD5AD5071E}"/>
          </ac:spMkLst>
        </pc:spChg>
        <pc:spChg chg="add mod">
          <ac:chgData name="Akhil Reddy" userId="68400968591502a4" providerId="LiveId" clId="{3C603A5E-6B4B-477E-83AC-28A958067493}" dt="2024-07-12T09:38:02.604" v="763"/>
          <ac:spMkLst>
            <pc:docMk/>
            <pc:sldMk cId="341123795" sldId="263"/>
            <ac:spMk id="4" creationId="{24E210DC-DF29-5C73-9631-1D31D3E6FA7B}"/>
          </ac:spMkLst>
        </pc:spChg>
      </pc:sldChg>
      <pc:sldChg chg="addSp modSp new mod">
        <pc:chgData name="Akhil Reddy" userId="68400968591502a4" providerId="LiveId" clId="{3C603A5E-6B4B-477E-83AC-28A958067493}" dt="2024-07-12T10:24:44.054" v="814" actId="1076"/>
        <pc:sldMkLst>
          <pc:docMk/>
          <pc:sldMk cId="4075731272" sldId="264"/>
        </pc:sldMkLst>
        <pc:spChg chg="add mod">
          <ac:chgData name="Akhil Reddy" userId="68400968591502a4" providerId="LiveId" clId="{3C603A5E-6B4B-477E-83AC-28A958067493}" dt="2024-07-12T10:22:25.675" v="802" actId="20577"/>
          <ac:spMkLst>
            <pc:docMk/>
            <pc:sldMk cId="4075731272" sldId="264"/>
            <ac:spMk id="2" creationId="{03266DB9-4455-B407-3BDA-B661E40870F3}"/>
          </ac:spMkLst>
        </pc:spChg>
        <pc:picChg chg="add mod">
          <ac:chgData name="Akhil Reddy" userId="68400968591502a4" providerId="LiveId" clId="{3C603A5E-6B4B-477E-83AC-28A958067493}" dt="2024-07-12T10:22:14.833" v="781" actId="1076"/>
          <ac:picMkLst>
            <pc:docMk/>
            <pc:sldMk cId="4075731272" sldId="264"/>
            <ac:picMk id="4" creationId="{9EDD3DBE-5B85-2230-2270-7743DD4D59FD}"/>
          </ac:picMkLst>
        </pc:picChg>
        <pc:picChg chg="add mod">
          <ac:chgData name="Akhil Reddy" userId="68400968591502a4" providerId="LiveId" clId="{3C603A5E-6B4B-477E-83AC-28A958067493}" dt="2024-07-12T10:23:00.811" v="804" actId="1076"/>
          <ac:picMkLst>
            <pc:docMk/>
            <pc:sldMk cId="4075731272" sldId="264"/>
            <ac:picMk id="6" creationId="{F726ACBA-6892-4D8E-B344-EAE4B63ACABB}"/>
          </ac:picMkLst>
        </pc:picChg>
        <pc:picChg chg="add mod">
          <ac:chgData name="Akhil Reddy" userId="68400968591502a4" providerId="LiveId" clId="{3C603A5E-6B4B-477E-83AC-28A958067493}" dt="2024-07-12T10:23:38.911" v="810" actId="1076"/>
          <ac:picMkLst>
            <pc:docMk/>
            <pc:sldMk cId="4075731272" sldId="264"/>
            <ac:picMk id="8" creationId="{D2241542-226F-0AD5-EE5C-DA36491548BD}"/>
          </ac:picMkLst>
        </pc:picChg>
        <pc:picChg chg="add mod">
          <ac:chgData name="Akhil Reddy" userId="68400968591502a4" providerId="LiveId" clId="{3C603A5E-6B4B-477E-83AC-28A958067493}" dt="2024-07-12T10:24:44.054" v="814" actId="1076"/>
          <ac:picMkLst>
            <pc:docMk/>
            <pc:sldMk cId="4075731272" sldId="264"/>
            <ac:picMk id="10" creationId="{975BE2DA-AFE5-706B-95DA-ED9E529329B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7/12/2024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7/12/2024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7/12/2024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7/12/2024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7/12/2024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7/12/2024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7/12/2024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7/12/2024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7/12/2024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7/12/2024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7/12/2024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7/12/2024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latin typeface="Times New Roman" panose="02020603050405020304" pitchFamily="18" charset="0"/>
                <a:cs typeface="Times New Roman" panose="02020603050405020304" pitchFamily="18" charset="0"/>
              </a:rPr>
              <a:t>Python Course</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8721305" y="6107501"/>
            <a:ext cx="3234905" cy="504645"/>
          </a:xfrm>
        </p:spPr>
        <p:txBody>
          <a:bodyPr>
            <a:normAutofit/>
          </a:bodyPr>
          <a:lstStyle/>
          <a:p>
            <a:r>
              <a:rPr lang="en-US" sz="2400" dirty="0">
                <a:solidFill>
                  <a:schemeClr val="tx1">
                    <a:lumMod val="85000"/>
                    <a:lumOff val="15000"/>
                  </a:schemeClr>
                </a:solidFill>
              </a:rPr>
              <a:t>Akhil Sathavaram</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E6AD5-6D96-A4BA-7E5C-3F8884D4ECF7}"/>
              </a:ext>
            </a:extLst>
          </p:cNvPr>
          <p:cNvSpPr>
            <a:spLocks noGrp="1"/>
          </p:cNvSpPr>
          <p:nvPr>
            <p:ph type="title"/>
          </p:nvPr>
        </p:nvSpPr>
        <p:spPr/>
        <p:txBody>
          <a:bodyPr/>
          <a:lstStyle/>
          <a:p>
            <a:r>
              <a:rPr lang="en-US" dirty="0"/>
              <a:t>What is Python ? </a:t>
            </a:r>
            <a:endParaRPr lang="en-IN" dirty="0"/>
          </a:p>
        </p:txBody>
      </p:sp>
      <p:sp>
        <p:nvSpPr>
          <p:cNvPr id="3" name="Content Placeholder 2">
            <a:extLst>
              <a:ext uri="{FF2B5EF4-FFF2-40B4-BE49-F238E27FC236}">
                <a16:creationId xmlns:a16="http://schemas.microsoft.com/office/drawing/2014/main" id="{2CDC1EAD-E586-562B-F2B6-074AD742BCB9}"/>
              </a:ext>
            </a:extLst>
          </p:cNvPr>
          <p:cNvSpPr>
            <a:spLocks noGrp="1"/>
          </p:cNvSpPr>
          <p:nvPr>
            <p:ph idx="1"/>
          </p:nvPr>
        </p:nvSpPr>
        <p:spPr/>
        <p:txBody>
          <a:bodyPr/>
          <a:lstStyle/>
          <a:p>
            <a:pPr algn="just"/>
            <a:r>
              <a:rPr lang="en-US" sz="1800" dirty="0">
                <a:solidFill>
                  <a:schemeClr val="dk1"/>
                </a:solidFill>
              </a:rPr>
              <a:t>Python is a programming language that is interpreted, object-oriented, and considered to be high-level too, </a:t>
            </a:r>
            <a:r>
              <a:rPr lang="en-IN" sz="1800" dirty="0">
                <a:solidFill>
                  <a:schemeClr val="dk1"/>
                </a:solidFill>
              </a:rPr>
              <a:t>released in 1991. </a:t>
            </a:r>
            <a:r>
              <a:rPr lang="en-US" sz="1800" dirty="0">
                <a:solidFill>
                  <a:schemeClr val="dk1"/>
                </a:solidFill>
              </a:rPr>
              <a:t>People use Python for Competitive Programming, Web Development, and creating software. Due to its easiest syntax, it is recommended for beginners who are new to the software engineering field. Its demand is growing at a very rapid pace due to its vast use cases in Modern Technological fields like Data Science, Machine learning, and Automation Tasks.</a:t>
            </a:r>
            <a:endParaRPr lang="en-IN" sz="1800" dirty="0">
              <a:solidFill>
                <a:schemeClr val="dk1"/>
              </a:solidFill>
            </a:endParaRPr>
          </a:p>
        </p:txBody>
      </p:sp>
    </p:spTree>
    <p:extLst>
      <p:ext uri="{BB962C8B-B14F-4D97-AF65-F5344CB8AC3E}">
        <p14:creationId xmlns:p14="http://schemas.microsoft.com/office/powerpoint/2010/main" val="1148424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34C3B-A261-C65A-99B6-E7220BA3D092}"/>
              </a:ext>
            </a:extLst>
          </p:cNvPr>
          <p:cNvSpPr>
            <a:spLocks noGrp="1"/>
          </p:cNvSpPr>
          <p:nvPr>
            <p:ph type="title"/>
          </p:nvPr>
        </p:nvSpPr>
        <p:spPr/>
        <p:txBody>
          <a:bodyPr/>
          <a:lstStyle/>
          <a:p>
            <a:r>
              <a:rPr lang="en-IN" dirty="0"/>
              <a:t>Why Learn Python?</a:t>
            </a:r>
          </a:p>
        </p:txBody>
      </p:sp>
      <p:sp>
        <p:nvSpPr>
          <p:cNvPr id="3" name="Content Placeholder 2">
            <a:extLst>
              <a:ext uri="{FF2B5EF4-FFF2-40B4-BE49-F238E27FC236}">
                <a16:creationId xmlns:a16="http://schemas.microsoft.com/office/drawing/2014/main" id="{988300CF-7F0E-B9C2-4E93-3994CC262851}"/>
              </a:ext>
            </a:extLst>
          </p:cNvPr>
          <p:cNvSpPr>
            <a:spLocks noGrp="1"/>
          </p:cNvSpPr>
          <p:nvPr>
            <p:ph idx="1"/>
          </p:nvPr>
        </p:nvSpPr>
        <p:spPr>
          <a:xfrm>
            <a:off x="1097280" y="2108201"/>
            <a:ext cx="4715691" cy="3760891"/>
          </a:xfrm>
        </p:spPr>
        <p:txBody>
          <a:bodyPr>
            <a:normAutofit/>
          </a:bodyPr>
          <a:lstStyle/>
          <a:p>
            <a:pPr marL="457200" indent="-457200" algn="just">
              <a:buFont typeface="+mj-lt"/>
              <a:buAutoNum type="arabicPeriod"/>
            </a:pPr>
            <a:r>
              <a:rPr lang="en-US" sz="1800" dirty="0">
                <a:solidFill>
                  <a:schemeClr val="dk1"/>
                </a:solidFill>
              </a:rPr>
              <a:t>Easy to learn, read, and understand</a:t>
            </a:r>
          </a:p>
          <a:p>
            <a:pPr marL="457200" indent="-457200" algn="just">
              <a:buFont typeface="+mj-lt"/>
              <a:buAutoNum type="arabicPeriod"/>
            </a:pPr>
            <a:r>
              <a:rPr lang="en-US" sz="1800" dirty="0">
                <a:solidFill>
                  <a:schemeClr val="dk1"/>
                </a:solidFill>
              </a:rPr>
              <a:t>Versatile and open-source</a:t>
            </a:r>
          </a:p>
          <a:p>
            <a:pPr marL="457200" indent="-457200" algn="just">
              <a:buFont typeface="+mj-lt"/>
              <a:buAutoNum type="arabicPeriod"/>
            </a:pPr>
            <a:r>
              <a:rPr lang="en-US" sz="1800" dirty="0">
                <a:solidFill>
                  <a:schemeClr val="dk1"/>
                </a:solidFill>
              </a:rPr>
              <a:t>Wide usage</a:t>
            </a:r>
          </a:p>
          <a:p>
            <a:pPr marL="457200" indent="-457200" algn="just">
              <a:buFont typeface="+mj-lt"/>
              <a:buAutoNum type="arabicPeriod"/>
            </a:pPr>
            <a:r>
              <a:rPr lang="en-US" sz="1800" dirty="0">
                <a:solidFill>
                  <a:schemeClr val="dk1"/>
                </a:solidFill>
              </a:rPr>
              <a:t>Supports libraries</a:t>
            </a:r>
          </a:p>
          <a:p>
            <a:pPr marL="457200" indent="-457200" algn="just">
              <a:buFont typeface="+mj-lt"/>
              <a:buAutoNum type="arabicPeriod"/>
            </a:pPr>
            <a:r>
              <a:rPr lang="en-US" sz="1800" dirty="0">
                <a:solidFill>
                  <a:schemeClr val="dk1"/>
                </a:solidFill>
              </a:rPr>
              <a:t>Huge library</a:t>
            </a:r>
          </a:p>
          <a:p>
            <a:pPr marL="457200" indent="-457200" algn="just">
              <a:buFont typeface="+mj-lt"/>
              <a:buAutoNum type="arabicPeriod"/>
            </a:pPr>
            <a:r>
              <a:rPr lang="en-IN" sz="1800" dirty="0">
                <a:solidFill>
                  <a:schemeClr val="dk1"/>
                </a:solidFill>
              </a:rPr>
              <a:t>works on different platforms</a:t>
            </a:r>
          </a:p>
          <a:p>
            <a:pPr marL="457200" indent="-457200" algn="just">
              <a:buFont typeface="+mj-lt"/>
              <a:buAutoNum type="arabicPeriod"/>
            </a:pPr>
            <a:r>
              <a:rPr lang="en-US" sz="1800" dirty="0">
                <a:solidFill>
                  <a:schemeClr val="dk1"/>
                </a:solidFill>
              </a:rPr>
              <a:t>Interpreted language</a:t>
            </a:r>
          </a:p>
          <a:p>
            <a:endParaRPr lang="en-IN" dirty="0"/>
          </a:p>
        </p:txBody>
      </p:sp>
    </p:spTree>
    <p:extLst>
      <p:ext uri="{BB962C8B-B14F-4D97-AF65-F5344CB8AC3E}">
        <p14:creationId xmlns:p14="http://schemas.microsoft.com/office/powerpoint/2010/main" val="3818167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C52F3D3-B089-70C3-D27B-4BF7801AE266}"/>
              </a:ext>
            </a:extLst>
          </p:cNvPr>
          <p:cNvSpPr>
            <a:spLocks noGrp="1"/>
          </p:cNvSpPr>
          <p:nvPr>
            <p:ph type="pic" idx="1"/>
          </p:nvPr>
        </p:nvSpPr>
        <p:spPr/>
      </p:sp>
      <p:pic>
        <p:nvPicPr>
          <p:cNvPr id="11" name="Picture 10">
            <a:extLst>
              <a:ext uri="{FF2B5EF4-FFF2-40B4-BE49-F238E27FC236}">
                <a16:creationId xmlns:a16="http://schemas.microsoft.com/office/drawing/2014/main" id="{B73239AA-BF3F-F677-3452-31C6AD1F2227}"/>
              </a:ext>
            </a:extLst>
          </p:cNvPr>
          <p:cNvPicPr>
            <a:picLocks noChangeAspect="1"/>
          </p:cNvPicPr>
          <p:nvPr/>
        </p:nvPicPr>
        <p:blipFill>
          <a:blip r:embed="rId2"/>
          <a:stretch>
            <a:fillRect/>
          </a:stretch>
        </p:blipFill>
        <p:spPr>
          <a:xfrm>
            <a:off x="0" y="0"/>
            <a:ext cx="12293600" cy="6858000"/>
          </a:xfrm>
          <a:prstGeom prst="rect">
            <a:avLst/>
          </a:prstGeom>
        </p:spPr>
      </p:pic>
    </p:spTree>
    <p:extLst>
      <p:ext uri="{BB962C8B-B14F-4D97-AF65-F5344CB8AC3E}">
        <p14:creationId xmlns:p14="http://schemas.microsoft.com/office/powerpoint/2010/main" val="221661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60F268-3EFF-17C6-A34B-4DEFB3AF6DB9}"/>
              </a:ext>
            </a:extLst>
          </p:cNvPr>
          <p:cNvSpPr txBox="1"/>
          <p:nvPr/>
        </p:nvSpPr>
        <p:spPr>
          <a:xfrm>
            <a:off x="342900" y="1333500"/>
            <a:ext cx="4927600" cy="34163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Week 1 </a:t>
            </a:r>
            <a:br>
              <a:rPr lang="en-US" b="1" dirty="0"/>
            </a:br>
            <a:endParaRPr lang="en-US" b="1" dirty="0"/>
          </a:p>
          <a:p>
            <a:pPr marL="285750" indent="-285750">
              <a:buFont typeface="Arial" panose="020B0604020202020204" pitchFamily="34" charset="0"/>
              <a:buChar char="•"/>
            </a:pPr>
            <a:r>
              <a:rPr lang="en-US" dirty="0"/>
              <a:t>Python setup and intro</a:t>
            </a:r>
          </a:p>
          <a:p>
            <a:pPr marL="285750" indent="-285750">
              <a:buFont typeface="Arial" panose="020B0604020202020204" pitchFamily="34" charset="0"/>
              <a:buChar char="•"/>
            </a:pPr>
            <a:r>
              <a:rPr lang="en-US" dirty="0"/>
              <a:t>Variables, datatypes, data types, keywords, operators, literals</a:t>
            </a:r>
          </a:p>
          <a:p>
            <a:pPr marL="285750" indent="-285750">
              <a:buFont typeface="Arial" panose="020B0604020202020204" pitchFamily="34" charset="0"/>
              <a:buChar char="•"/>
            </a:pPr>
            <a:r>
              <a:rPr lang="en-US" dirty="0"/>
              <a:t>Conditional statements (If , if else, nested if else)</a:t>
            </a:r>
          </a:p>
          <a:p>
            <a:pPr marL="285750" indent="-285750">
              <a:buFont typeface="Arial" panose="020B0604020202020204" pitchFamily="34" charset="0"/>
              <a:buChar char="•"/>
            </a:pPr>
            <a:r>
              <a:rPr lang="en-US" dirty="0"/>
              <a:t>Loops : for, while</a:t>
            </a:r>
          </a:p>
          <a:p>
            <a:pPr marL="285750" indent="-285750">
              <a:buFont typeface="Arial" panose="020B0604020202020204" pitchFamily="34" charset="0"/>
              <a:buChar char="•"/>
            </a:pPr>
            <a:r>
              <a:rPr lang="en-US" dirty="0"/>
              <a:t>Break, continue, pass</a:t>
            </a:r>
          </a:p>
          <a:p>
            <a:pPr marL="285750" indent="-285750">
              <a:buFont typeface="Arial" panose="020B0604020202020204" pitchFamily="34" charset="0"/>
              <a:buChar char="•"/>
            </a:pPr>
            <a:r>
              <a:rPr lang="en-US" dirty="0"/>
              <a:t>User inputs, comments</a:t>
            </a:r>
            <a:br>
              <a:rPr lang="en-US" dirty="0"/>
            </a:br>
            <a:br>
              <a:rPr lang="en-US" dirty="0"/>
            </a:br>
            <a:endParaRPr lang="en-IN" dirty="0"/>
          </a:p>
        </p:txBody>
      </p:sp>
      <p:sp>
        <p:nvSpPr>
          <p:cNvPr id="3" name="TextBox 2">
            <a:extLst>
              <a:ext uri="{FF2B5EF4-FFF2-40B4-BE49-F238E27FC236}">
                <a16:creationId xmlns:a16="http://schemas.microsoft.com/office/drawing/2014/main" id="{F20D5D25-6FFC-3C6E-7530-D4358FBD32CE}"/>
              </a:ext>
            </a:extLst>
          </p:cNvPr>
          <p:cNvSpPr txBox="1"/>
          <p:nvPr/>
        </p:nvSpPr>
        <p:spPr>
          <a:xfrm>
            <a:off x="5613400" y="1333500"/>
            <a:ext cx="5892800"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Week 2 </a:t>
            </a:r>
            <a:br>
              <a:rPr lang="en-US" b="1" dirty="0"/>
            </a:br>
            <a:endParaRPr lang="en-US" dirty="0"/>
          </a:p>
          <a:p>
            <a:pPr marL="285750" indent="-285750">
              <a:buFont typeface="Arial" panose="020B0604020202020204" pitchFamily="34" charset="0"/>
              <a:buChar char="•"/>
            </a:pPr>
            <a:r>
              <a:rPr lang="en-US" dirty="0"/>
              <a:t>Strings, list, tuple, sets, array</a:t>
            </a:r>
          </a:p>
          <a:p>
            <a:pPr marL="285750" indent="-285750">
              <a:buFont typeface="Arial" panose="020B0604020202020204" pitchFamily="34" charset="0"/>
              <a:buChar char="•"/>
            </a:pPr>
            <a:r>
              <a:rPr lang="en-US" dirty="0"/>
              <a:t>Functions, built-in functions, lambda</a:t>
            </a:r>
          </a:p>
          <a:p>
            <a:pPr marL="285750" indent="-285750">
              <a:buFont typeface="Arial" panose="020B0604020202020204" pitchFamily="34" charset="0"/>
              <a:buChar char="•"/>
            </a:pPr>
            <a:r>
              <a:rPr lang="en-US" dirty="0"/>
              <a:t>Files I/O, modules</a:t>
            </a:r>
          </a:p>
          <a:p>
            <a:pPr marL="285750" indent="-285750">
              <a:buFont typeface="Arial" panose="020B0604020202020204" pitchFamily="34" charset="0"/>
              <a:buChar char="•"/>
            </a:pPr>
            <a:r>
              <a:rPr lang="en-US" dirty="0"/>
              <a:t>Exception handling</a:t>
            </a:r>
          </a:p>
          <a:p>
            <a:pPr marL="285750" indent="-285750">
              <a:buFont typeface="Arial" panose="020B0604020202020204" pitchFamily="34" charset="0"/>
              <a:buChar char="•"/>
            </a:pPr>
            <a:r>
              <a:rPr lang="en-US" dirty="0"/>
              <a:t>Regex patterns</a:t>
            </a:r>
          </a:p>
          <a:p>
            <a:pPr marL="285750" indent="-285750">
              <a:buFont typeface="Arial" panose="020B0604020202020204" pitchFamily="34" charset="0"/>
              <a:buChar char="•"/>
            </a:pPr>
            <a:r>
              <a:rPr lang="en-US" dirty="0"/>
              <a:t>CSV/Excel I/O</a:t>
            </a:r>
            <a:br>
              <a:rPr lang="en-US" dirty="0"/>
            </a:br>
            <a:br>
              <a:rPr lang="en-US" dirty="0"/>
            </a:br>
            <a:endParaRPr lang="en-IN" dirty="0"/>
          </a:p>
        </p:txBody>
      </p:sp>
      <p:sp>
        <p:nvSpPr>
          <p:cNvPr id="4" name="TextBox 3">
            <a:extLst>
              <a:ext uri="{FF2B5EF4-FFF2-40B4-BE49-F238E27FC236}">
                <a16:creationId xmlns:a16="http://schemas.microsoft.com/office/drawing/2014/main" id="{94CC383F-293D-5C03-3DA1-91B54AF8716B}"/>
              </a:ext>
            </a:extLst>
          </p:cNvPr>
          <p:cNvSpPr txBox="1"/>
          <p:nvPr/>
        </p:nvSpPr>
        <p:spPr>
          <a:xfrm>
            <a:off x="533400" y="5016500"/>
            <a:ext cx="10160000" cy="369332"/>
          </a:xfrm>
          <a:prstGeom prst="rect">
            <a:avLst/>
          </a:prstGeom>
          <a:noFill/>
        </p:spPr>
        <p:txBody>
          <a:bodyPr wrap="square" rtlCol="0">
            <a:spAutoFit/>
          </a:bodyPr>
          <a:lstStyle/>
          <a:p>
            <a:r>
              <a:rPr lang="en-US" dirty="0">
                <a:solidFill>
                  <a:schemeClr val="dk1"/>
                </a:solidFill>
              </a:rPr>
              <a:t>To solidify candidate’s learning, daily assignments and coding challenges will be provided for homework</a:t>
            </a:r>
            <a:endParaRPr lang="en-IN" dirty="0">
              <a:solidFill>
                <a:schemeClr val="dk1"/>
              </a:solidFill>
            </a:endParaRPr>
          </a:p>
        </p:txBody>
      </p:sp>
    </p:spTree>
    <p:extLst>
      <p:ext uri="{BB962C8B-B14F-4D97-AF65-F5344CB8AC3E}">
        <p14:creationId xmlns:p14="http://schemas.microsoft.com/office/powerpoint/2010/main" val="1279873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D713BA-75F2-E5FF-78DF-9AF94998A77E}"/>
              </a:ext>
            </a:extLst>
          </p:cNvPr>
          <p:cNvSpPr txBox="1"/>
          <p:nvPr/>
        </p:nvSpPr>
        <p:spPr>
          <a:xfrm>
            <a:off x="342900" y="1333500"/>
            <a:ext cx="4927600"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Week 3</a:t>
            </a:r>
            <a:br>
              <a:rPr lang="en-US" b="1" dirty="0"/>
            </a:br>
            <a:endParaRPr lang="en-US" b="1" dirty="0"/>
          </a:p>
          <a:p>
            <a:pPr marL="285750" indent="-285750">
              <a:buFont typeface="Arial" panose="020B0604020202020204" pitchFamily="34" charset="0"/>
              <a:buChar char="•"/>
            </a:pPr>
            <a:r>
              <a:rPr lang="en-US" dirty="0"/>
              <a:t>Python OOPS concepts ***</a:t>
            </a:r>
          </a:p>
          <a:p>
            <a:pPr marL="285750" indent="-285750">
              <a:buFont typeface="Arial" panose="020B0604020202020204" pitchFamily="34" charset="0"/>
              <a:buChar char="•"/>
            </a:pPr>
            <a:r>
              <a:rPr lang="en-US" dirty="0"/>
              <a:t>Python collections</a:t>
            </a:r>
          </a:p>
          <a:p>
            <a:pPr marL="285750" indent="-285750">
              <a:buFont typeface="Arial" panose="020B0604020202020204" pitchFamily="34" charset="0"/>
              <a:buChar char="•"/>
            </a:pPr>
            <a:r>
              <a:rPr lang="en-US" dirty="0"/>
              <a:t>dictionary</a:t>
            </a:r>
            <a:br>
              <a:rPr lang="en-US" dirty="0"/>
            </a:br>
            <a:br>
              <a:rPr lang="en-US" dirty="0"/>
            </a:br>
            <a:endParaRPr lang="en-IN" dirty="0"/>
          </a:p>
        </p:txBody>
      </p:sp>
      <p:sp>
        <p:nvSpPr>
          <p:cNvPr id="3" name="TextBox 2">
            <a:extLst>
              <a:ext uri="{FF2B5EF4-FFF2-40B4-BE49-F238E27FC236}">
                <a16:creationId xmlns:a16="http://schemas.microsoft.com/office/drawing/2014/main" id="{1C91A440-0EE1-4317-C62C-E9FD5AD5071E}"/>
              </a:ext>
            </a:extLst>
          </p:cNvPr>
          <p:cNvSpPr txBox="1"/>
          <p:nvPr/>
        </p:nvSpPr>
        <p:spPr>
          <a:xfrm>
            <a:off x="6096000" y="1333500"/>
            <a:ext cx="5448300"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Week 4</a:t>
            </a:r>
            <a:br>
              <a:rPr lang="en-US" b="1" dirty="0"/>
            </a:br>
            <a:endParaRPr lang="en-US" b="1" dirty="0"/>
          </a:p>
          <a:p>
            <a:pPr marL="285750" indent="-285750">
              <a:buFont typeface="Arial" panose="020B0604020202020204" pitchFamily="34" charset="0"/>
              <a:buChar char="•"/>
            </a:pPr>
            <a:r>
              <a:rPr lang="en-US" dirty="0"/>
              <a:t>Multithreading</a:t>
            </a:r>
          </a:p>
          <a:p>
            <a:pPr marL="285750" indent="-285750">
              <a:buFont typeface="Arial" panose="020B0604020202020204" pitchFamily="34" charset="0"/>
              <a:buChar char="•"/>
            </a:pPr>
            <a:r>
              <a:rPr lang="en-US" dirty="0"/>
              <a:t>Basic libraries </a:t>
            </a:r>
          </a:p>
          <a:p>
            <a:pPr marL="285750" indent="-285750">
              <a:buFont typeface="Arial" panose="020B0604020202020204" pitchFamily="34" charset="0"/>
              <a:buChar char="•"/>
            </a:pPr>
            <a:r>
              <a:rPr lang="en-US" dirty="0"/>
              <a:t>Numpy, pandas, matplotlib</a:t>
            </a:r>
            <a:br>
              <a:rPr lang="en-US" dirty="0"/>
            </a:br>
            <a:br>
              <a:rPr lang="en-US" dirty="0"/>
            </a:br>
            <a:endParaRPr lang="en-IN" dirty="0"/>
          </a:p>
        </p:txBody>
      </p:sp>
      <p:sp>
        <p:nvSpPr>
          <p:cNvPr id="4" name="TextBox 3">
            <a:extLst>
              <a:ext uri="{FF2B5EF4-FFF2-40B4-BE49-F238E27FC236}">
                <a16:creationId xmlns:a16="http://schemas.microsoft.com/office/drawing/2014/main" id="{24E210DC-DF29-5C73-9631-1D31D3E6FA7B}"/>
              </a:ext>
            </a:extLst>
          </p:cNvPr>
          <p:cNvSpPr txBox="1"/>
          <p:nvPr/>
        </p:nvSpPr>
        <p:spPr>
          <a:xfrm>
            <a:off x="533400" y="5016500"/>
            <a:ext cx="10160000" cy="369332"/>
          </a:xfrm>
          <a:prstGeom prst="rect">
            <a:avLst/>
          </a:prstGeom>
          <a:noFill/>
        </p:spPr>
        <p:txBody>
          <a:bodyPr wrap="square" rtlCol="0">
            <a:spAutoFit/>
          </a:bodyPr>
          <a:lstStyle/>
          <a:p>
            <a:r>
              <a:rPr lang="en-US" dirty="0"/>
              <a:t>To solidify candidate’s learning, daily assignments and coding challenges will be provided for homework</a:t>
            </a:r>
            <a:endParaRPr lang="en-IN" dirty="0"/>
          </a:p>
        </p:txBody>
      </p:sp>
    </p:spTree>
    <p:extLst>
      <p:ext uri="{BB962C8B-B14F-4D97-AF65-F5344CB8AC3E}">
        <p14:creationId xmlns:p14="http://schemas.microsoft.com/office/powerpoint/2010/main" val="341123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266DB9-4455-B407-3BDA-B661E40870F3}"/>
              </a:ext>
            </a:extLst>
          </p:cNvPr>
          <p:cNvSpPr txBox="1"/>
          <p:nvPr/>
        </p:nvSpPr>
        <p:spPr>
          <a:xfrm>
            <a:off x="381000" y="444500"/>
            <a:ext cx="10312400" cy="369332"/>
          </a:xfrm>
          <a:prstGeom prst="rect">
            <a:avLst/>
          </a:prstGeom>
          <a:noFill/>
        </p:spPr>
        <p:txBody>
          <a:bodyPr wrap="square" rtlCol="0">
            <a:spAutoFit/>
          </a:bodyPr>
          <a:lstStyle/>
          <a:p>
            <a:r>
              <a:rPr lang="en-US" dirty="0"/>
              <a:t>This course provides a solid foundation for the upcoming courses </a:t>
            </a:r>
            <a:endParaRPr lang="en-IN" dirty="0"/>
          </a:p>
        </p:txBody>
      </p:sp>
      <p:pic>
        <p:nvPicPr>
          <p:cNvPr id="4" name="Picture 3">
            <a:extLst>
              <a:ext uri="{FF2B5EF4-FFF2-40B4-BE49-F238E27FC236}">
                <a16:creationId xmlns:a16="http://schemas.microsoft.com/office/drawing/2014/main" id="{9EDD3DBE-5B85-2230-2270-7743DD4D59FD}"/>
              </a:ext>
            </a:extLst>
          </p:cNvPr>
          <p:cNvPicPr>
            <a:picLocks noChangeAspect="1"/>
          </p:cNvPicPr>
          <p:nvPr/>
        </p:nvPicPr>
        <p:blipFill>
          <a:blip r:embed="rId2"/>
          <a:stretch>
            <a:fillRect/>
          </a:stretch>
        </p:blipFill>
        <p:spPr>
          <a:xfrm>
            <a:off x="522050" y="1060118"/>
            <a:ext cx="3400900" cy="2381582"/>
          </a:xfrm>
          <a:prstGeom prst="rect">
            <a:avLst/>
          </a:prstGeom>
        </p:spPr>
      </p:pic>
      <p:pic>
        <p:nvPicPr>
          <p:cNvPr id="6" name="Picture 5">
            <a:extLst>
              <a:ext uri="{FF2B5EF4-FFF2-40B4-BE49-F238E27FC236}">
                <a16:creationId xmlns:a16="http://schemas.microsoft.com/office/drawing/2014/main" id="{F726ACBA-6892-4D8E-B344-EAE4B63ACABB}"/>
              </a:ext>
            </a:extLst>
          </p:cNvPr>
          <p:cNvPicPr>
            <a:picLocks noChangeAspect="1"/>
          </p:cNvPicPr>
          <p:nvPr/>
        </p:nvPicPr>
        <p:blipFill>
          <a:blip r:embed="rId3"/>
          <a:stretch>
            <a:fillRect/>
          </a:stretch>
        </p:blipFill>
        <p:spPr>
          <a:xfrm>
            <a:off x="4247780" y="1060118"/>
            <a:ext cx="5296639" cy="1952898"/>
          </a:xfrm>
          <a:prstGeom prst="rect">
            <a:avLst/>
          </a:prstGeom>
        </p:spPr>
      </p:pic>
      <p:pic>
        <p:nvPicPr>
          <p:cNvPr id="8" name="Picture 7">
            <a:extLst>
              <a:ext uri="{FF2B5EF4-FFF2-40B4-BE49-F238E27FC236}">
                <a16:creationId xmlns:a16="http://schemas.microsoft.com/office/drawing/2014/main" id="{D2241542-226F-0AD5-EE5C-DA36491548BD}"/>
              </a:ext>
            </a:extLst>
          </p:cNvPr>
          <p:cNvPicPr>
            <a:picLocks noChangeAspect="1"/>
          </p:cNvPicPr>
          <p:nvPr/>
        </p:nvPicPr>
        <p:blipFill>
          <a:blip r:embed="rId4"/>
          <a:stretch>
            <a:fillRect/>
          </a:stretch>
        </p:blipFill>
        <p:spPr>
          <a:xfrm>
            <a:off x="522050" y="3775139"/>
            <a:ext cx="2395509" cy="2381582"/>
          </a:xfrm>
          <a:prstGeom prst="rect">
            <a:avLst/>
          </a:prstGeom>
        </p:spPr>
      </p:pic>
      <p:pic>
        <p:nvPicPr>
          <p:cNvPr id="10" name="Picture 9">
            <a:extLst>
              <a:ext uri="{FF2B5EF4-FFF2-40B4-BE49-F238E27FC236}">
                <a16:creationId xmlns:a16="http://schemas.microsoft.com/office/drawing/2014/main" id="{975BE2DA-AFE5-706B-95DA-ED9E529329BD}"/>
              </a:ext>
            </a:extLst>
          </p:cNvPr>
          <p:cNvPicPr>
            <a:picLocks noChangeAspect="1"/>
          </p:cNvPicPr>
          <p:nvPr/>
        </p:nvPicPr>
        <p:blipFill>
          <a:blip r:embed="rId5"/>
          <a:stretch>
            <a:fillRect/>
          </a:stretch>
        </p:blipFill>
        <p:spPr>
          <a:xfrm>
            <a:off x="4247780" y="3312693"/>
            <a:ext cx="5080430" cy="2844028"/>
          </a:xfrm>
          <a:prstGeom prst="rect">
            <a:avLst/>
          </a:prstGeom>
        </p:spPr>
      </p:pic>
    </p:spTree>
    <p:extLst>
      <p:ext uri="{BB962C8B-B14F-4D97-AF65-F5344CB8AC3E}">
        <p14:creationId xmlns:p14="http://schemas.microsoft.com/office/powerpoint/2010/main" val="4075731272"/>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{A825BE91-EF30-4F87-926C-AEF26922FD7A}tf56160789_win32</Template>
  <TotalTime>415</TotalTime>
  <Words>269</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Bookman Old Style</vt:lpstr>
      <vt:lpstr>Calibri</vt:lpstr>
      <vt:lpstr>Franklin Gothic Book</vt:lpstr>
      <vt:lpstr>Times New Roman</vt:lpstr>
      <vt:lpstr>Custom</vt:lpstr>
      <vt:lpstr>Python Course</vt:lpstr>
      <vt:lpstr>What is Python ? </vt:lpstr>
      <vt:lpstr>Why Learn Python?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Akhil Reddy</dc:creator>
  <cp:lastModifiedBy>Akhil Reddy</cp:lastModifiedBy>
  <cp:revision>1</cp:revision>
  <dcterms:created xsi:type="dcterms:W3CDTF">2024-07-12T06:48:11Z</dcterms:created>
  <dcterms:modified xsi:type="dcterms:W3CDTF">2024-07-12T13:43:40Z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