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72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[sema naan mudhalvan project.xlsx]Sheet4!PivotTable2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TYPE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Sheet4!$B$5:$B$6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Sheet4!$B$7:$B$17</c:f>
              <c:numCache>
                <c:formatCode>General</c:formatCode>
                <c:ptCount val="10"/>
                <c:pt idx="0">
                  <c:v>38</c:v>
                </c:pt>
                <c:pt idx="1">
                  <c:v>48</c:v>
                </c:pt>
                <c:pt idx="2">
                  <c:v>52</c:v>
                </c:pt>
                <c:pt idx="3">
                  <c:v>57</c:v>
                </c:pt>
                <c:pt idx="4">
                  <c:v>64</c:v>
                </c:pt>
                <c:pt idx="5">
                  <c:v>47</c:v>
                </c:pt>
                <c:pt idx="6">
                  <c:v>42</c:v>
                </c:pt>
                <c:pt idx="7">
                  <c:v>57</c:v>
                </c:pt>
                <c:pt idx="8">
                  <c:v>51</c:v>
                </c:pt>
                <c:pt idx="9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Sheet4!$C$5:$C$6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Sheet4!$C$7:$C$17</c:f>
              <c:numCache>
                <c:formatCode>General</c:formatCode>
                <c:ptCount val="10"/>
                <c:pt idx="0">
                  <c:v>57</c:v>
                </c:pt>
                <c:pt idx="1">
                  <c:v>55</c:v>
                </c:pt>
                <c:pt idx="2">
                  <c:v>54</c:v>
                </c:pt>
                <c:pt idx="3">
                  <c:v>59</c:v>
                </c:pt>
                <c:pt idx="4">
                  <c:v>54</c:v>
                </c:pt>
                <c:pt idx="5">
                  <c:v>42</c:v>
                </c:pt>
                <c:pt idx="6">
                  <c:v>61</c:v>
                </c:pt>
                <c:pt idx="7">
                  <c:v>53</c:v>
                </c:pt>
                <c:pt idx="8">
                  <c:v>46</c:v>
                </c:pt>
                <c:pt idx="9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Sheet4!$D$5:$D$6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Sheet4!$D$7:$D$17</c:f>
              <c:numCache>
                <c:formatCode>General</c:formatCode>
                <c:ptCount val="10"/>
                <c:pt idx="0">
                  <c:v>55</c:v>
                </c:pt>
                <c:pt idx="1">
                  <c:v>42</c:v>
                </c:pt>
                <c:pt idx="2">
                  <c:v>48</c:v>
                </c:pt>
                <c:pt idx="3">
                  <c:v>41</c:v>
                </c:pt>
                <c:pt idx="4">
                  <c:v>36</c:v>
                </c:pt>
                <c:pt idx="5">
                  <c:v>54</c:v>
                </c:pt>
                <c:pt idx="6">
                  <c:v>54</c:v>
                </c:pt>
                <c:pt idx="7">
                  <c:v>57</c:v>
                </c:pt>
                <c:pt idx="8">
                  <c:v>53</c:v>
                </c:pt>
                <c:pt idx="9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8429152"/>
        <c:axId val="278364928"/>
        <c:axId val="0"/>
      </c:bar3DChart>
      <c:catAx>
        <c:axId val="278429152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64928"/>
        <c:crosses val="autoZero"/>
        <c:auto val="1"/>
        <c:lblAlgn val="ctr"/>
        <c:lblOffset val="100"/>
        <c:noMultiLvlLbl val="0"/>
      </c:catAx>
      <c:valAx>
        <c:axId val="27836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2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[sema naan mudhalvan project.xlsx]Sheet4!PivotTable2</c:name>
    <c:fmtId val="1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Sheet4!$B$5:$B$6</c:f>
              <c:strCache>
                <c:ptCount val="1"/>
                <c:pt idx="0">
                  <c:v>Contract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Sheet4!$B$7:$B$17</c:f>
              <c:numCache>
                <c:formatCode>General</c:formatCode>
                <c:ptCount val="10"/>
                <c:pt idx="0">
                  <c:v>38</c:v>
                </c:pt>
                <c:pt idx="1">
                  <c:v>48</c:v>
                </c:pt>
                <c:pt idx="2">
                  <c:v>52</c:v>
                </c:pt>
                <c:pt idx="3">
                  <c:v>57</c:v>
                </c:pt>
                <c:pt idx="4">
                  <c:v>64</c:v>
                </c:pt>
                <c:pt idx="5">
                  <c:v>47</c:v>
                </c:pt>
                <c:pt idx="6">
                  <c:v>42</c:v>
                </c:pt>
                <c:pt idx="7">
                  <c:v>57</c:v>
                </c:pt>
                <c:pt idx="8">
                  <c:v>51</c:v>
                </c:pt>
                <c:pt idx="9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Sheet4!$C$5:$C$6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Sheet4!$C$7:$C$17</c:f>
              <c:numCache>
                <c:formatCode>General</c:formatCode>
                <c:ptCount val="10"/>
                <c:pt idx="0">
                  <c:v>57</c:v>
                </c:pt>
                <c:pt idx="1">
                  <c:v>55</c:v>
                </c:pt>
                <c:pt idx="2">
                  <c:v>54</c:v>
                </c:pt>
                <c:pt idx="3">
                  <c:v>59</c:v>
                </c:pt>
                <c:pt idx="4">
                  <c:v>54</c:v>
                </c:pt>
                <c:pt idx="5">
                  <c:v>42</c:v>
                </c:pt>
                <c:pt idx="6">
                  <c:v>61</c:v>
                </c:pt>
                <c:pt idx="7">
                  <c:v>53</c:v>
                </c:pt>
                <c:pt idx="8">
                  <c:v>46</c:v>
                </c:pt>
                <c:pt idx="9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Sheet4!$D$5:$D$6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Sheet4!$D$7:$D$17</c:f>
              <c:numCache>
                <c:formatCode>General</c:formatCode>
                <c:ptCount val="10"/>
                <c:pt idx="0">
                  <c:v>55</c:v>
                </c:pt>
                <c:pt idx="1">
                  <c:v>42</c:v>
                </c:pt>
                <c:pt idx="2">
                  <c:v>48</c:v>
                </c:pt>
                <c:pt idx="3">
                  <c:v>41</c:v>
                </c:pt>
                <c:pt idx="4">
                  <c:v>36</c:v>
                </c:pt>
                <c:pt idx="5">
                  <c:v>54</c:v>
                </c:pt>
                <c:pt idx="6">
                  <c:v>54</c:v>
                </c:pt>
                <c:pt idx="7">
                  <c:v>57</c:v>
                </c:pt>
                <c:pt idx="8">
                  <c:v>53</c:v>
                </c:pt>
                <c:pt idx="9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219200" y="294643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MUJASEEMA .V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NO:122203923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BCOM </a:t>
            </a:r>
            <a:r>
              <a:rPr lang="en-US" sz="2400" smtClean="0"/>
              <a:t>CS III</a:t>
            </a:r>
            <a:r>
              <a:rPr lang="en-US" sz="2400" baseline="30000" smtClean="0"/>
              <a:t>RD</a:t>
            </a:r>
            <a:r>
              <a:rPr lang="en-US" sz="2400" smtClean="0"/>
              <a:t> </a:t>
            </a:r>
            <a:r>
              <a:rPr lang="en-US" sz="2400" dirty="0" smtClean="0"/>
              <a:t>YEAR [SHIFT –II] </a:t>
            </a:r>
            <a:endParaRPr lang="en-US" sz="2400" dirty="0"/>
          </a:p>
          <a:p>
            <a:r>
              <a:rPr lang="en-US" sz="2400" dirty="0" smtClean="0"/>
              <a:t>COLLEGE</a:t>
            </a:r>
            <a:r>
              <a:rPr lang="en-IN" sz="2400" dirty="0"/>
              <a:t> </a:t>
            </a:r>
            <a:r>
              <a:rPr lang="en-IN" sz="2400" dirty="0" smtClean="0"/>
              <a:t>: SHRI SHANKARLAL SUNDARBAI SHASUN JAIN COLLEGE FOR WOMEN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66800" y="1447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To model employee type analysis in Excel, start by organizing data such as Employee ID, Name, Department, Job Title, Employment Type (Full-time, Part-time, Contract), Salary, and Performance Rating. Use functions like COUNTIF to count employees by type, </a:t>
            </a:r>
            <a:r>
              <a:rPr lang="en-GB" sz="2400" dirty="0" smtClean="0"/>
              <a:t>Pivot </a:t>
            </a:r>
            <a:r>
              <a:rPr lang="en-GB" sz="2400" dirty="0"/>
              <a:t>Tables to summarize the data. Visualize the results with pie or bar charts, and apply conditional formatting to highlight key metrics like low performance or high salaries. This setup helps </a:t>
            </a:r>
            <a:r>
              <a:rPr lang="en-GB" sz="2400" dirty="0" smtClean="0"/>
              <a:t>analyse </a:t>
            </a:r>
            <a:r>
              <a:rPr lang="en-GB" sz="2400" dirty="0"/>
              <a:t>workforce composition and trends efficiently.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7047"/>
              </p:ext>
            </p:extLst>
          </p:nvPr>
        </p:nvGraphicFramePr>
        <p:xfrm>
          <a:off x="2209800" y="1045934"/>
          <a:ext cx="5715000" cy="5446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02" y="3339797"/>
            <a:ext cx="692196" cy="178406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51709"/>
              </p:ext>
            </p:extLst>
          </p:nvPr>
        </p:nvGraphicFramePr>
        <p:xfrm>
          <a:off x="914400" y="1695450"/>
          <a:ext cx="7543800" cy="455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334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752600"/>
            <a:ext cx="75667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short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Excel helps efficiently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by using functions and visual tools to understand workforce distribution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,,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performance, aiding better decision-making and trend analysis.</a:t>
            </a:r>
            <a:endParaRPr lang="en-GB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66800" y="1731844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The goal is to </a:t>
            </a:r>
            <a:r>
              <a:rPr lang="en-GB" sz="2400" dirty="0" smtClean="0"/>
              <a:t>analyse </a:t>
            </a:r>
            <a:r>
              <a:rPr lang="en-GB" sz="2400" dirty="0"/>
              <a:t>and classify employees into different types or categories based on their attributes such as </a:t>
            </a:r>
            <a:r>
              <a:rPr lang="en-GB" sz="2400" dirty="0" smtClean="0"/>
              <a:t>role, department and </a:t>
            </a:r>
            <a:r>
              <a:rPr lang="en-GB" sz="2400" dirty="0"/>
              <a:t>other factors. This analysis will help in understanding employee demographics, performance trends, and provide insights for better HR management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this project is to </a:t>
            </a:r>
            <a:r>
              <a:rPr lang="en-GB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types of employees within an organization to gain insights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Employee </a:t>
            </a:r>
          </a:p>
          <a:p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different departments, roles, and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helps HR and management make data-driven decisions related to staffing, training, promotions, and workforce planning.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066800" y="169545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Senior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Workforce Planning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Analysts &amp; Data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                                                                              </a:t>
            </a:r>
          </a:p>
          <a:p>
            <a:endParaRPr lang="en-GB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stakeholders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 on employee analysis to drive decisions related to hiring, employee retention, training, compensation, and overall organizational health.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231392" y="204317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is an Employee Type Analysis Tool built using Excel to help organizations understand their workforce better through comprehensive data analysis. The tool provides an in-depth breakdown of employee demographics, performance, turnover, salary, and other critical metrics by employee type (e.g., full-time, part-time, contract, department, or role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data visualization and automated calculations to present actionable insights for HR and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812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in Excel format, designed for analysis using pivot tables, charts, and filters to explore trends 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in,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and employment types (e.g., full-time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part-time, 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, in-office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This dataset aids in workforce planning and performance evaluations.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2019300"/>
            <a:ext cx="8404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 in our solution lies in its ability to provide a comprehensive, yet streamlined analysis of employee data, empowering businesses to make data-driven decisions with ease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531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21</cp:revision>
  <dcterms:created xsi:type="dcterms:W3CDTF">2024-03-29T15:07:22Z</dcterms:created>
  <dcterms:modified xsi:type="dcterms:W3CDTF">2024-09-10T09:56:48Z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