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50.jpeg" ContentType="image/jpeg"/>
  <Override PartName="/ppt/media/image6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53.jpeg" ContentType="image/jpeg"/>
  <Override PartName="/ppt/media/image49.jpeg" ContentType="image/jpeg"/>
  <Override PartName="/ppt/media/image54.jpeg" ContentType="image/jpeg"/>
  <Override PartName="/ppt/media/image33.jpeg" ContentType="image/jpeg"/>
  <Override PartName="/ppt/media/image55.jpeg" ContentType="image/jpeg"/>
  <Override PartName="/ppt/media/image34.jpeg" ContentType="image/jpeg"/>
  <Override PartName="/ppt/media/image38.jpeg" ContentType="image/jpeg"/>
  <Override PartName="/ppt/media/image7.jpeg" ContentType="image/jpeg"/>
  <Override PartName="/ppt/media/image56.jpeg" ContentType="image/jpeg"/>
  <Override PartName="/ppt/media/image32.jpeg" ContentType="image/jpeg"/>
  <Override PartName="/ppt/media/image31.jpeg" ContentType="image/jpeg"/>
  <Override PartName="/ppt/media/image30.jpeg" ContentType="image/jpeg"/>
  <Override PartName="/ppt/media/image9.jpeg" ContentType="image/jpeg"/>
  <Override PartName="/ppt/media/image11.jpeg" ContentType="image/jpeg"/>
  <Override PartName="/ppt/media/image40.jpeg" ContentType="image/jpeg"/>
  <Override PartName="/ppt/media/image13.jpeg" ContentType="image/jpeg"/>
  <Override PartName="/ppt/media/image28.jpeg" ContentType="image/jpeg"/>
  <Override PartName="/ppt/media/image5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52.jpeg" ContentType="image/jpeg"/>
  <Override PartName="/ppt/media/image12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.xml"/><Relationship Id="rId27" Type="http://schemas.openxmlformats.org/officeDocument/2006/relationships/slideLayout" Target="../slideLayouts/slideLayout2.xml"/><Relationship Id="rId28" Type="http://schemas.openxmlformats.org/officeDocument/2006/relationships/slideLayout" Target="../slideLayouts/slideLayout3.xml"/><Relationship Id="rId29" Type="http://schemas.openxmlformats.org/officeDocument/2006/relationships/slideLayout" Target="../slideLayouts/slideLayout4.xml"/><Relationship Id="rId30" Type="http://schemas.openxmlformats.org/officeDocument/2006/relationships/slideLayout" Target="../slideLayouts/slideLayout5.xml"/><Relationship Id="rId31" Type="http://schemas.openxmlformats.org/officeDocument/2006/relationships/slideLayout" Target="../slideLayouts/slideLayout6.xml"/><Relationship Id="rId32" Type="http://schemas.openxmlformats.org/officeDocument/2006/relationships/slideLayout" Target="../slideLayouts/slideLayout7.xml"/><Relationship Id="rId33" Type="http://schemas.openxmlformats.org/officeDocument/2006/relationships/slideLayout" Target="../slideLayouts/slideLayout8.xml"/><Relationship Id="rId34" Type="http://schemas.openxmlformats.org/officeDocument/2006/relationships/slideLayout" Target="../slideLayouts/slideLayout9.xml"/><Relationship Id="rId35" Type="http://schemas.openxmlformats.org/officeDocument/2006/relationships/slideLayout" Target="../slideLayouts/slideLayout10.xml"/><Relationship Id="rId36" Type="http://schemas.openxmlformats.org/officeDocument/2006/relationships/slideLayout" Target="../slideLayouts/slideLayout11.xml"/><Relationship Id="rId3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7" Type="http://schemas.openxmlformats.org/officeDocument/2006/relationships/image" Target="../media/image36.jpeg"/><Relationship Id="rId8" Type="http://schemas.openxmlformats.org/officeDocument/2006/relationships/image" Target="../media/image37.jpeg"/><Relationship Id="rId9" Type="http://schemas.openxmlformats.org/officeDocument/2006/relationships/image" Target="../media/image38.jpeg"/><Relationship Id="rId10" Type="http://schemas.openxmlformats.org/officeDocument/2006/relationships/image" Target="../media/image39.jpeg"/><Relationship Id="rId11" Type="http://schemas.openxmlformats.org/officeDocument/2006/relationships/image" Target="../media/image40.jpeg"/><Relationship Id="rId12" Type="http://schemas.openxmlformats.org/officeDocument/2006/relationships/image" Target="../media/image41.jpeg"/><Relationship Id="rId13" Type="http://schemas.openxmlformats.org/officeDocument/2006/relationships/image" Target="../media/image42.jpeg"/><Relationship Id="rId14" Type="http://schemas.openxmlformats.org/officeDocument/2006/relationships/image" Target="../media/image43.jpeg"/><Relationship Id="rId15" Type="http://schemas.openxmlformats.org/officeDocument/2006/relationships/image" Target="../media/image44.jpeg"/><Relationship Id="rId16" Type="http://schemas.openxmlformats.org/officeDocument/2006/relationships/image" Target="../media/image45.jpeg"/><Relationship Id="rId17" Type="http://schemas.openxmlformats.org/officeDocument/2006/relationships/image" Target="../media/image46.jpeg"/><Relationship Id="rId18" Type="http://schemas.openxmlformats.org/officeDocument/2006/relationships/image" Target="../media/image47.jpeg"/><Relationship Id="rId19" Type="http://schemas.openxmlformats.org/officeDocument/2006/relationships/image" Target="../media/image48.jpeg"/><Relationship Id="rId20" Type="http://schemas.openxmlformats.org/officeDocument/2006/relationships/image" Target="../media/image49.jpeg"/><Relationship Id="rId21" Type="http://schemas.openxmlformats.org/officeDocument/2006/relationships/image" Target="../media/image50.jpeg"/><Relationship Id="rId22" Type="http://schemas.openxmlformats.org/officeDocument/2006/relationships/image" Target="../media/image51.jpeg"/><Relationship Id="rId23" Type="http://schemas.openxmlformats.org/officeDocument/2006/relationships/image" Target="../media/image52.jpeg"/><Relationship Id="rId24" Type="http://schemas.openxmlformats.org/officeDocument/2006/relationships/image" Target="../media/image53.jpeg"/><Relationship Id="rId25" Type="http://schemas.openxmlformats.org/officeDocument/2006/relationships/image" Target="../media/image54.jpeg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Oval 30"/>
          <p:cNvSpPr/>
          <p:nvPr/>
        </p:nvSpPr>
        <p:spPr>
          <a:xfrm>
            <a:off x="8265600" y="4114800"/>
            <a:ext cx="191916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Oval 31"/>
          <p:cNvSpPr/>
          <p:nvPr/>
        </p:nvSpPr>
        <p:spPr>
          <a:xfrm>
            <a:off x="7716960" y="-547920"/>
            <a:ext cx="191916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-146160" y="-294840"/>
            <a:ext cx="912960" cy="1279080"/>
            <a:chOff x="-146160" y="-294840"/>
            <a:chExt cx="912960" cy="1279080"/>
          </a:xfrm>
        </p:grpSpPr>
        <p:sp>
          <p:nvSpPr>
            <p:cNvPr id="3" name="Oval 2"/>
            <p:cNvSpPr/>
            <p:nvPr/>
          </p:nvSpPr>
          <p:spPr>
            <a:xfrm flipV="1" rot="5393400">
              <a:off x="218520" y="800280"/>
              <a:ext cx="182160" cy="18180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Oval 3"/>
            <p:cNvSpPr/>
            <p:nvPr/>
          </p:nvSpPr>
          <p:spPr>
            <a:xfrm flipV="1" rot="5393400">
              <a:off x="219240" y="435960"/>
              <a:ext cx="181800" cy="18180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Oval 4"/>
            <p:cNvSpPr/>
            <p:nvPr/>
          </p:nvSpPr>
          <p:spPr>
            <a:xfrm flipV="1" rot="5393400">
              <a:off x="218880" y="70560"/>
              <a:ext cx="181800" cy="18180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Oval 5"/>
            <p:cNvSpPr/>
            <p:nvPr/>
          </p:nvSpPr>
          <p:spPr>
            <a:xfrm flipV="1" rot="5393400">
              <a:off x="218160" y="-294120"/>
              <a:ext cx="181800" cy="18180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Oval 6"/>
            <p:cNvSpPr/>
            <p:nvPr/>
          </p:nvSpPr>
          <p:spPr>
            <a:xfrm flipV="1" rot="5393400">
              <a:off x="584280" y="-294480"/>
              <a:ext cx="181800" cy="1818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7"/>
            <p:cNvSpPr/>
            <p:nvPr/>
          </p:nvSpPr>
          <p:spPr>
            <a:xfrm flipV="1" rot="5393400">
              <a:off x="584640" y="69840"/>
              <a:ext cx="181800" cy="18180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Oval 8"/>
            <p:cNvSpPr/>
            <p:nvPr/>
          </p:nvSpPr>
          <p:spPr>
            <a:xfrm flipV="1" rot="5393400">
              <a:off x="584640" y="435600"/>
              <a:ext cx="181800" cy="18180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Oval 9"/>
            <p:cNvSpPr/>
            <p:nvPr/>
          </p:nvSpPr>
          <p:spPr>
            <a:xfrm flipV="1" rot="5393400">
              <a:off x="584280" y="800280"/>
              <a:ext cx="182160" cy="18180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Oval 10"/>
            <p:cNvSpPr/>
            <p:nvPr/>
          </p:nvSpPr>
          <p:spPr>
            <a:xfrm flipV="1" rot="5393400">
              <a:off x="-144720" y="802080"/>
              <a:ext cx="181800" cy="18180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Oval 11"/>
            <p:cNvSpPr/>
            <p:nvPr/>
          </p:nvSpPr>
          <p:spPr>
            <a:xfrm flipV="1" rot="5393400">
              <a:off x="-145440" y="436680"/>
              <a:ext cx="181800" cy="18180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Oval 12"/>
            <p:cNvSpPr/>
            <p:nvPr/>
          </p:nvSpPr>
          <p:spPr>
            <a:xfrm flipV="1" rot="5393400">
              <a:off x="-145440" y="70560"/>
              <a:ext cx="181800" cy="18180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Oval 13"/>
            <p:cNvSpPr/>
            <p:nvPr/>
          </p:nvSpPr>
          <p:spPr>
            <a:xfrm flipV="1" rot="5393400">
              <a:off x="-145800" y="-293760"/>
              <a:ext cx="181800" cy="18180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" name="Group 14"/>
          <p:cNvGrpSpPr/>
          <p:nvPr/>
        </p:nvGrpSpPr>
        <p:grpSpPr>
          <a:xfrm>
            <a:off x="9544320" y="4644720"/>
            <a:ext cx="914760" cy="1280160"/>
            <a:chOff x="9544320" y="4644720"/>
            <a:chExt cx="914760" cy="1280160"/>
          </a:xfrm>
        </p:grpSpPr>
        <p:sp>
          <p:nvSpPr>
            <p:cNvPr id="16" name="Oval 15"/>
            <p:cNvSpPr/>
            <p:nvPr/>
          </p:nvSpPr>
          <p:spPr>
            <a:xfrm flipV="1" rot="5393400">
              <a:off x="9911160" y="5742360"/>
              <a:ext cx="181800" cy="18180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Oval 16"/>
            <p:cNvSpPr/>
            <p:nvPr/>
          </p:nvSpPr>
          <p:spPr>
            <a:xfrm flipV="1" rot="5393400">
              <a:off x="9910800" y="5376600"/>
              <a:ext cx="181800" cy="18180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Oval 17"/>
            <p:cNvSpPr/>
            <p:nvPr/>
          </p:nvSpPr>
          <p:spPr>
            <a:xfrm flipV="1" rot="5393400">
              <a:off x="9910440" y="5011200"/>
              <a:ext cx="181800" cy="18180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Oval 18"/>
            <p:cNvSpPr/>
            <p:nvPr/>
          </p:nvSpPr>
          <p:spPr>
            <a:xfrm flipV="1" rot="5393400">
              <a:off x="9909720" y="4645080"/>
              <a:ext cx="181800" cy="18180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Oval 19"/>
            <p:cNvSpPr/>
            <p:nvPr/>
          </p:nvSpPr>
          <p:spPr>
            <a:xfrm flipV="1" rot="5393400">
              <a:off x="10275840" y="4644720"/>
              <a:ext cx="181800" cy="18180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Oval 20"/>
            <p:cNvSpPr/>
            <p:nvPr/>
          </p:nvSpPr>
          <p:spPr>
            <a:xfrm flipV="1" rot="5393400">
              <a:off x="10276200" y="5010480"/>
              <a:ext cx="181800" cy="18180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Oval 21"/>
            <p:cNvSpPr/>
            <p:nvPr/>
          </p:nvSpPr>
          <p:spPr>
            <a:xfrm flipV="1" rot="5393400">
              <a:off x="10276200" y="5376240"/>
              <a:ext cx="181800" cy="18180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Oval 22"/>
            <p:cNvSpPr/>
            <p:nvPr/>
          </p:nvSpPr>
          <p:spPr>
            <a:xfrm flipV="1" rot="5393400">
              <a:off x="10276920" y="5742360"/>
              <a:ext cx="181800" cy="18180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Oval 23"/>
            <p:cNvSpPr/>
            <p:nvPr/>
          </p:nvSpPr>
          <p:spPr>
            <a:xfrm flipV="1" rot="5393400">
              <a:off x="9545400" y="5742720"/>
              <a:ext cx="181800" cy="18180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Oval 24"/>
            <p:cNvSpPr/>
            <p:nvPr/>
          </p:nvSpPr>
          <p:spPr>
            <a:xfrm flipV="1" rot="5393400">
              <a:off x="9544680" y="5377320"/>
              <a:ext cx="181800" cy="18180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Oval 25"/>
            <p:cNvSpPr/>
            <p:nvPr/>
          </p:nvSpPr>
          <p:spPr>
            <a:xfrm flipV="1" rot="5393400">
              <a:off x="9544680" y="5011200"/>
              <a:ext cx="181800" cy="18180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Oval 26"/>
            <p:cNvSpPr/>
            <p:nvPr/>
          </p:nvSpPr>
          <p:spPr>
            <a:xfrm flipV="1" rot="5393400">
              <a:off x="9544320" y="4645440"/>
              <a:ext cx="181800" cy="18180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Oval 27"/>
          <p:cNvSpPr/>
          <p:nvPr/>
        </p:nvSpPr>
        <p:spPr>
          <a:xfrm>
            <a:off x="-145800" y="3108600"/>
            <a:ext cx="191916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6"/>
    <p:sldLayoutId id="2147483650" r:id="rId27"/>
    <p:sldLayoutId id="2147483651" r:id="rId28"/>
    <p:sldLayoutId id="2147483652" r:id="rId29"/>
    <p:sldLayoutId id="2147483653" r:id="rId30"/>
    <p:sldLayoutId id="2147483654" r:id="rId31"/>
    <p:sldLayoutId id="2147483655" r:id="rId32"/>
    <p:sldLayoutId id="2147483656" r:id="rId33"/>
    <p:sldLayoutId id="2147483657" r:id="rId34"/>
    <p:sldLayoutId id="2147483658" r:id="rId35"/>
    <p:sldLayoutId id="2147483659" r:id="rId36"/>
    <p:sldLayoutId id="2147483660" r:id="rId3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7405920" y="3565440"/>
            <a:ext cx="2376360" cy="4296240"/>
            <a:chOff x="7405920" y="3565440"/>
            <a:chExt cx="2376360" cy="4296240"/>
          </a:xfrm>
        </p:grpSpPr>
        <p:sp>
          <p:nvSpPr>
            <p:cNvPr id="68" name="Rectangle 67"/>
            <p:cNvSpPr/>
            <p:nvPr/>
          </p:nvSpPr>
          <p:spPr>
            <a:xfrm>
              <a:off x="8137440" y="4754160"/>
              <a:ext cx="456120" cy="25588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Rectangle 68"/>
            <p:cNvSpPr/>
            <p:nvPr/>
          </p:nvSpPr>
          <p:spPr>
            <a:xfrm>
              <a:off x="8960400" y="3565440"/>
              <a:ext cx="456120" cy="255888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Rectangle 69"/>
            <p:cNvSpPr/>
            <p:nvPr/>
          </p:nvSpPr>
          <p:spPr>
            <a:xfrm>
              <a:off x="8503200" y="5119560"/>
              <a:ext cx="127908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Rectangle 70"/>
            <p:cNvSpPr/>
            <p:nvPr/>
          </p:nvSpPr>
          <p:spPr>
            <a:xfrm>
              <a:off x="8320320" y="530280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Rectangle 71"/>
            <p:cNvSpPr/>
            <p:nvPr/>
          </p:nvSpPr>
          <p:spPr>
            <a:xfrm>
              <a:off x="8868960" y="548532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Rectangle 72"/>
            <p:cNvSpPr/>
            <p:nvPr/>
          </p:nvSpPr>
          <p:spPr>
            <a:xfrm>
              <a:off x="7405920" y="5302800"/>
              <a:ext cx="456120" cy="255888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Rectangle 73"/>
          <p:cNvSpPr/>
          <p:nvPr/>
        </p:nvSpPr>
        <p:spPr>
          <a:xfrm flipH="1" flipV="1">
            <a:off x="1459800" y="-1555200"/>
            <a:ext cx="456120" cy="255888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Rectangle 74"/>
          <p:cNvSpPr/>
          <p:nvPr/>
        </p:nvSpPr>
        <p:spPr>
          <a:xfrm flipH="1" flipV="1">
            <a:off x="636840" y="-365040"/>
            <a:ext cx="456120" cy="255888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Rectangle 75"/>
          <p:cNvSpPr/>
          <p:nvPr/>
        </p:nvSpPr>
        <p:spPr>
          <a:xfrm flipH="1" flipV="1">
            <a:off x="271080" y="54684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Rectangle 76"/>
          <p:cNvSpPr/>
          <p:nvPr/>
        </p:nvSpPr>
        <p:spPr>
          <a:xfrm flipH="1" flipV="1">
            <a:off x="821160" y="36396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Rectangle 77"/>
          <p:cNvSpPr/>
          <p:nvPr/>
        </p:nvSpPr>
        <p:spPr>
          <a:xfrm flipH="1" flipV="1">
            <a:off x="271080" y="18108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Rectangle 78"/>
          <p:cNvSpPr/>
          <p:nvPr/>
        </p:nvSpPr>
        <p:spPr>
          <a:xfrm flipH="1" flipV="1">
            <a:off x="2191320" y="-2103480"/>
            <a:ext cx="456120" cy="255888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Oval 79"/>
          <p:cNvSpPr/>
          <p:nvPr/>
        </p:nvSpPr>
        <p:spPr>
          <a:xfrm>
            <a:off x="3474360" y="2559960"/>
            <a:ext cx="2741760" cy="2741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 rot="18876000">
            <a:off x="8643960" y="-403920"/>
            <a:ext cx="289476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Rectangle 119"/>
          <p:cNvSpPr/>
          <p:nvPr/>
        </p:nvSpPr>
        <p:spPr>
          <a:xfrm rot="18876000">
            <a:off x="8664120" y="3982320"/>
            <a:ext cx="289476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Rectangle 120"/>
          <p:cNvSpPr/>
          <p:nvPr/>
        </p:nvSpPr>
        <p:spPr>
          <a:xfrm rot="18965400">
            <a:off x="992880" y="5915160"/>
            <a:ext cx="258768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Rectangle 121"/>
          <p:cNvSpPr/>
          <p:nvPr/>
        </p:nvSpPr>
        <p:spPr>
          <a:xfrm rot="18965400">
            <a:off x="-1296360" y="5513040"/>
            <a:ext cx="258768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Rectangle 122"/>
          <p:cNvSpPr/>
          <p:nvPr/>
        </p:nvSpPr>
        <p:spPr>
          <a:xfrm rot="18964800">
            <a:off x="3681000" y="339480"/>
            <a:ext cx="3456720" cy="9212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Rectangle 123"/>
          <p:cNvSpPr/>
          <p:nvPr/>
        </p:nvSpPr>
        <p:spPr>
          <a:xfrm rot="18965400">
            <a:off x="1444680" y="-756720"/>
            <a:ext cx="258768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Rectangle 124"/>
          <p:cNvSpPr/>
          <p:nvPr/>
        </p:nvSpPr>
        <p:spPr>
          <a:xfrm rot="18965400">
            <a:off x="-726840" y="3294720"/>
            <a:ext cx="2587680" cy="511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30"/>
          <p:cNvSpPr/>
          <p:nvPr/>
        </p:nvSpPr>
        <p:spPr>
          <a:xfrm>
            <a:off x="8265600" y="4114800"/>
            <a:ext cx="191916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Oval 31"/>
          <p:cNvSpPr/>
          <p:nvPr/>
        </p:nvSpPr>
        <p:spPr>
          <a:xfrm>
            <a:off x="7716960" y="-547920"/>
            <a:ext cx="191916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6" name="Group 1"/>
          <p:cNvGrpSpPr/>
          <p:nvPr/>
        </p:nvGrpSpPr>
        <p:grpSpPr>
          <a:xfrm>
            <a:off x="-146160" y="-294840"/>
            <a:ext cx="912960" cy="1279080"/>
            <a:chOff x="-146160" y="-294840"/>
            <a:chExt cx="912960" cy="1279080"/>
          </a:xfrm>
        </p:grpSpPr>
        <p:sp>
          <p:nvSpPr>
            <p:cNvPr id="167" name="Oval 2"/>
            <p:cNvSpPr/>
            <p:nvPr/>
          </p:nvSpPr>
          <p:spPr>
            <a:xfrm flipV="1" rot="5393400">
              <a:off x="218520" y="800280"/>
              <a:ext cx="182160" cy="18180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Oval 3"/>
            <p:cNvSpPr/>
            <p:nvPr/>
          </p:nvSpPr>
          <p:spPr>
            <a:xfrm flipV="1" rot="5393400">
              <a:off x="219240" y="435960"/>
              <a:ext cx="181800" cy="18180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Oval 4"/>
            <p:cNvSpPr/>
            <p:nvPr/>
          </p:nvSpPr>
          <p:spPr>
            <a:xfrm flipV="1" rot="5393400">
              <a:off x="218880" y="70560"/>
              <a:ext cx="181800" cy="18180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Oval 5"/>
            <p:cNvSpPr/>
            <p:nvPr/>
          </p:nvSpPr>
          <p:spPr>
            <a:xfrm flipV="1" rot="5393400">
              <a:off x="218160" y="-294120"/>
              <a:ext cx="181800" cy="18180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Oval 6"/>
            <p:cNvSpPr/>
            <p:nvPr/>
          </p:nvSpPr>
          <p:spPr>
            <a:xfrm flipV="1" rot="5393400">
              <a:off x="584280" y="-294480"/>
              <a:ext cx="181800" cy="1818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Oval 7"/>
            <p:cNvSpPr/>
            <p:nvPr/>
          </p:nvSpPr>
          <p:spPr>
            <a:xfrm flipV="1" rot="5393400">
              <a:off x="584640" y="69840"/>
              <a:ext cx="181800" cy="18180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val 8"/>
            <p:cNvSpPr/>
            <p:nvPr/>
          </p:nvSpPr>
          <p:spPr>
            <a:xfrm flipV="1" rot="5393400">
              <a:off x="584640" y="435600"/>
              <a:ext cx="181800" cy="18180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Oval 9"/>
            <p:cNvSpPr/>
            <p:nvPr/>
          </p:nvSpPr>
          <p:spPr>
            <a:xfrm flipV="1" rot="5393400">
              <a:off x="584280" y="800280"/>
              <a:ext cx="182160" cy="18180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Oval 10"/>
            <p:cNvSpPr/>
            <p:nvPr/>
          </p:nvSpPr>
          <p:spPr>
            <a:xfrm flipV="1" rot="5393400">
              <a:off x="-144720" y="802080"/>
              <a:ext cx="181800" cy="18180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Oval 11"/>
            <p:cNvSpPr/>
            <p:nvPr/>
          </p:nvSpPr>
          <p:spPr>
            <a:xfrm flipV="1" rot="5393400">
              <a:off x="-145440" y="436680"/>
              <a:ext cx="181800" cy="18180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Oval 12"/>
            <p:cNvSpPr/>
            <p:nvPr/>
          </p:nvSpPr>
          <p:spPr>
            <a:xfrm flipV="1" rot="5393400">
              <a:off x="-145440" y="70560"/>
              <a:ext cx="181800" cy="18180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Oval 13"/>
            <p:cNvSpPr/>
            <p:nvPr/>
          </p:nvSpPr>
          <p:spPr>
            <a:xfrm flipV="1" rot="5393400">
              <a:off x="-145800" y="-293760"/>
              <a:ext cx="181800" cy="18180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" name="Group 14"/>
          <p:cNvGrpSpPr/>
          <p:nvPr/>
        </p:nvGrpSpPr>
        <p:grpSpPr>
          <a:xfrm>
            <a:off x="9544320" y="4644720"/>
            <a:ext cx="914760" cy="1280160"/>
            <a:chOff x="9544320" y="4644720"/>
            <a:chExt cx="914760" cy="1280160"/>
          </a:xfrm>
        </p:grpSpPr>
        <p:sp>
          <p:nvSpPr>
            <p:cNvPr id="180" name="Oval 15"/>
            <p:cNvSpPr/>
            <p:nvPr/>
          </p:nvSpPr>
          <p:spPr>
            <a:xfrm flipV="1" rot="5393400">
              <a:off x="9911160" y="5742360"/>
              <a:ext cx="181800" cy="18180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val 16"/>
            <p:cNvSpPr/>
            <p:nvPr/>
          </p:nvSpPr>
          <p:spPr>
            <a:xfrm flipV="1" rot="5393400">
              <a:off x="9910800" y="5376600"/>
              <a:ext cx="181800" cy="18180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val 17"/>
            <p:cNvSpPr/>
            <p:nvPr/>
          </p:nvSpPr>
          <p:spPr>
            <a:xfrm flipV="1" rot="5393400">
              <a:off x="9910440" y="5011200"/>
              <a:ext cx="181800" cy="18180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Oval 18"/>
            <p:cNvSpPr/>
            <p:nvPr/>
          </p:nvSpPr>
          <p:spPr>
            <a:xfrm flipV="1" rot="5393400">
              <a:off x="9909720" y="4645080"/>
              <a:ext cx="181800" cy="18180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Oval 19"/>
            <p:cNvSpPr/>
            <p:nvPr/>
          </p:nvSpPr>
          <p:spPr>
            <a:xfrm flipV="1" rot="5393400">
              <a:off x="10275840" y="4644720"/>
              <a:ext cx="181800" cy="18180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val 20"/>
            <p:cNvSpPr/>
            <p:nvPr/>
          </p:nvSpPr>
          <p:spPr>
            <a:xfrm flipV="1" rot="5393400">
              <a:off x="10276200" y="5010480"/>
              <a:ext cx="181800" cy="18180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Oval 21"/>
            <p:cNvSpPr/>
            <p:nvPr/>
          </p:nvSpPr>
          <p:spPr>
            <a:xfrm flipV="1" rot="5393400">
              <a:off x="10276200" y="5376240"/>
              <a:ext cx="181800" cy="18180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val 22"/>
            <p:cNvSpPr/>
            <p:nvPr/>
          </p:nvSpPr>
          <p:spPr>
            <a:xfrm flipV="1" rot="5393400">
              <a:off x="10276920" y="5742360"/>
              <a:ext cx="181800" cy="18180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Oval 23"/>
            <p:cNvSpPr/>
            <p:nvPr/>
          </p:nvSpPr>
          <p:spPr>
            <a:xfrm flipV="1" rot="5393400">
              <a:off x="9545400" y="5742720"/>
              <a:ext cx="181800" cy="18180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Oval 24"/>
            <p:cNvSpPr/>
            <p:nvPr/>
          </p:nvSpPr>
          <p:spPr>
            <a:xfrm flipV="1" rot="5393400">
              <a:off x="9544680" y="5377320"/>
              <a:ext cx="181800" cy="18180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Oval 25"/>
            <p:cNvSpPr/>
            <p:nvPr/>
          </p:nvSpPr>
          <p:spPr>
            <a:xfrm flipV="1" rot="5393400">
              <a:off x="9544680" y="5011200"/>
              <a:ext cx="181800" cy="18180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Oval 26"/>
            <p:cNvSpPr/>
            <p:nvPr/>
          </p:nvSpPr>
          <p:spPr>
            <a:xfrm flipV="1" rot="5393400">
              <a:off x="9544320" y="4645440"/>
              <a:ext cx="181800" cy="18180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Oval 27"/>
          <p:cNvSpPr/>
          <p:nvPr/>
        </p:nvSpPr>
        <p:spPr>
          <a:xfrm>
            <a:off x="-145800" y="3108600"/>
            <a:ext cx="191916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" descr="C:\Users\eee4\Downloads\LOGO.jpg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510000" y="992520"/>
            <a:ext cx="3059280" cy="3684240"/>
          </a:xfrm>
          <a:prstGeom prst="rect">
            <a:avLst/>
          </a:prstGeom>
          <a:ln w="0">
            <a:noFill/>
          </a:ln>
        </p:spPr>
      </p:pic>
      <p:sp>
        <p:nvSpPr>
          <p:cNvPr id="232" name="Rectangle 205"/>
          <p:cNvSpPr/>
          <p:nvPr/>
        </p:nvSpPr>
        <p:spPr>
          <a:xfrm>
            <a:off x="1080000" y="4344120"/>
            <a:ext cx="791928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 OF ELECTRICAL &amp; ELECTRONICS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ENGINEERING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GOVT. COLLEGE OF ENGINEERING KANNUR- 670563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Oct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202</a:t>
            </a:r>
            <a:r>
              <a:rPr b="1" lang="en-GB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en-IN" sz="1600" spc="-1" strike="noStrike">
              <a:latin typeface="DejaVu Sans"/>
            </a:endParaRPr>
          </a:p>
        </p:txBody>
      </p:sp>
      <p:sp>
        <p:nvSpPr>
          <p:cNvPr id="233" name="Rectangle 206"/>
          <p:cNvSpPr/>
          <p:nvPr/>
        </p:nvSpPr>
        <p:spPr>
          <a:xfrm>
            <a:off x="925200" y="144000"/>
            <a:ext cx="8228160" cy="39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Zeroth Presentation of Project on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ROBOTIC ARM WITH MACHINE LEARNING CAPABILITIES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Presented by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Roll No. 29     M</a:t>
            </a:r>
            <a:r>
              <a:rPr b="1" lang="en-GB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HAMMED SINAN M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GB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Roll No. 31     MUHAMMED AJMAL ROSHAN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Roll No. 33     MUJEEB RAHMAN M P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GB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Roll No. 68     MOHAMMED HASEEB K P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of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Prof. SHARANYA V P</a:t>
            </a:r>
            <a:endParaRPr b="0" lang="en-IN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PLAN OF EXCECUTION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515240"/>
            <a:ext cx="9070920" cy="33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PHASE 1 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Designing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Body structure designing using Autodesk 3ds Max.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Fabrication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Fabricate the design using 3d printer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Assembling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Creating the hardware model by assembling parts with the printed body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Controlling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In phase 1, The robotic arm is controlled through a remote thus ensures the working of the hardware, the microcontrolled used will be 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Rasberry Pi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273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Rectangle 230"/>
          <p:cNvSpPr/>
          <p:nvPr/>
        </p:nvSpPr>
        <p:spPr>
          <a:xfrm>
            <a:off x="9405360" y="5190120"/>
            <a:ext cx="4946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28DDAD8-71AC-4B02-A82A-3E455548E7EE}" type="slidenum">
              <a:rPr b="0" lang="en-IN" sz="1260" spc="-1" strike="noStrike">
                <a:solidFill>
                  <a:srgbClr val="000000"/>
                </a:solidFill>
                <a:latin typeface="Cantarell"/>
                <a:ea typeface="DejaVu Sans"/>
              </a:rPr>
              <a:t>10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PLAN OF EXCECUTION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260000"/>
            <a:ext cx="9070920" cy="39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PHASE 2: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Software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In this phase, 1 or 2 cameras are connected to the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Rasberry Pi for sensing the enviroment(ultrasonic sensors will also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be connected). Then the 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source code will be altered to give the 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robotic arm the ability to identify faces and objects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in its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surroundings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           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Rasberry Pi will be loaded with Raspbian( OS ) which will be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used to program or automate the robotic arm by giving machine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learning capabilities.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tangle 233"/>
          <p:cNvSpPr/>
          <p:nvPr/>
        </p:nvSpPr>
        <p:spPr>
          <a:xfrm>
            <a:off x="9405360" y="5197680"/>
            <a:ext cx="6742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844741D-89CC-4A4A-A481-D90EC3F9D7CB}" type="slidenum">
              <a:rPr b="0" lang="en-IN" sz="1260" spc="-1" strike="noStrike">
                <a:solidFill>
                  <a:srgbClr val="000000"/>
                </a:solidFill>
                <a:latin typeface="DejaVu Serif"/>
                <a:ea typeface="DejaVu Sans"/>
              </a:rPr>
              <a:t>11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PARTS / TECHNOLOGIES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396000" y="1326600"/>
            <a:ext cx="9070920" cy="425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RASBERRY PI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Here the Rasberry Pi is used as the brain of the robotic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arm. As it is a mini pocket sized computer it is very much hackable and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its specifications are very much suited for the task.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SERVO MOTOR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A servomotor is a linear actuator or rotary actuator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that allows for precise control of linear or angular position,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acceleration, and velocity.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CAMERA MODULE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Camera module is used to give a visual input to the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rasberry pi.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ULTRASONIC SENSOR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An ultrasonic sensor is an electronic device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that measures the distance of a target object by emitting ultrasonic.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tangle 236"/>
          <p:cNvSpPr/>
          <p:nvPr/>
        </p:nvSpPr>
        <p:spPr>
          <a:xfrm>
            <a:off x="9370440" y="5198040"/>
            <a:ext cx="3841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D43C306-246C-4319-B230-04667F1F93BB}" type="slidenum">
              <a:rPr b="0" lang="en-IN" sz="1260" spc="-1" strike="noStrike">
                <a:solidFill>
                  <a:srgbClr val="000000"/>
                </a:solidFill>
                <a:latin typeface="DejaVu Serif"/>
                <a:ea typeface="DejaVu Sans"/>
              </a:rPr>
              <a:t>12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PARTS / TECHNOLOGIES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425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OPEN SOURCE COMPUTER VISION (OpenCV)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Is an open source computer vision and machine learning library which provides a common infrastructure for computer vision applications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RASPBIAN :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Is Rasberry Pi’s offfical OS based on debian (linux) for the Rasberry Pi hardware. It comes with over 35,000 packages optimized for best performance on the Rasberry Pi.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tangle 239"/>
          <p:cNvSpPr/>
          <p:nvPr/>
        </p:nvSpPr>
        <p:spPr>
          <a:xfrm>
            <a:off x="9370440" y="5198040"/>
            <a:ext cx="3841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3D5B276-B732-4C2C-B3B9-2D09336B28D3}" type="slidenum">
              <a:rPr b="0" lang="en-IN" sz="1260" spc="-1" strike="noStrike">
                <a:solidFill>
                  <a:srgbClr val="000000"/>
                </a:solidFill>
                <a:latin typeface="DejaVu Serif"/>
                <a:ea typeface="DejaVu Sans"/>
              </a:rPr>
              <a:t>13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REFERENCE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425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Mark S., Seth H. and Vidyasagar M., "Robot modeling and control", John Wiley &amp; Sons, 2006. </a:t>
            </a:r>
            <a:endParaRPr b="0" lang="en-US" sz="2400" spc="-1" strike="noStrike">
              <a:solidFill>
                <a:srgbClr val="000000"/>
              </a:solidFill>
              <a:latin typeface="Cantarel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Clothier K.E. and Shang Y, “A geometric approach for robotic arm kinematics with hardware design, electrical design and implementation”, Journal of Robotics, Article ID 984823, Vol. 2010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ntarel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C.-Y. Tsai, C.-C. Wong, C.-J. Yu, C.-C. Liu, and T.-Y. Liu, “A hybrid switched reactive-based visual servo control of 5-dof robot manipulators for pick-and-place tasks,” IEEE Systems Journal, vol. 9, no. 1, pp. 119–130, 2015.</a:t>
            </a:r>
            <a:endParaRPr b="0" lang="en-US" sz="24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1" name="Rectangle 1"/>
          <p:cNvSpPr/>
          <p:nvPr/>
        </p:nvSpPr>
        <p:spPr>
          <a:xfrm>
            <a:off x="9370440" y="5198040"/>
            <a:ext cx="3841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58D04A8-7E10-4544-89D4-5C3E9336096A}" type="slidenum">
              <a:rPr b="0" lang="en-IN" sz="1260" spc="-1" strike="noStrike">
                <a:solidFill>
                  <a:srgbClr val="000000"/>
                </a:solidFill>
                <a:latin typeface="DejaVu Serif"/>
                <a:ea typeface="DejaVu Sans"/>
              </a:rPr>
              <a:t>14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07"/>
          <p:cNvSpPr/>
          <p:nvPr/>
        </p:nvSpPr>
        <p:spPr>
          <a:xfrm>
            <a:off x="9404640" y="5196960"/>
            <a:ext cx="292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7953FA3-CBBB-4085-A3A3-09B2EAF5DC77}" type="slidenum">
              <a:rPr b="0" lang="en-IN" sz="1260" spc="-1" strike="noStrike">
                <a:solidFill>
                  <a:srgbClr val="000000"/>
                </a:solidFill>
                <a:latin typeface="DejaVu Serif"/>
                <a:ea typeface="DejaVu Sans"/>
              </a:rPr>
              <a:t>&lt;number&gt;</a:t>
            </a:fld>
            <a:endParaRPr b="0" lang="en-IN" sz="1260" spc="-1" strike="noStrike">
              <a:latin typeface="DejaVu Sans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3640" y="709920"/>
            <a:ext cx="907056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OVERVIEW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1260000" y="1728000"/>
            <a:ext cx="755928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solidFill>
                  <a:srgbClr val="000000"/>
                </a:solidFill>
                <a:latin typeface="Cantarell"/>
                <a:ea typeface="DejaVu Sans"/>
              </a:rPr>
              <a:t>Introduction</a:t>
            </a:r>
            <a:endParaRPr b="0" lang="en-IN" sz="234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solidFill>
                  <a:srgbClr val="000000"/>
                </a:solidFill>
                <a:latin typeface="Cantarell"/>
                <a:ea typeface="DejaVu Sans"/>
              </a:rPr>
              <a:t>Literature Review</a:t>
            </a:r>
            <a:endParaRPr b="0" lang="en-IN" sz="234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Objective</a:t>
            </a:r>
            <a:endParaRPr b="0" lang="en-IN" sz="24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solidFill>
                  <a:srgbClr val="000000"/>
                </a:solidFill>
                <a:latin typeface="Cantarell"/>
                <a:ea typeface="DejaVu Sans"/>
              </a:rPr>
              <a:t>Model</a:t>
            </a:r>
            <a:endParaRPr b="0" lang="en-IN" sz="234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solidFill>
                  <a:srgbClr val="000000"/>
                </a:solidFill>
                <a:latin typeface="Cantarell"/>
                <a:ea typeface="DejaVu Sans"/>
              </a:rPr>
              <a:t>Plan of Excecution</a:t>
            </a:r>
            <a:endParaRPr b="0" lang="en-IN" sz="234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solidFill>
                  <a:srgbClr val="000000"/>
                </a:solidFill>
                <a:latin typeface="Cantarell"/>
                <a:ea typeface="DejaVu Sans"/>
              </a:rPr>
              <a:t>Parts / Technologies</a:t>
            </a:r>
            <a:endParaRPr b="0" lang="en-IN" sz="234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solidFill>
                  <a:srgbClr val="000000"/>
                </a:solidFill>
                <a:latin typeface="Cantarell"/>
                <a:ea typeface="DejaVu Sans"/>
              </a:rPr>
              <a:t>Reference</a:t>
            </a:r>
            <a:endParaRPr b="0" lang="en-IN" sz="234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40"/>
          <p:cNvSpPr/>
          <p:nvPr/>
        </p:nvSpPr>
        <p:spPr>
          <a:xfrm>
            <a:off x="504360" y="442080"/>
            <a:ext cx="907092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INTRODUCTION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38" name="Rectangle 241"/>
          <p:cNvSpPr/>
          <p:nvPr/>
        </p:nvSpPr>
        <p:spPr>
          <a:xfrm>
            <a:off x="9405360" y="5197680"/>
            <a:ext cx="6750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fld id="{3088A98F-F869-4D79-A9C1-192D11A5CF19}" type="slidenum">
              <a:rPr b="0" lang="en-IN" sz="1260" spc="-1" strike="noStrike">
                <a:solidFill>
                  <a:srgbClr val="000000"/>
                </a:solidFill>
                <a:latin typeface="DejaVu Serif"/>
                <a:ea typeface="DejaVu Sans"/>
              </a:rPr>
              <a:t>&lt;number&gt;</a:t>
            </a:fld>
            <a:endParaRPr b="0" lang="en-IN" sz="1260" spc="-1" strike="noStrike">
              <a:latin typeface="DejaVu Sans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504000" y="168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 robotic arm with machine learning capabilities by which it sense its environment and perform tasks by taking instruction from the admin.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To upgrade and develop the existing model which is in present industrial application by adding software and associated features using Raspberry Pi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Can be used for wide variety of applications in both domestic and industrial automated applications.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Cantarell"/>
              </a:rPr>
              <a:t>LITERATURE REVIEW</a:t>
            </a:r>
            <a:endParaRPr b="1" lang="en-US" sz="3600" spc="-1" strike="noStrike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ntarell"/>
              </a:rPr>
              <a:t>Modeling and Analysis of a 6 DOF Robotic Arm (Canadian Journal on Electrical and Electronics Engineering Vol. 3, No. 6, July 2012):</a:t>
            </a:r>
            <a:endParaRPr b="1" lang="en-US" sz="2200" spc="-1" strike="noStrike">
              <a:solidFill>
                <a:srgbClr val="000000"/>
              </a:solidFill>
              <a:latin typeface="Cantarel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</a:rPr>
              <a:t>The kinematics of a robotic arm deals with the study of the geometric and time based properties of the motion and in particular how various links of a robot move with respect to one another and with time.</a:t>
            </a:r>
            <a:endParaRPr b="1" lang="en-US" sz="2200" spc="-1" strike="noStrike">
              <a:solidFill>
                <a:srgbClr val="000000"/>
              </a:solidFill>
              <a:latin typeface="Cantarell"/>
            </a:endParaRPr>
          </a:p>
          <a:p>
            <a:pPr algn="just">
              <a:spcBef>
                <a:spcPts val="1417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ntarell"/>
              </a:rPr>
              <a:t>Machine Learning with Robotics(Thomas P. Trappenberg Dalhousie University, CSCI 4155/6505)</a:t>
            </a:r>
            <a:endParaRPr b="1" lang="en-US" sz="2200" spc="-1" strike="noStrike">
              <a:solidFill>
                <a:srgbClr val="000000"/>
              </a:solidFill>
              <a:latin typeface="Cantarel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</a:rPr>
              <a:t>Aim of learning machines from the environment, either through instructions, by reward or punishment, or just by exploring the environment and learning about typical objects or spatio-temporal relations.</a:t>
            </a:r>
            <a:endParaRPr b="1" lang="en-US" sz="2200" spc="-1" strike="noStrike">
              <a:solidFill>
                <a:srgbClr val="000000"/>
              </a:solidFill>
              <a:latin typeface="Cantar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OBJECTIVE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Our project is to create a device that can understand visual and audio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inputs or simply a 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device that can understand its enviroment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We plan to create an arm that can find and learn things from its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surroundings and do simple tasks like 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finding and picking object that 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user asked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Rectangle 212"/>
          <p:cNvSpPr/>
          <p:nvPr/>
        </p:nvSpPr>
        <p:spPr>
          <a:xfrm>
            <a:off x="9405000" y="5197320"/>
            <a:ext cx="292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CA74484-CB92-441D-BF26-DAB5204B4A21}" type="slidenum">
              <a:rPr b="0" lang="en-IN" sz="1260" spc="-1" strike="noStrike">
                <a:solidFill>
                  <a:srgbClr val="000000"/>
                </a:solidFill>
                <a:latin typeface="Cantarell"/>
                <a:ea typeface="DejaVu Sans"/>
              </a:rPr>
              <a:t>5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WORKING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13720" y="1538640"/>
            <a:ext cx="907092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First the R.A learns the object with the help of user by showing it to the camera.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Then the R.A saves the users face who gave request to find the object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R.A searchs the room for the object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R.A picks the object and takes it back to user who gave the request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If there are same objects in multiple color and shape, the robot picks the exact same object shown by the requested user.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273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ectangle 218"/>
          <p:cNvSpPr/>
          <p:nvPr/>
        </p:nvSpPr>
        <p:spPr>
          <a:xfrm>
            <a:off x="9405000" y="5197320"/>
            <a:ext cx="292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D67D328-6A2A-457A-87C6-93DE773C01C3}" type="slidenum">
              <a:rPr b="0" lang="en-IN" sz="1260" spc="-1" strike="noStrike">
                <a:solidFill>
                  <a:srgbClr val="000000"/>
                </a:solidFill>
                <a:latin typeface="Cantarell"/>
                <a:ea typeface="DejaVu Sans"/>
              </a:rPr>
              <a:t>6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WORKING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2016000"/>
            <a:ext cx="907092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The recoginition process takes place only once , the face and </a:t>
            </a:r>
            <a:r>
              <a:rPr b="0" lang="en-IN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object will be saved in its memory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The R.A only picks the object within its vision, so there wont be </a:t>
            </a:r>
            <a:r>
              <a:rPr b="0" lang="en-IN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any advanced searching method.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tangle 221"/>
          <p:cNvSpPr/>
          <p:nvPr/>
        </p:nvSpPr>
        <p:spPr>
          <a:xfrm>
            <a:off x="9405000" y="5197320"/>
            <a:ext cx="292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E4DAFEF-E89F-4191-9123-852AA7C16BCF}" type="slidenum">
              <a:rPr b="0" lang="en-IN" sz="1260" spc="-1" strike="noStrike">
                <a:solidFill>
                  <a:srgbClr val="000000"/>
                </a:solidFill>
                <a:latin typeface="Cantarell"/>
                <a:ea typeface="DejaVu Sans"/>
              </a:rPr>
              <a:t>7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22"/>
          <p:cNvSpPr/>
          <p:nvPr/>
        </p:nvSpPr>
        <p:spPr>
          <a:xfrm>
            <a:off x="504360" y="226080"/>
            <a:ext cx="907092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MODEL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52" name="Rectangle 223"/>
          <p:cNvSpPr/>
          <p:nvPr/>
        </p:nvSpPr>
        <p:spPr>
          <a:xfrm>
            <a:off x="9405360" y="5197680"/>
            <a:ext cx="292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9652D05-EB30-42A3-94DC-0D0423848A48}" type="slidenum">
              <a:rPr b="0" lang="en-IN" sz="1260" spc="-1" strike="noStrike">
                <a:solidFill>
                  <a:srgbClr val="000000"/>
                </a:solidFill>
                <a:latin typeface="DejaVu Serif"/>
                <a:ea typeface="DejaVu Sans"/>
              </a:rPr>
              <a:t>7</a:t>
            </a:fld>
            <a:endParaRPr b="0" lang="en-IN" sz="1260" spc="-1" strike="noStrike">
              <a:latin typeface="DejaVu Sans"/>
            </a:endParaRPr>
          </a:p>
        </p:txBody>
      </p:sp>
      <p:pic>
        <p:nvPicPr>
          <p:cNvPr id="253" name="Picture 224" descr=""/>
          <p:cNvPicPr/>
          <p:nvPr/>
        </p:nvPicPr>
        <p:blipFill>
          <a:blip r:embed="rId1"/>
          <a:srcRect l="25090" t="19154" r="17813" b="20482"/>
          <a:stretch/>
        </p:blipFill>
        <p:spPr>
          <a:xfrm>
            <a:off x="2163240" y="1332000"/>
            <a:ext cx="575424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ntarell"/>
                <a:ea typeface="DejaVu Sans"/>
              </a:rPr>
              <a:t>MODEL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424520"/>
            <a:ext cx="9070920" cy="339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We are planning to make a robotic arm with 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5/6 degree of freedom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which means 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Axis 1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- Rotates robot (at the base of the robotic arm)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Axis 2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- Forward / back extension of robot's lower arm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Axis 3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- Raises / lowers robot's upper arm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Axis 4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- Rotates robot's upper arm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Axis 5 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- Raises / lowers wrist of robot's arm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Axis 6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- Rotates wrist of the robot's arm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273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(</a:t>
            </a:r>
            <a:r>
              <a:rPr b="1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not finalized yet</a:t>
            </a:r>
            <a:r>
              <a:rPr b="0" lang="en-IN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tangle 227"/>
          <p:cNvSpPr/>
          <p:nvPr/>
        </p:nvSpPr>
        <p:spPr>
          <a:xfrm>
            <a:off x="9405360" y="5197680"/>
            <a:ext cx="292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A31E172-F755-4436-B458-16FC14A788D8}" type="slidenum">
              <a:rPr b="0" lang="en-IN" sz="1260" spc="-1" strike="noStrike">
                <a:solidFill>
                  <a:srgbClr val="000000"/>
                </a:solidFill>
                <a:latin typeface="Cantarell"/>
                <a:ea typeface="DejaVu Sans"/>
              </a:rPr>
              <a:t>9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LibreOffice/7.2.1.2$Linux_X86_64 LibreOffice_project/2c9f9a7aa7c967a1b7ec3448959cff87b32f6580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2021-10-20T16:21:10Z</dcterms:created>
  <dc:creator/>
  <dc:description/>
  <dc:language>en-IN</dc:language>
  <cp:lastModifiedBy/>
  <dcterms:modified xsi:type="dcterms:W3CDTF">2021-10-25T22:02:16Z</dcterms:modified>
  <cp:revision>18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13</vt:i4>
  </property>
</Properties>
</file>