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75" d="100"/>
          <a:sy n="75" d="100"/>
        </p:scale>
        <p:origin x="184" y="-2092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962" y="0"/>
            <a:ext cx="2817503" cy="1422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</a:t>
            </a:r>
            <a:r>
              <a:rPr lang="en-US" sz="2683" dirty="0" smtClean="0">
                <a:solidFill>
                  <a:schemeClr val="accent1"/>
                </a:solidFill>
              </a:rPr>
              <a:t>Sheet</a:t>
            </a:r>
            <a:endParaRPr lang="en-US" sz="2683" dirty="0">
              <a:solidFill>
                <a:schemeClr val="accent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>
                <a:latin typeface="Consolas" panose="020B0609020204030204" pitchFamily="49" charset="0"/>
              </a:rPr>
              <a:t>']))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rows.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rows meeting logical condition, and only the specific columns .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5106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Randomly select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position.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groups. When applied to a </a:t>
            </a:r>
            <a:r>
              <a:rPr lang="en-US" sz="1200" dirty="0" err="1"/>
              <a:t>DataFrame</a:t>
            </a:r>
            <a:r>
              <a:rPr lang="en-US" sz="1200" dirty="0"/>
              <a:t>, the result is 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1658</Words>
  <Application>Microsoft Office PowerPoint</Application>
  <PresentationFormat>Custom</PresentationFormat>
  <Paragraphs>425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2019-11-19T07:57:15Z</dcterms:modified>
</cp:coreProperties>
</file>