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00">
          <p15:clr>
            <a:srgbClr val="000000"/>
          </p15:clr>
        </p15:guide>
        <p15:guide id="2" orient="horz" pos="277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nVi0PKjEGiVab/dkp00fT9tgO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00"/>
        <p:guide pos="27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6" name="Google Shape;39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bc156d95a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3" name="Google Shape;4093;gbc156d95a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bc156d95a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5" name="Google Shape;4105;gbc156d95a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5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Google Shape;4116;gbc156d95a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7" name="Google Shape;4117;gbc156d95a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719b2ecdbd7157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9" name="Google Shape;4129;g719b2ecdbd7157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bb0a95be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6" name="Google Shape;4136;gbb0a95be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bc156d95a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2" name="Google Shape;4142;gbc156d95a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4" name="Google Shape;39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719b2ecdbd7157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2" name="Google Shape;3982;g719b2ecdbd7157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bb0a95b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0" name="Google Shape;3990;gbb0a95b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719b2ecdbd7157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4" name="Google Shape;4014;g719b2ecdbd7157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gbb0a95be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2" name="Google Shape;4022;gbb0a95be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3" name="Google Shape;40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4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gbb336fe2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6" name="Google Shape;4076;gbb336fe2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bc156d95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1" name="Google Shape;4081;gbc156d95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/>
          <p:nvPr/>
        </p:nvSpPr>
        <p:spPr>
          <a:xfrm>
            <a:off x="0" y="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7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11" name="Google Shape;11;p5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57"/>
          <p:cNvSpPr/>
          <p:nvPr/>
        </p:nvSpPr>
        <p:spPr>
          <a:xfrm>
            <a:off x="686443" y="865625"/>
            <a:ext cx="3956400" cy="3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7"/>
          <p:cNvSpPr/>
          <p:nvPr/>
        </p:nvSpPr>
        <p:spPr>
          <a:xfrm>
            <a:off x="539500" y="713225"/>
            <a:ext cx="3956400" cy="3717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7"/>
          <p:cNvSpPr/>
          <p:nvPr/>
        </p:nvSpPr>
        <p:spPr>
          <a:xfrm flipH="1">
            <a:off x="534555" y="3142248"/>
            <a:ext cx="2855700" cy="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7"/>
          <p:cNvSpPr/>
          <p:nvPr/>
        </p:nvSpPr>
        <p:spPr>
          <a:xfrm flipH="1">
            <a:off x="375463" y="2995915"/>
            <a:ext cx="2855700" cy="8151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57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148" name="Google Shape;148;p5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57"/>
          <p:cNvSpPr txBox="1"/>
          <p:nvPr>
            <p:ph type="ctrTitle"/>
          </p:nvPr>
        </p:nvSpPr>
        <p:spPr>
          <a:xfrm>
            <a:off x="892475" y="1033400"/>
            <a:ext cx="32751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57"/>
          <p:cNvSpPr txBox="1"/>
          <p:nvPr>
            <p:ph idx="1" type="subTitle"/>
          </p:nvPr>
        </p:nvSpPr>
        <p:spPr>
          <a:xfrm>
            <a:off x="892475" y="3029100"/>
            <a:ext cx="226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66"/>
          <p:cNvGrpSpPr/>
          <p:nvPr/>
        </p:nvGrpSpPr>
        <p:grpSpPr>
          <a:xfrm>
            <a:off x="-4" y="-8"/>
            <a:ext cx="1671850" cy="2366049"/>
            <a:chOff x="93327" y="75513"/>
            <a:chExt cx="2511793" cy="3554762"/>
          </a:xfrm>
        </p:grpSpPr>
        <p:sp>
          <p:nvSpPr>
            <p:cNvPr id="1582" name="Google Shape;1582;p6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4" name="Google Shape;1714;p66"/>
          <p:cNvGrpSpPr/>
          <p:nvPr/>
        </p:nvGrpSpPr>
        <p:grpSpPr>
          <a:xfrm>
            <a:off x="7472146" y="2777567"/>
            <a:ext cx="1671850" cy="2366049"/>
            <a:chOff x="93327" y="75513"/>
            <a:chExt cx="2511793" cy="3554762"/>
          </a:xfrm>
        </p:grpSpPr>
        <p:sp>
          <p:nvSpPr>
            <p:cNvPr id="1715" name="Google Shape;1715;p6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7" name="Google Shape;1847;p66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66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66"/>
          <p:cNvSpPr txBox="1"/>
          <p:nvPr>
            <p:ph type="title"/>
          </p:nvPr>
        </p:nvSpPr>
        <p:spPr>
          <a:xfrm>
            <a:off x="2293000" y="1615950"/>
            <a:ext cx="4889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1"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67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2" name="Google Shape;1852;p67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1853" name="Google Shape;1853;p6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5" name="Google Shape;1985;p67"/>
          <p:cNvSpPr/>
          <p:nvPr/>
        </p:nvSpPr>
        <p:spPr>
          <a:xfrm>
            <a:off x="2860143" y="865625"/>
            <a:ext cx="3956400" cy="3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67"/>
          <p:cNvSpPr/>
          <p:nvPr/>
        </p:nvSpPr>
        <p:spPr>
          <a:xfrm>
            <a:off x="2713200" y="713225"/>
            <a:ext cx="3956400" cy="3717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67"/>
          <p:cNvSpPr/>
          <p:nvPr/>
        </p:nvSpPr>
        <p:spPr>
          <a:xfrm flipH="1">
            <a:off x="3362618" y="3142248"/>
            <a:ext cx="2855700" cy="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67"/>
          <p:cNvSpPr/>
          <p:nvPr/>
        </p:nvSpPr>
        <p:spPr>
          <a:xfrm flipH="1">
            <a:off x="3218294" y="2995915"/>
            <a:ext cx="2855700" cy="8151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67"/>
          <p:cNvSpPr txBox="1"/>
          <p:nvPr>
            <p:ph type="ctrTitle"/>
          </p:nvPr>
        </p:nvSpPr>
        <p:spPr>
          <a:xfrm>
            <a:off x="3392547" y="1671900"/>
            <a:ext cx="2512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0" name="Google Shape;1990;p67"/>
          <p:cNvSpPr txBox="1"/>
          <p:nvPr>
            <p:ph idx="1" type="subTitle"/>
          </p:nvPr>
        </p:nvSpPr>
        <p:spPr>
          <a:xfrm>
            <a:off x="3379497" y="3102425"/>
            <a:ext cx="25386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1" name="Google Shape;1991;p67"/>
          <p:cNvSpPr txBox="1"/>
          <p:nvPr>
            <p:ph idx="2" type="title"/>
          </p:nvPr>
        </p:nvSpPr>
        <p:spPr>
          <a:xfrm>
            <a:off x="3392547" y="941825"/>
            <a:ext cx="2512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Slab"/>
              <a:buNone/>
              <a:defRPr b="1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TITLE_1_1_1_1_1">
    <p:bg>
      <p:bgPr>
        <a:solidFill>
          <a:schemeClr val="accent2"/>
        </a:solidFill>
      </p:bgPr>
    </p:bg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68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1994" name="Google Shape;1994;p68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8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8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8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8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8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8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8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8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8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8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8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8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8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8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8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8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8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8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8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8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8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8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8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8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8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8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8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8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8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8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8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8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6" name="Google Shape;2126;p68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2127" name="Google Shape;2127;p68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8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9" name="Google Shape;2129;p68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6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1_1_2_1">
    <p:bg>
      <p:bgPr>
        <a:solidFill>
          <a:schemeClr val="accent2"/>
        </a:solidFill>
      </p:bgPr>
    </p:bg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2" name="Google Shape;2132;p69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2133" name="Google Shape;2133;p69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9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9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9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9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9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9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9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9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69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9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9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9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9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9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9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9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9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9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9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9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9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9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9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9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9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9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9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9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9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9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9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9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9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9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9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9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9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9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9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9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9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9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9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9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9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9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9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9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9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9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9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9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9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9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9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9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9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9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9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9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9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9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9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9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9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9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9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9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9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9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9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9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9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9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9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9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9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9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9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9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9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9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9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9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9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9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9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9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9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9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9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9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9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9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9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9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9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9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9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9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9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9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9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9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9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9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9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9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9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9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9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9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9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9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9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9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9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9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9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9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9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9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9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9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5" name="Google Shape;2265;p69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69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67" name="Google Shape;2267;p69"/>
          <p:cNvSpPr/>
          <p:nvPr/>
        </p:nvSpPr>
        <p:spPr>
          <a:xfrm>
            <a:off x="4095641" y="865625"/>
            <a:ext cx="4582500" cy="3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69"/>
          <p:cNvSpPr/>
          <p:nvPr/>
        </p:nvSpPr>
        <p:spPr>
          <a:xfrm>
            <a:off x="3932996" y="713225"/>
            <a:ext cx="45825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1_2_1_1"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Google Shape;2270;p70"/>
          <p:cNvGrpSpPr/>
          <p:nvPr/>
        </p:nvGrpSpPr>
        <p:grpSpPr>
          <a:xfrm>
            <a:off x="-194733" y="3389400"/>
            <a:ext cx="5689963" cy="1393100"/>
            <a:chOff x="-194733" y="3389400"/>
            <a:chExt cx="5689963" cy="1393100"/>
          </a:xfrm>
        </p:grpSpPr>
        <p:sp>
          <p:nvSpPr>
            <p:cNvPr id="2271" name="Google Shape;2271;p70"/>
            <p:cNvSpPr/>
            <p:nvPr/>
          </p:nvSpPr>
          <p:spPr>
            <a:xfrm flipH="1">
              <a:off x="-38570" y="3601400"/>
              <a:ext cx="5533800" cy="118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0"/>
            <p:cNvSpPr/>
            <p:nvPr/>
          </p:nvSpPr>
          <p:spPr>
            <a:xfrm flipH="1">
              <a:off x="-194733" y="3389400"/>
              <a:ext cx="5533800" cy="11811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3" name="Google Shape;2273;p70"/>
          <p:cNvSpPr txBox="1"/>
          <p:nvPr>
            <p:ph type="title"/>
          </p:nvPr>
        </p:nvSpPr>
        <p:spPr>
          <a:xfrm>
            <a:off x="720000" y="3389400"/>
            <a:ext cx="4271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27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"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71"/>
          <p:cNvSpPr/>
          <p:nvPr/>
        </p:nvSpPr>
        <p:spPr>
          <a:xfrm>
            <a:off x="5875975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6" name="Google Shape;2276;p71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2277" name="Google Shape;2277;p71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1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1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1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1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1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1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1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1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1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9" name="Google Shape;2409;p71"/>
          <p:cNvSpPr/>
          <p:nvPr/>
        </p:nvSpPr>
        <p:spPr>
          <a:xfrm>
            <a:off x="4759628" y="860550"/>
            <a:ext cx="3956400" cy="371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p71"/>
          <p:cNvSpPr/>
          <p:nvPr/>
        </p:nvSpPr>
        <p:spPr>
          <a:xfrm>
            <a:off x="4599175" y="709550"/>
            <a:ext cx="39564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71"/>
          <p:cNvSpPr/>
          <p:nvPr/>
        </p:nvSpPr>
        <p:spPr>
          <a:xfrm flipH="1">
            <a:off x="4608834" y="3142248"/>
            <a:ext cx="2855700" cy="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71"/>
          <p:cNvSpPr/>
          <p:nvPr/>
        </p:nvSpPr>
        <p:spPr>
          <a:xfrm flipH="1">
            <a:off x="4449742" y="2995915"/>
            <a:ext cx="2855700" cy="8151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71"/>
          <p:cNvSpPr txBox="1"/>
          <p:nvPr>
            <p:ph type="ctrTitle"/>
          </p:nvPr>
        </p:nvSpPr>
        <p:spPr>
          <a:xfrm>
            <a:off x="4796379" y="1671900"/>
            <a:ext cx="2512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4" name="Google Shape;2414;p71"/>
          <p:cNvSpPr txBox="1"/>
          <p:nvPr>
            <p:ph idx="1" type="subTitle"/>
          </p:nvPr>
        </p:nvSpPr>
        <p:spPr>
          <a:xfrm>
            <a:off x="4796379" y="3102425"/>
            <a:ext cx="25386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5" name="Google Shape;2415;p71"/>
          <p:cNvSpPr txBox="1"/>
          <p:nvPr>
            <p:ph idx="2" type="title"/>
          </p:nvPr>
        </p:nvSpPr>
        <p:spPr>
          <a:xfrm>
            <a:off x="4796379" y="941825"/>
            <a:ext cx="2512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Slab"/>
              <a:buNone/>
              <a:defRPr b="1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ITLE_AND_TWO_COLUMNS_1">
    <p:bg>
      <p:bgPr>
        <a:solidFill>
          <a:schemeClr val="accent2"/>
        </a:solidFill>
      </p:bgPr>
    </p:bg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7" name="Google Shape;2417;p72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2418" name="Google Shape;2418;p7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7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7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7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7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7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7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7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7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7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7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7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7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7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7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7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7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7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7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7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7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7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7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7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7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7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7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7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7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7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7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7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7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7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7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7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7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7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7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7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7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7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7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7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7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7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0" name="Google Shape;2550;p72"/>
          <p:cNvGrpSpPr/>
          <p:nvPr/>
        </p:nvGrpSpPr>
        <p:grpSpPr>
          <a:xfrm>
            <a:off x="960025" y="555750"/>
            <a:ext cx="7712962" cy="4021800"/>
            <a:chOff x="1193310" y="555750"/>
            <a:chExt cx="7370246" cy="4021800"/>
          </a:xfrm>
        </p:grpSpPr>
        <p:sp>
          <p:nvSpPr>
            <p:cNvPr id="2551" name="Google Shape;2551;p72"/>
            <p:cNvSpPr/>
            <p:nvPr/>
          </p:nvSpPr>
          <p:spPr>
            <a:xfrm>
              <a:off x="1345556" y="708150"/>
              <a:ext cx="7218000" cy="38694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2"/>
            <p:cNvSpPr/>
            <p:nvPr/>
          </p:nvSpPr>
          <p:spPr>
            <a:xfrm>
              <a:off x="1193310" y="555750"/>
              <a:ext cx="7259100" cy="38694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3" name="Google Shape;2553;p72"/>
          <p:cNvSpPr txBox="1"/>
          <p:nvPr>
            <p:ph type="ctrTitle"/>
          </p:nvPr>
        </p:nvSpPr>
        <p:spPr>
          <a:xfrm>
            <a:off x="1591775" y="989401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4" name="Google Shape;2554;p72"/>
          <p:cNvSpPr txBox="1"/>
          <p:nvPr>
            <p:ph idx="1" type="subTitle"/>
          </p:nvPr>
        </p:nvSpPr>
        <p:spPr>
          <a:xfrm>
            <a:off x="1591775" y="1239001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5" name="Google Shape;2555;p72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p72"/>
          <p:cNvSpPr txBox="1"/>
          <p:nvPr>
            <p:ph idx="2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57" name="Google Shape;2557;p72"/>
          <p:cNvSpPr txBox="1"/>
          <p:nvPr>
            <p:ph idx="3" type="ctrTitle"/>
          </p:nvPr>
        </p:nvSpPr>
        <p:spPr>
          <a:xfrm>
            <a:off x="5174775" y="989401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8" name="Google Shape;2558;p72"/>
          <p:cNvSpPr txBox="1"/>
          <p:nvPr>
            <p:ph idx="4" type="subTitle"/>
          </p:nvPr>
        </p:nvSpPr>
        <p:spPr>
          <a:xfrm>
            <a:off x="5174775" y="1239001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9" name="Google Shape;2559;p72"/>
          <p:cNvSpPr txBox="1"/>
          <p:nvPr>
            <p:ph idx="5" type="ctrTitle"/>
          </p:nvPr>
        </p:nvSpPr>
        <p:spPr>
          <a:xfrm>
            <a:off x="1591775" y="2215176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0" name="Google Shape;2560;p72"/>
          <p:cNvSpPr txBox="1"/>
          <p:nvPr>
            <p:ph idx="6" type="subTitle"/>
          </p:nvPr>
        </p:nvSpPr>
        <p:spPr>
          <a:xfrm>
            <a:off x="1591775" y="2464787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1" name="Google Shape;2561;p72"/>
          <p:cNvSpPr txBox="1"/>
          <p:nvPr>
            <p:ph idx="7" type="ctrTitle"/>
          </p:nvPr>
        </p:nvSpPr>
        <p:spPr>
          <a:xfrm>
            <a:off x="5174775" y="2215176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2" name="Google Shape;2562;p72"/>
          <p:cNvSpPr txBox="1"/>
          <p:nvPr>
            <p:ph idx="8" type="subTitle"/>
          </p:nvPr>
        </p:nvSpPr>
        <p:spPr>
          <a:xfrm>
            <a:off x="5174675" y="2464787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563" name="Google Shape;2563;p72"/>
          <p:cNvCxnSpPr/>
          <p:nvPr/>
        </p:nvCxnSpPr>
        <p:spPr>
          <a:xfrm>
            <a:off x="4756820" y="995375"/>
            <a:ext cx="0" cy="315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4" name="Google Shape;2564;p72"/>
          <p:cNvSpPr txBox="1"/>
          <p:nvPr>
            <p:ph idx="9" type="ctrTitle"/>
          </p:nvPr>
        </p:nvSpPr>
        <p:spPr>
          <a:xfrm>
            <a:off x="1591775" y="3416676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5" name="Google Shape;2565;p72"/>
          <p:cNvSpPr txBox="1"/>
          <p:nvPr>
            <p:ph idx="13" type="subTitle"/>
          </p:nvPr>
        </p:nvSpPr>
        <p:spPr>
          <a:xfrm>
            <a:off x="1591775" y="3666276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6" name="Google Shape;2566;p72"/>
          <p:cNvSpPr txBox="1"/>
          <p:nvPr>
            <p:ph idx="14" type="ctrTitle"/>
          </p:nvPr>
        </p:nvSpPr>
        <p:spPr>
          <a:xfrm>
            <a:off x="5174775" y="3416676"/>
            <a:ext cx="27501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67" name="Google Shape;2567;p72"/>
          <p:cNvSpPr txBox="1"/>
          <p:nvPr>
            <p:ph idx="15" type="subTitle"/>
          </p:nvPr>
        </p:nvSpPr>
        <p:spPr>
          <a:xfrm>
            <a:off x="5174675" y="3666276"/>
            <a:ext cx="2750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TITLE_1_1_1_1_1_1_1_1_1_1_1_1">
    <p:bg>
      <p:bgPr>
        <a:solidFill>
          <a:schemeClr val="accent2"/>
        </a:solidFill>
      </p:bgPr>
    </p:bg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" name="Google Shape;2569;p73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2570" name="Google Shape;2570;p7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7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7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7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7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7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7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7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7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7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7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7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7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7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7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7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7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7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7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7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7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7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7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7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7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7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7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7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7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7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7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7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7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7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7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7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7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7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7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7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7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7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7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7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7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7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7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7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7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7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7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7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7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7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7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7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7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2" name="Google Shape;2702;p73"/>
          <p:cNvSpPr/>
          <p:nvPr/>
        </p:nvSpPr>
        <p:spPr>
          <a:xfrm>
            <a:off x="1453150" y="3273175"/>
            <a:ext cx="2580300" cy="12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73"/>
          <p:cNvSpPr/>
          <p:nvPr/>
        </p:nvSpPr>
        <p:spPr>
          <a:xfrm>
            <a:off x="5795250" y="3273175"/>
            <a:ext cx="2580300" cy="12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73"/>
          <p:cNvSpPr/>
          <p:nvPr/>
        </p:nvSpPr>
        <p:spPr>
          <a:xfrm>
            <a:off x="5795250" y="789425"/>
            <a:ext cx="2580300" cy="12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73"/>
          <p:cNvSpPr/>
          <p:nvPr/>
        </p:nvSpPr>
        <p:spPr>
          <a:xfrm>
            <a:off x="5642747" y="637025"/>
            <a:ext cx="2580300" cy="1233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p73"/>
          <p:cNvSpPr/>
          <p:nvPr/>
        </p:nvSpPr>
        <p:spPr>
          <a:xfrm>
            <a:off x="1300747" y="3120775"/>
            <a:ext cx="2580300" cy="1233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73"/>
          <p:cNvSpPr/>
          <p:nvPr/>
        </p:nvSpPr>
        <p:spPr>
          <a:xfrm>
            <a:off x="5642847" y="3120775"/>
            <a:ext cx="2580300" cy="1233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73"/>
          <p:cNvSpPr/>
          <p:nvPr/>
        </p:nvSpPr>
        <p:spPr>
          <a:xfrm>
            <a:off x="1453150" y="789425"/>
            <a:ext cx="2580300" cy="12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73"/>
          <p:cNvSpPr/>
          <p:nvPr/>
        </p:nvSpPr>
        <p:spPr>
          <a:xfrm>
            <a:off x="1300747" y="637025"/>
            <a:ext cx="2580300" cy="1233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0" name="Google Shape;2710;p73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p7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2" name="Google Shape;2712;p73"/>
          <p:cNvSpPr txBox="1"/>
          <p:nvPr>
            <p:ph idx="1" type="subTitle"/>
          </p:nvPr>
        </p:nvSpPr>
        <p:spPr>
          <a:xfrm>
            <a:off x="1721497" y="794500"/>
            <a:ext cx="1738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13" name="Google Shape;2713;p73"/>
          <p:cNvSpPr txBox="1"/>
          <p:nvPr>
            <p:ph idx="2" type="subTitle"/>
          </p:nvPr>
        </p:nvSpPr>
        <p:spPr>
          <a:xfrm>
            <a:off x="1831147" y="975475"/>
            <a:ext cx="15195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4" name="Google Shape;2714;p73"/>
          <p:cNvSpPr txBox="1"/>
          <p:nvPr>
            <p:ph idx="3" type="subTitle"/>
          </p:nvPr>
        </p:nvSpPr>
        <p:spPr>
          <a:xfrm>
            <a:off x="6149775" y="794500"/>
            <a:ext cx="1738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15" name="Google Shape;2715;p73"/>
          <p:cNvSpPr txBox="1"/>
          <p:nvPr>
            <p:ph idx="4" type="subTitle"/>
          </p:nvPr>
        </p:nvSpPr>
        <p:spPr>
          <a:xfrm>
            <a:off x="6259425" y="975475"/>
            <a:ext cx="15195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6" name="Google Shape;2716;p73"/>
          <p:cNvSpPr txBox="1"/>
          <p:nvPr>
            <p:ph idx="5" type="subTitle"/>
          </p:nvPr>
        </p:nvSpPr>
        <p:spPr>
          <a:xfrm>
            <a:off x="1721497" y="3280788"/>
            <a:ext cx="1738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17" name="Google Shape;2717;p73"/>
          <p:cNvSpPr txBox="1"/>
          <p:nvPr>
            <p:ph idx="6" type="subTitle"/>
          </p:nvPr>
        </p:nvSpPr>
        <p:spPr>
          <a:xfrm>
            <a:off x="1831147" y="3461763"/>
            <a:ext cx="15195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8" name="Google Shape;2718;p73"/>
          <p:cNvSpPr txBox="1"/>
          <p:nvPr>
            <p:ph idx="7" type="subTitle"/>
          </p:nvPr>
        </p:nvSpPr>
        <p:spPr>
          <a:xfrm>
            <a:off x="6149763" y="3280788"/>
            <a:ext cx="1738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19" name="Google Shape;2719;p73"/>
          <p:cNvSpPr txBox="1"/>
          <p:nvPr>
            <p:ph idx="8" type="subTitle"/>
          </p:nvPr>
        </p:nvSpPr>
        <p:spPr>
          <a:xfrm>
            <a:off x="6259413" y="3461763"/>
            <a:ext cx="15195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74"/>
          <p:cNvSpPr/>
          <p:nvPr/>
        </p:nvSpPr>
        <p:spPr>
          <a:xfrm>
            <a:off x="6736050" y="150"/>
            <a:ext cx="240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2" name="Google Shape;2722;p74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2723" name="Google Shape;2723;p7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5" name="Google Shape;2855;p74"/>
          <p:cNvSpPr/>
          <p:nvPr/>
        </p:nvSpPr>
        <p:spPr>
          <a:xfrm flipH="1">
            <a:off x="6092100" y="802100"/>
            <a:ext cx="2331900" cy="227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74"/>
          <p:cNvSpPr/>
          <p:nvPr/>
        </p:nvSpPr>
        <p:spPr>
          <a:xfrm flipH="1">
            <a:off x="5638425" y="711150"/>
            <a:ext cx="2690400" cy="22479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74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7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9" name="Google Shape;2859;p74"/>
          <p:cNvSpPr txBox="1"/>
          <p:nvPr>
            <p:ph idx="1" type="subTitle"/>
          </p:nvPr>
        </p:nvSpPr>
        <p:spPr>
          <a:xfrm>
            <a:off x="5779725" y="915250"/>
            <a:ext cx="1934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60" name="Google Shape;2860;p74"/>
          <p:cNvSpPr txBox="1"/>
          <p:nvPr>
            <p:ph idx="2" type="subTitle"/>
          </p:nvPr>
        </p:nvSpPr>
        <p:spPr>
          <a:xfrm>
            <a:off x="5779725" y="1183150"/>
            <a:ext cx="24078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1_1_1_1_1_1_2">
    <p:bg>
      <p:bgPr>
        <a:solidFill>
          <a:schemeClr val="accent2"/>
        </a:solidFill>
      </p:bgPr>
    </p:bg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75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75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2864" name="Google Shape;2864;p75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2865" name="Google Shape;2865;p75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75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75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75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75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75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75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75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75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75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75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75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75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75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75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75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75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75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75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75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75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75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75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75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75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75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75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75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75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75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75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75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75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75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75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75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75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75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75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75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75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75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75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75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75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75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75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75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75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75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75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75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75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75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75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75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75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75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75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75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75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75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75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75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75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75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75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75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75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75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75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75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75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75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75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75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75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75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75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75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75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75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75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75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75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75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75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75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75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75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75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75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75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75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75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75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_1"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58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284" name="Google Shape;284;p58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8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8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8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8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8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8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8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8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8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8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8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8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58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417" name="Google Shape;417;p58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8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58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1" name="Google Shape;421;p58"/>
          <p:cNvSpPr txBox="1"/>
          <p:nvPr>
            <p:ph idx="2" type="ctrTitle"/>
          </p:nvPr>
        </p:nvSpPr>
        <p:spPr>
          <a:xfrm>
            <a:off x="1143475" y="141811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2" name="Google Shape;422;p58"/>
          <p:cNvSpPr txBox="1"/>
          <p:nvPr>
            <p:ph idx="1" type="subTitle"/>
          </p:nvPr>
        </p:nvSpPr>
        <p:spPr>
          <a:xfrm>
            <a:off x="1143413" y="1747888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3" name="Google Shape;423;p58"/>
          <p:cNvSpPr txBox="1"/>
          <p:nvPr>
            <p:ph idx="3" type="title"/>
          </p:nvPr>
        </p:nvSpPr>
        <p:spPr>
          <a:xfrm>
            <a:off x="1639200" y="1087563"/>
            <a:ext cx="1324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4" type="ctrTitle"/>
          </p:nvPr>
        </p:nvSpPr>
        <p:spPr>
          <a:xfrm>
            <a:off x="1143425" y="313936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5" name="Google Shape;425;p58"/>
          <p:cNvSpPr txBox="1"/>
          <p:nvPr>
            <p:ph idx="5" type="subTitle"/>
          </p:nvPr>
        </p:nvSpPr>
        <p:spPr>
          <a:xfrm>
            <a:off x="1143399" y="3488288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6" name="Google Shape;426;p58"/>
          <p:cNvSpPr txBox="1"/>
          <p:nvPr>
            <p:ph idx="6" type="title"/>
          </p:nvPr>
        </p:nvSpPr>
        <p:spPr>
          <a:xfrm>
            <a:off x="1639175" y="2790475"/>
            <a:ext cx="1324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7" name="Google Shape;427;p58"/>
          <p:cNvSpPr txBox="1"/>
          <p:nvPr>
            <p:ph idx="7" type="ctrTitle"/>
          </p:nvPr>
        </p:nvSpPr>
        <p:spPr>
          <a:xfrm>
            <a:off x="3600175" y="141811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8" name="Google Shape;428;p58"/>
          <p:cNvSpPr txBox="1"/>
          <p:nvPr>
            <p:ph idx="8" type="subTitle"/>
          </p:nvPr>
        </p:nvSpPr>
        <p:spPr>
          <a:xfrm>
            <a:off x="3600175" y="1747888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9" name="Google Shape;429;p58"/>
          <p:cNvSpPr txBox="1"/>
          <p:nvPr>
            <p:ph idx="9" type="title"/>
          </p:nvPr>
        </p:nvSpPr>
        <p:spPr>
          <a:xfrm>
            <a:off x="4095950" y="1087563"/>
            <a:ext cx="1324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0" name="Google Shape;430;p58"/>
          <p:cNvSpPr txBox="1"/>
          <p:nvPr>
            <p:ph idx="13" type="ctrTitle"/>
          </p:nvPr>
        </p:nvSpPr>
        <p:spPr>
          <a:xfrm>
            <a:off x="3600179" y="313936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1" name="Google Shape;431;p58"/>
          <p:cNvSpPr txBox="1"/>
          <p:nvPr>
            <p:ph idx="14" type="subTitle"/>
          </p:nvPr>
        </p:nvSpPr>
        <p:spPr>
          <a:xfrm>
            <a:off x="3600163" y="3488263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2" name="Google Shape;432;p58"/>
          <p:cNvSpPr txBox="1"/>
          <p:nvPr>
            <p:ph idx="15" type="title"/>
          </p:nvPr>
        </p:nvSpPr>
        <p:spPr>
          <a:xfrm>
            <a:off x="4095930" y="2790462"/>
            <a:ext cx="1324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3" name="Google Shape;433;p58"/>
          <p:cNvSpPr txBox="1"/>
          <p:nvPr>
            <p:ph idx="16" type="ctrTitle"/>
          </p:nvPr>
        </p:nvSpPr>
        <p:spPr>
          <a:xfrm>
            <a:off x="6056925" y="141811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4" name="Google Shape;434;p58"/>
          <p:cNvSpPr txBox="1"/>
          <p:nvPr>
            <p:ph idx="17" type="subTitle"/>
          </p:nvPr>
        </p:nvSpPr>
        <p:spPr>
          <a:xfrm>
            <a:off x="6056900" y="1747888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5" name="Google Shape;435;p58"/>
          <p:cNvSpPr txBox="1"/>
          <p:nvPr>
            <p:ph idx="18" type="title"/>
          </p:nvPr>
        </p:nvSpPr>
        <p:spPr>
          <a:xfrm>
            <a:off x="6552675" y="1087563"/>
            <a:ext cx="1324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6" name="Google Shape;436;p58"/>
          <p:cNvSpPr txBox="1"/>
          <p:nvPr>
            <p:ph idx="19" type="ctrTitle"/>
          </p:nvPr>
        </p:nvSpPr>
        <p:spPr>
          <a:xfrm>
            <a:off x="6056946" y="3139363"/>
            <a:ext cx="2316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7" name="Google Shape;437;p58"/>
          <p:cNvSpPr txBox="1"/>
          <p:nvPr>
            <p:ph idx="20" type="subTitle"/>
          </p:nvPr>
        </p:nvSpPr>
        <p:spPr>
          <a:xfrm>
            <a:off x="6056925" y="3488263"/>
            <a:ext cx="2316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8" name="Google Shape;438;p58"/>
          <p:cNvSpPr txBox="1"/>
          <p:nvPr>
            <p:ph idx="21" type="title"/>
          </p:nvPr>
        </p:nvSpPr>
        <p:spPr>
          <a:xfrm>
            <a:off x="6552697" y="2790475"/>
            <a:ext cx="1324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subtitle">
  <p:cSld name="TITLE_1_1_1_1_1_1_1_1_1_1_1"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6"/>
          <p:cNvSpPr/>
          <p:nvPr/>
        </p:nvSpPr>
        <p:spPr>
          <a:xfrm>
            <a:off x="686675" y="86562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9" name="Google Shape;2999;p76"/>
          <p:cNvGrpSpPr/>
          <p:nvPr/>
        </p:nvGrpSpPr>
        <p:grpSpPr>
          <a:xfrm>
            <a:off x="7472146" y="2797492"/>
            <a:ext cx="1671850" cy="2366049"/>
            <a:chOff x="93327" y="75513"/>
            <a:chExt cx="2511793" cy="3554762"/>
          </a:xfrm>
        </p:grpSpPr>
        <p:sp>
          <p:nvSpPr>
            <p:cNvPr id="3000" name="Google Shape;3000;p76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76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76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76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76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76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76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76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76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76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76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76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76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76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76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76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76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76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76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76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76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76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76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76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76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76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76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76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76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76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76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76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76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76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76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76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76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76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76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76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76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76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76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76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76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76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76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76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76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76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76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76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76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76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76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76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76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76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76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76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76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76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76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76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76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76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6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6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76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6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6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6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6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6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6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6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6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6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6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6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6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6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6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76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76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76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76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76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76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76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76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76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76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76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76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76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76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76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76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76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76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76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76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76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76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76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76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76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76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76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76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76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2" name="Google Shape;3132;p76"/>
          <p:cNvSpPr/>
          <p:nvPr/>
        </p:nvSpPr>
        <p:spPr>
          <a:xfrm>
            <a:off x="534275" y="71322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76"/>
          <p:cNvSpPr txBox="1"/>
          <p:nvPr>
            <p:ph type="title"/>
          </p:nvPr>
        </p:nvSpPr>
        <p:spPr>
          <a:xfrm>
            <a:off x="1219413" y="803800"/>
            <a:ext cx="304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/>
        </p:txBody>
      </p:sp>
      <p:sp>
        <p:nvSpPr>
          <p:cNvPr id="3134" name="Google Shape;3134;p76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p76"/>
          <p:cNvSpPr txBox="1"/>
          <p:nvPr>
            <p:ph idx="2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6" name="Google Shape;3136;p76"/>
          <p:cNvSpPr/>
          <p:nvPr/>
        </p:nvSpPr>
        <p:spPr>
          <a:xfrm>
            <a:off x="686675" y="214527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p76"/>
          <p:cNvSpPr/>
          <p:nvPr/>
        </p:nvSpPr>
        <p:spPr>
          <a:xfrm>
            <a:off x="534275" y="199287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p76"/>
          <p:cNvSpPr txBox="1"/>
          <p:nvPr>
            <p:ph idx="3" type="title"/>
          </p:nvPr>
        </p:nvSpPr>
        <p:spPr>
          <a:xfrm>
            <a:off x="1219413" y="2083450"/>
            <a:ext cx="304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/>
        </p:txBody>
      </p:sp>
      <p:sp>
        <p:nvSpPr>
          <p:cNvPr id="3139" name="Google Shape;3139;p76"/>
          <p:cNvSpPr/>
          <p:nvPr/>
        </p:nvSpPr>
        <p:spPr>
          <a:xfrm>
            <a:off x="686675" y="342492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p76"/>
          <p:cNvSpPr/>
          <p:nvPr/>
        </p:nvSpPr>
        <p:spPr>
          <a:xfrm>
            <a:off x="534275" y="3272525"/>
            <a:ext cx="5476500" cy="998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Google Shape;3141;p76"/>
          <p:cNvSpPr txBox="1"/>
          <p:nvPr>
            <p:ph idx="4" type="title"/>
          </p:nvPr>
        </p:nvSpPr>
        <p:spPr>
          <a:xfrm>
            <a:off x="1219413" y="3363100"/>
            <a:ext cx="3045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/>
        </p:txBody>
      </p:sp>
      <p:sp>
        <p:nvSpPr>
          <p:cNvPr id="3142" name="Google Shape;3142;p76"/>
          <p:cNvSpPr txBox="1"/>
          <p:nvPr>
            <p:ph idx="1" type="subTitle"/>
          </p:nvPr>
        </p:nvSpPr>
        <p:spPr>
          <a:xfrm>
            <a:off x="4408325" y="1245504"/>
            <a:ext cx="14178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3" name="Google Shape;3143;p76"/>
          <p:cNvSpPr txBox="1"/>
          <p:nvPr>
            <p:ph idx="5" type="subTitle"/>
          </p:nvPr>
        </p:nvSpPr>
        <p:spPr>
          <a:xfrm>
            <a:off x="4408325" y="2543254"/>
            <a:ext cx="14178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4" name="Google Shape;3144;p76"/>
          <p:cNvSpPr txBox="1"/>
          <p:nvPr>
            <p:ph idx="6" type="subTitle"/>
          </p:nvPr>
        </p:nvSpPr>
        <p:spPr>
          <a:xfrm>
            <a:off x="4408325" y="3805754"/>
            <a:ext cx="14178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77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7" name="Google Shape;3147;p77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3148" name="Google Shape;3148;p7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7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7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7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7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7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7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7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7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7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7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7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7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7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7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7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7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7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7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7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7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7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7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7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7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7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7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7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7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7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7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7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7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7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7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7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7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7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7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7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7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7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7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7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7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7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7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7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7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7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7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7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7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7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7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7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7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7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7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7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7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7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7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7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7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7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7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7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7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7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7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7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7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7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7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7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7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7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7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7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7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7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7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7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7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7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7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7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7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7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7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7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7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7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7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7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7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7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7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7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7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7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7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7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7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7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7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7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7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7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7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7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7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7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7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7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7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7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7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7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7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7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7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7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7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7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7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7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7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7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7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0" name="Google Shape;3280;p77"/>
          <p:cNvGrpSpPr/>
          <p:nvPr/>
        </p:nvGrpSpPr>
        <p:grpSpPr>
          <a:xfrm>
            <a:off x="7472146" y="2797492"/>
            <a:ext cx="1671850" cy="2366049"/>
            <a:chOff x="93327" y="75513"/>
            <a:chExt cx="2511793" cy="3554762"/>
          </a:xfrm>
        </p:grpSpPr>
        <p:sp>
          <p:nvSpPr>
            <p:cNvPr id="3281" name="Google Shape;3281;p77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77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77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77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77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77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77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77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77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77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77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77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77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77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77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77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77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77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77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77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77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77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77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77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77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77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77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77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77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77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77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77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77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77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77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77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77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77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77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77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77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77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77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77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77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77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77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77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77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77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77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77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77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77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77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77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77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77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77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77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77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77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77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77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77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77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77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77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77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77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77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77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77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77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77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77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77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77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77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77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77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77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77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77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77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77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77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77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77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77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77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77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77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77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77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77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77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77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77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77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77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77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77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77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77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77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77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77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77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77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77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77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77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77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77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77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77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77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77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77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77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77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77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77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77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77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77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77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77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77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77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77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3" name="Google Shape;3413;p77"/>
          <p:cNvSpPr/>
          <p:nvPr/>
        </p:nvSpPr>
        <p:spPr>
          <a:xfrm>
            <a:off x="872400" y="1760249"/>
            <a:ext cx="7551600" cy="18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77"/>
          <p:cNvSpPr/>
          <p:nvPr/>
        </p:nvSpPr>
        <p:spPr>
          <a:xfrm>
            <a:off x="720000" y="1581149"/>
            <a:ext cx="7551600" cy="18096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77"/>
          <p:cNvSpPr txBox="1"/>
          <p:nvPr>
            <p:ph hasCustomPrompt="1" type="title"/>
          </p:nvPr>
        </p:nvSpPr>
        <p:spPr>
          <a:xfrm>
            <a:off x="1104875" y="1852950"/>
            <a:ext cx="6781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boto Slab"/>
              <a:buNone/>
              <a:defRPr b="1" sz="7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t>xx%</a:t>
            </a:r>
          </a:p>
        </p:txBody>
      </p:sp>
      <p:sp>
        <p:nvSpPr>
          <p:cNvPr id="3416" name="Google Shape;3416;p77"/>
          <p:cNvSpPr txBox="1"/>
          <p:nvPr>
            <p:ph idx="1" type="subTitle"/>
          </p:nvPr>
        </p:nvSpPr>
        <p:spPr>
          <a:xfrm>
            <a:off x="2171700" y="2764950"/>
            <a:ext cx="46482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1_1_1_1_1_2">
    <p:bg>
      <p:bgPr>
        <a:solidFill>
          <a:schemeClr val="accent2"/>
        </a:solidFill>
      </p:bgPr>
    </p:bg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8" name="Google Shape;3418;p78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3419" name="Google Shape;3419;p78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78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78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78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78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78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78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78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78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78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78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78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78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78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78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78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78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78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78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78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78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78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78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78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78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78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78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78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78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78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78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78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78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78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78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78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78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78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78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78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78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78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78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78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78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78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78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78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78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78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78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78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78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78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78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78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78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78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78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78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78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78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78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78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78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78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78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78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78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78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78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78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78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78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78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78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78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78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78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78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78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78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78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78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78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78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78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78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78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78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78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78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78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78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78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78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78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78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78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78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78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78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78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78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78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78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78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78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78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78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78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78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78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78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78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78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78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78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78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78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78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78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78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78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78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78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78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78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78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78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78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78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1" name="Google Shape;3551;p78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2" name="Google Shape;3552;p78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3" name="Google Shape;3553;p78"/>
          <p:cNvSpPr txBox="1"/>
          <p:nvPr>
            <p:ph idx="1" type="subTitle"/>
          </p:nvPr>
        </p:nvSpPr>
        <p:spPr>
          <a:xfrm>
            <a:off x="1480251" y="994525"/>
            <a:ext cx="293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4" name="Google Shape;3554;p78"/>
          <p:cNvSpPr txBox="1"/>
          <p:nvPr>
            <p:ph idx="2" type="subTitle"/>
          </p:nvPr>
        </p:nvSpPr>
        <p:spPr>
          <a:xfrm>
            <a:off x="1482276" y="1289800"/>
            <a:ext cx="2934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5" name="Google Shape;3555;p78"/>
          <p:cNvSpPr txBox="1"/>
          <p:nvPr>
            <p:ph idx="3" type="subTitle"/>
          </p:nvPr>
        </p:nvSpPr>
        <p:spPr>
          <a:xfrm>
            <a:off x="5094001" y="994525"/>
            <a:ext cx="293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6" name="Google Shape;3556;p78"/>
          <p:cNvSpPr txBox="1"/>
          <p:nvPr>
            <p:ph idx="4" type="subTitle"/>
          </p:nvPr>
        </p:nvSpPr>
        <p:spPr>
          <a:xfrm>
            <a:off x="5096026" y="1289800"/>
            <a:ext cx="29340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8" name="Google Shape;3558;p79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3559" name="Google Shape;3559;p79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79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79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79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79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79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79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79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79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79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79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79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79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79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79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79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79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79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79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79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79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79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79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79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79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79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79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79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79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79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79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79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79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79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79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79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79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79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79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79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79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79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79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79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79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79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79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79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79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79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79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79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79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79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79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79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79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79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79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79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79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79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79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79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79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79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79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79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79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79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79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79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79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79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79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79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79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79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79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79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79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79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79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79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79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79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79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79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79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79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79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79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79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79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79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79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79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79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79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79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79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79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79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79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79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79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79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79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79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79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79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79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79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79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79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79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79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79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79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79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79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79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79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79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79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79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79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79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79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79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79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79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1" name="Google Shape;3691;p79"/>
          <p:cNvSpPr/>
          <p:nvPr/>
        </p:nvSpPr>
        <p:spPr>
          <a:xfrm>
            <a:off x="2575875" y="865975"/>
            <a:ext cx="4730400" cy="372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2" name="Google Shape;3692;p79"/>
          <p:cNvSpPr/>
          <p:nvPr/>
        </p:nvSpPr>
        <p:spPr>
          <a:xfrm>
            <a:off x="1983875" y="713225"/>
            <a:ext cx="5158800" cy="3725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3" name="Google Shape;3693;p79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3694" name="Google Shape;3694;p79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79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79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79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79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79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79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79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79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79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79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79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79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79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79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79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79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79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79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79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79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79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79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79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79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79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79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79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79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79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79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79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79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79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79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79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79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79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79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79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79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79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79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79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79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79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79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79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79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79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79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79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79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79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79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79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79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79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79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79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79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79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79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79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79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79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79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79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79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79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79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79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79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79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79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79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79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79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79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79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79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79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79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79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79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79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79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79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79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79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79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79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79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79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79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79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79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79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79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79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79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79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79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79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79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79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79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79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79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79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79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79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79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79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79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79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79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79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79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79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79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79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79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79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79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79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79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79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79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79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79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79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6" name="Google Shape;3826;p79"/>
          <p:cNvSpPr txBox="1"/>
          <p:nvPr/>
        </p:nvSpPr>
        <p:spPr>
          <a:xfrm>
            <a:off x="2738350" y="3359725"/>
            <a:ext cx="353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-GB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-GB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i="0" lang="en-GB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i="0" lang="en-GB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7" name="Google Shape;3827;p79"/>
          <p:cNvSpPr txBox="1"/>
          <p:nvPr>
            <p:ph type="title"/>
          </p:nvPr>
        </p:nvSpPr>
        <p:spPr>
          <a:xfrm>
            <a:off x="2758975" y="865975"/>
            <a:ext cx="3532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b="1"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28" name="Google Shape;3828;p79"/>
          <p:cNvSpPr txBox="1"/>
          <p:nvPr>
            <p:ph idx="1" type="subTitle"/>
          </p:nvPr>
        </p:nvSpPr>
        <p:spPr>
          <a:xfrm>
            <a:off x="2758975" y="1608975"/>
            <a:ext cx="35325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_1_1_1_1_1_1_1_1_1_1_1">
    <p:bg>
      <p:bgPr>
        <a:solidFill>
          <a:schemeClr val="accent2"/>
        </a:solidFill>
      </p:bgPr>
    </p:bg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1" name="Google Shape;3831;p83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3832" name="Google Shape;3832;p8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8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8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8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8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8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8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8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8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8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8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8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8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8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8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8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8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8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8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8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8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8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8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8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8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8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8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8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8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8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8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8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8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8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8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8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8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8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8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8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8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8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8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8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8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8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8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8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8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8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8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8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8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8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8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8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8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8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8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8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8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8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8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8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8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8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8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8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8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8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8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8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8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8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8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8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8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8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8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8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8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8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8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8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8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8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8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8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8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8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8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8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8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8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8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8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8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8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8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8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8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8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8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8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8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8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8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8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8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8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8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8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8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8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8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8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8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8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8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8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8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8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8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8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8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8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8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8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8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8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8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8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59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441" name="Google Shape;441;p59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9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9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9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9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9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9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9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9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9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9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9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9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9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9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9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9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9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9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9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9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9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9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9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9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9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9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9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9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9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9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9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9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9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9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9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9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9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9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9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9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9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9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9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9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9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9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9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9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9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9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9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9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9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9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9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9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9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9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9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9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9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9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9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9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9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9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9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9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9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9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9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9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9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9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9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9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9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9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9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9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9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9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9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9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9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9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9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9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9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9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9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9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9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9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9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9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9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9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9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9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9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9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9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9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9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9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9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9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9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9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9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9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59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9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9"/>
          <p:cNvSpPr/>
          <p:nvPr/>
        </p:nvSpPr>
        <p:spPr>
          <a:xfrm flipH="1">
            <a:off x="3513791" y="3237025"/>
            <a:ext cx="264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9"/>
          <p:cNvSpPr/>
          <p:nvPr/>
        </p:nvSpPr>
        <p:spPr>
          <a:xfrm flipH="1">
            <a:off x="3439045" y="3146603"/>
            <a:ext cx="264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9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9"/>
          <p:cNvSpPr txBox="1"/>
          <p:nvPr>
            <p:ph idx="1" type="subTitle"/>
          </p:nvPr>
        </p:nvSpPr>
        <p:spPr>
          <a:xfrm>
            <a:off x="2686500" y="1546813"/>
            <a:ext cx="41538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59"/>
          <p:cNvSpPr txBox="1"/>
          <p:nvPr>
            <p:ph type="title"/>
          </p:nvPr>
        </p:nvSpPr>
        <p:spPr>
          <a:xfrm>
            <a:off x="3512325" y="3204888"/>
            <a:ext cx="2492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60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582" name="Google Shape;582;p60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0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0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0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0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0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0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0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0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0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0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0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0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0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0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0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0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0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0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0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0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0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0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0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0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0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0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0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0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0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0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0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0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0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0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0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0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0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0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0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0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0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0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0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0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0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0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0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0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0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0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0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0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0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0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0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0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0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0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0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0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0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0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0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0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0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0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0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0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0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0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0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0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0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0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0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0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0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0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0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0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0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0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0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0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0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0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0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0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0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0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0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0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0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0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0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0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0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0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0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0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0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0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0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0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0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0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0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0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0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0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0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0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0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0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0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60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715" name="Google Shape;715;p60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0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0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0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0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0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0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0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0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0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0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0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0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0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0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0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0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0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0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0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0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0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0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0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0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0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0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0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0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0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0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0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0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0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0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0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0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0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0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0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0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0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0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0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0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0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0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0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0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0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0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0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0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0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0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0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0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0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0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0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0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0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0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0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0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0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0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0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0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0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0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0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0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0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0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0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0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0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0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0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0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0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0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0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0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0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0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0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0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0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0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0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0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0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0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0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0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0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0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0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0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0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0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0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0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0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0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0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0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0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0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0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0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0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0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0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0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0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0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0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0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0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0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0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0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60"/>
          <p:cNvSpPr/>
          <p:nvPr/>
        </p:nvSpPr>
        <p:spPr>
          <a:xfrm>
            <a:off x="895850" y="527275"/>
            <a:ext cx="7919400" cy="4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0"/>
          <p:cNvSpPr/>
          <p:nvPr/>
        </p:nvSpPr>
        <p:spPr>
          <a:xfrm>
            <a:off x="895850" y="374650"/>
            <a:ext cx="7766400" cy="4394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0"/>
          <p:cNvSpPr txBox="1"/>
          <p:nvPr>
            <p:ph idx="1" type="subTitle"/>
          </p:nvPr>
        </p:nvSpPr>
        <p:spPr>
          <a:xfrm>
            <a:off x="1140600" y="613350"/>
            <a:ext cx="7276800" cy="3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60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_1_1">
    <p:bg>
      <p:bgPr>
        <a:solidFill>
          <a:schemeClr val="accent2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61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854" name="Google Shape;854;p61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1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1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1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1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1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1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1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1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1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1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1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1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1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1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1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1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1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1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1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1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1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1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1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1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1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1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1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1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1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1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1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1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1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1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1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1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1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Google Shape;986;p61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987" name="Google Shape;987;p61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61"/>
          <p:cNvGrpSpPr/>
          <p:nvPr/>
        </p:nvGrpSpPr>
        <p:grpSpPr>
          <a:xfrm>
            <a:off x="3808050" y="2281900"/>
            <a:ext cx="1892051" cy="594122"/>
            <a:chOff x="3808100" y="2281900"/>
            <a:chExt cx="1892051" cy="594122"/>
          </a:xfrm>
        </p:grpSpPr>
        <p:sp>
          <p:nvSpPr>
            <p:cNvPr id="990" name="Google Shape;990;p61"/>
            <p:cNvSpPr/>
            <p:nvPr/>
          </p:nvSpPr>
          <p:spPr>
            <a:xfrm flipH="1">
              <a:off x="390795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1"/>
            <p:cNvSpPr/>
            <p:nvPr/>
          </p:nvSpPr>
          <p:spPr>
            <a:xfrm flipH="1">
              <a:off x="380810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61"/>
          <p:cNvGrpSpPr/>
          <p:nvPr/>
        </p:nvGrpSpPr>
        <p:grpSpPr>
          <a:xfrm>
            <a:off x="1411350" y="2281900"/>
            <a:ext cx="1892051" cy="594122"/>
            <a:chOff x="1411350" y="2281900"/>
            <a:chExt cx="1892051" cy="594122"/>
          </a:xfrm>
        </p:grpSpPr>
        <p:sp>
          <p:nvSpPr>
            <p:cNvPr id="993" name="Google Shape;993;p61"/>
            <p:cNvSpPr/>
            <p:nvPr/>
          </p:nvSpPr>
          <p:spPr>
            <a:xfrm flipH="1">
              <a:off x="151120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1"/>
            <p:cNvSpPr/>
            <p:nvPr/>
          </p:nvSpPr>
          <p:spPr>
            <a:xfrm flipH="1">
              <a:off x="141135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5" name="Google Shape;995;p61"/>
          <p:cNvGrpSpPr/>
          <p:nvPr/>
        </p:nvGrpSpPr>
        <p:grpSpPr>
          <a:xfrm>
            <a:off x="6204850" y="2281900"/>
            <a:ext cx="1892051" cy="594122"/>
            <a:chOff x="6204850" y="2281900"/>
            <a:chExt cx="1892051" cy="594122"/>
          </a:xfrm>
        </p:grpSpPr>
        <p:sp>
          <p:nvSpPr>
            <p:cNvPr id="996" name="Google Shape;996;p61"/>
            <p:cNvSpPr/>
            <p:nvPr/>
          </p:nvSpPr>
          <p:spPr>
            <a:xfrm flipH="1">
              <a:off x="6304701" y="2372322"/>
              <a:ext cx="1792200" cy="50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1"/>
            <p:cNvSpPr/>
            <p:nvPr/>
          </p:nvSpPr>
          <p:spPr>
            <a:xfrm flipH="1">
              <a:off x="6204850" y="2281900"/>
              <a:ext cx="1792200" cy="503700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61"/>
          <p:cNvSpPr txBox="1"/>
          <p:nvPr>
            <p:ph idx="1" type="subTitle"/>
          </p:nvPr>
        </p:nvSpPr>
        <p:spPr>
          <a:xfrm>
            <a:off x="1411300" y="3015750"/>
            <a:ext cx="189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9" name="Google Shape;999;p61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1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01" name="Google Shape;1001;p61"/>
          <p:cNvSpPr txBox="1"/>
          <p:nvPr>
            <p:ph idx="2" type="subTitle"/>
          </p:nvPr>
        </p:nvSpPr>
        <p:spPr>
          <a:xfrm>
            <a:off x="1459358" y="2403100"/>
            <a:ext cx="1696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2" name="Google Shape;1002;p61"/>
          <p:cNvSpPr txBox="1"/>
          <p:nvPr>
            <p:ph idx="3" type="subTitle"/>
          </p:nvPr>
        </p:nvSpPr>
        <p:spPr>
          <a:xfrm>
            <a:off x="3808000" y="3015750"/>
            <a:ext cx="189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3" name="Google Shape;1003;p61"/>
          <p:cNvSpPr txBox="1"/>
          <p:nvPr>
            <p:ph idx="4" type="subTitle"/>
          </p:nvPr>
        </p:nvSpPr>
        <p:spPr>
          <a:xfrm>
            <a:off x="3856109" y="2403100"/>
            <a:ext cx="1696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4" name="Google Shape;1004;p61"/>
          <p:cNvSpPr txBox="1"/>
          <p:nvPr>
            <p:ph idx="5" type="subTitle"/>
          </p:nvPr>
        </p:nvSpPr>
        <p:spPr>
          <a:xfrm>
            <a:off x="6204700" y="3015750"/>
            <a:ext cx="189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5" name="Google Shape;1005;p61"/>
          <p:cNvSpPr txBox="1"/>
          <p:nvPr>
            <p:ph idx="6" type="subTitle"/>
          </p:nvPr>
        </p:nvSpPr>
        <p:spPr>
          <a:xfrm>
            <a:off x="6252859" y="2403100"/>
            <a:ext cx="1696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2"/>
          <p:cNvSpPr/>
          <p:nvPr/>
        </p:nvSpPr>
        <p:spPr>
          <a:xfrm>
            <a:off x="150" y="150"/>
            <a:ext cx="3275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p62"/>
          <p:cNvGrpSpPr/>
          <p:nvPr/>
        </p:nvGrpSpPr>
        <p:grpSpPr>
          <a:xfrm>
            <a:off x="-4" y="2777442"/>
            <a:ext cx="1671850" cy="2366049"/>
            <a:chOff x="93327" y="75513"/>
            <a:chExt cx="2511793" cy="3554762"/>
          </a:xfrm>
        </p:grpSpPr>
        <p:sp>
          <p:nvSpPr>
            <p:cNvPr id="1009" name="Google Shape;1009;p62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2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2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2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2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2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2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2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2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2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2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2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2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2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2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2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2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2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2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2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2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2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2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2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2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2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2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2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2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2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2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2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2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2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2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2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2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2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2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2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2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2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2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2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2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2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2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2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2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2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2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2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2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2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2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2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2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2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2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2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2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2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2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2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2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2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2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2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2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2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2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2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2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2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2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2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1" name="Google Shape;1141;p62"/>
          <p:cNvSpPr/>
          <p:nvPr/>
        </p:nvSpPr>
        <p:spPr>
          <a:xfrm>
            <a:off x="686543" y="865625"/>
            <a:ext cx="3956400" cy="3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2"/>
          <p:cNvSpPr/>
          <p:nvPr/>
        </p:nvSpPr>
        <p:spPr>
          <a:xfrm>
            <a:off x="539600" y="713225"/>
            <a:ext cx="3956400" cy="3717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2"/>
          <p:cNvSpPr/>
          <p:nvPr/>
        </p:nvSpPr>
        <p:spPr>
          <a:xfrm flipH="1">
            <a:off x="534555" y="3142248"/>
            <a:ext cx="2855700" cy="8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2"/>
          <p:cNvSpPr/>
          <p:nvPr/>
        </p:nvSpPr>
        <p:spPr>
          <a:xfrm flipH="1">
            <a:off x="375463" y="2995915"/>
            <a:ext cx="2855700" cy="8151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2"/>
          <p:cNvSpPr txBox="1"/>
          <p:nvPr>
            <p:ph type="ctrTitle"/>
          </p:nvPr>
        </p:nvSpPr>
        <p:spPr>
          <a:xfrm>
            <a:off x="722100" y="1671900"/>
            <a:ext cx="2512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6" name="Google Shape;1146;p62"/>
          <p:cNvSpPr txBox="1"/>
          <p:nvPr>
            <p:ph idx="1" type="subTitle"/>
          </p:nvPr>
        </p:nvSpPr>
        <p:spPr>
          <a:xfrm>
            <a:off x="722100" y="3102425"/>
            <a:ext cx="25386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7" name="Google Shape;1147;p62"/>
          <p:cNvSpPr txBox="1"/>
          <p:nvPr>
            <p:ph idx="2" type="title"/>
          </p:nvPr>
        </p:nvSpPr>
        <p:spPr>
          <a:xfrm>
            <a:off x="722100" y="941825"/>
            <a:ext cx="2512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 Slab"/>
              <a:buNone/>
              <a:defRPr b="1" sz="36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Slab"/>
              <a:buNone/>
              <a:defRPr b="1"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TITLE_1_1_2">
    <p:bg>
      <p:bgPr>
        <a:solidFill>
          <a:schemeClr val="accent2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63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1150" name="Google Shape;1150;p63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3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3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3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3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3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3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3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3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3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3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3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3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3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3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3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3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3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3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3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3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3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3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3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3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3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3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3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3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3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3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3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3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3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3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3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3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3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3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3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3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3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3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3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3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3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3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3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3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3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3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3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3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3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3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3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3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3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3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3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3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3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3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3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3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3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p63"/>
          <p:cNvSpPr/>
          <p:nvPr/>
        </p:nvSpPr>
        <p:spPr>
          <a:xfrm>
            <a:off x="4095641" y="865625"/>
            <a:ext cx="4582500" cy="3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3"/>
          <p:cNvSpPr/>
          <p:nvPr/>
        </p:nvSpPr>
        <p:spPr>
          <a:xfrm>
            <a:off x="3932996" y="713225"/>
            <a:ext cx="45825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3"/>
          <p:cNvSpPr txBox="1"/>
          <p:nvPr>
            <p:ph idx="1" type="subTitle"/>
          </p:nvPr>
        </p:nvSpPr>
        <p:spPr>
          <a:xfrm>
            <a:off x="4128270" y="1185900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5" name="Google Shape;1285;p63"/>
          <p:cNvSpPr txBox="1"/>
          <p:nvPr>
            <p:ph idx="2" type="subTitle"/>
          </p:nvPr>
        </p:nvSpPr>
        <p:spPr>
          <a:xfrm>
            <a:off x="4128270" y="3251312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6" name="Google Shape;1286;p63"/>
          <p:cNvSpPr txBox="1"/>
          <p:nvPr>
            <p:ph idx="3" type="subTitle"/>
          </p:nvPr>
        </p:nvSpPr>
        <p:spPr>
          <a:xfrm>
            <a:off x="6629740" y="1185900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7" name="Google Shape;1287;p63"/>
          <p:cNvSpPr txBox="1"/>
          <p:nvPr>
            <p:ph idx="4" type="subTitle"/>
          </p:nvPr>
        </p:nvSpPr>
        <p:spPr>
          <a:xfrm>
            <a:off x="6629740" y="3251312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8" name="Google Shape;1288;p63"/>
          <p:cNvSpPr txBox="1"/>
          <p:nvPr>
            <p:ph idx="5" type="subTitle"/>
          </p:nvPr>
        </p:nvSpPr>
        <p:spPr>
          <a:xfrm>
            <a:off x="3521100" y="539275"/>
            <a:ext cx="145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9" name="Google Shape;1289;p63"/>
          <p:cNvSpPr txBox="1"/>
          <p:nvPr>
            <p:ph idx="6" type="subTitle"/>
          </p:nvPr>
        </p:nvSpPr>
        <p:spPr>
          <a:xfrm>
            <a:off x="3521100" y="2618562"/>
            <a:ext cx="145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0" name="Google Shape;1290;p63"/>
          <p:cNvSpPr txBox="1"/>
          <p:nvPr>
            <p:ph idx="7" type="subTitle"/>
          </p:nvPr>
        </p:nvSpPr>
        <p:spPr>
          <a:xfrm>
            <a:off x="6022569" y="539275"/>
            <a:ext cx="145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1" name="Google Shape;1291;p63"/>
          <p:cNvSpPr txBox="1"/>
          <p:nvPr>
            <p:ph idx="8" type="subTitle"/>
          </p:nvPr>
        </p:nvSpPr>
        <p:spPr>
          <a:xfrm>
            <a:off x="6022569" y="2618562"/>
            <a:ext cx="1459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2" name="Google Shape;1292;p63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64"/>
          <p:cNvGrpSpPr/>
          <p:nvPr/>
        </p:nvGrpSpPr>
        <p:grpSpPr>
          <a:xfrm>
            <a:off x="7472146" y="2777442"/>
            <a:ext cx="1671850" cy="2366049"/>
            <a:chOff x="93327" y="75513"/>
            <a:chExt cx="2511793" cy="3554762"/>
          </a:xfrm>
        </p:grpSpPr>
        <p:sp>
          <p:nvSpPr>
            <p:cNvPr id="1296" name="Google Shape;1296;p64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4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4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4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4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4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4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4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4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4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4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4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4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4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4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4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4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4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4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4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4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4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4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4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4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4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8" name="Google Shape;1428;p64"/>
          <p:cNvSpPr/>
          <p:nvPr/>
        </p:nvSpPr>
        <p:spPr>
          <a:xfrm>
            <a:off x="1737973" y="865625"/>
            <a:ext cx="6368100" cy="3717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64"/>
          <p:cNvSpPr/>
          <p:nvPr/>
        </p:nvSpPr>
        <p:spPr>
          <a:xfrm>
            <a:off x="1565400" y="713225"/>
            <a:ext cx="6368100" cy="37170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64"/>
          <p:cNvSpPr/>
          <p:nvPr/>
        </p:nvSpPr>
        <p:spPr>
          <a:xfrm flipH="1">
            <a:off x="2663325" y="2177584"/>
            <a:ext cx="1514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64"/>
          <p:cNvSpPr/>
          <p:nvPr/>
        </p:nvSpPr>
        <p:spPr>
          <a:xfrm flipH="1">
            <a:off x="2578937" y="2087163"/>
            <a:ext cx="1514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64"/>
          <p:cNvSpPr/>
          <p:nvPr/>
        </p:nvSpPr>
        <p:spPr>
          <a:xfrm flipH="1">
            <a:off x="5420025" y="2177584"/>
            <a:ext cx="1514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64"/>
          <p:cNvSpPr/>
          <p:nvPr/>
        </p:nvSpPr>
        <p:spPr>
          <a:xfrm flipH="1">
            <a:off x="5335637" y="2087163"/>
            <a:ext cx="1514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64"/>
          <p:cNvSpPr txBox="1"/>
          <p:nvPr>
            <p:ph type="ctrTitle"/>
          </p:nvPr>
        </p:nvSpPr>
        <p:spPr>
          <a:xfrm>
            <a:off x="5478600" y="2155125"/>
            <a:ext cx="1313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5" name="Google Shape;1435;p64"/>
          <p:cNvSpPr txBox="1"/>
          <p:nvPr>
            <p:ph idx="1" type="subTitle"/>
          </p:nvPr>
        </p:nvSpPr>
        <p:spPr>
          <a:xfrm>
            <a:off x="5022688" y="2890550"/>
            <a:ext cx="2225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6" name="Google Shape;1436;p64"/>
          <p:cNvSpPr txBox="1"/>
          <p:nvPr>
            <p:ph idx="2" type="ctrTitle"/>
          </p:nvPr>
        </p:nvSpPr>
        <p:spPr>
          <a:xfrm>
            <a:off x="2721750" y="2155125"/>
            <a:ext cx="1313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7" name="Google Shape;1437;p64"/>
          <p:cNvSpPr txBox="1"/>
          <p:nvPr>
            <p:ph idx="3" type="subTitle"/>
          </p:nvPr>
        </p:nvSpPr>
        <p:spPr>
          <a:xfrm>
            <a:off x="2265913" y="2890550"/>
            <a:ext cx="2225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64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64"/>
          <p:cNvSpPr txBox="1"/>
          <p:nvPr>
            <p:ph idx="4"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440" name="Google Shape;1440;p64"/>
          <p:cNvCxnSpPr/>
          <p:nvPr/>
        </p:nvCxnSpPr>
        <p:spPr>
          <a:xfrm>
            <a:off x="4756820" y="995375"/>
            <a:ext cx="0" cy="315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65"/>
          <p:cNvGrpSpPr/>
          <p:nvPr/>
        </p:nvGrpSpPr>
        <p:grpSpPr>
          <a:xfrm>
            <a:off x="7472146" y="-8"/>
            <a:ext cx="1671850" cy="2366049"/>
            <a:chOff x="93327" y="75513"/>
            <a:chExt cx="2511793" cy="3554762"/>
          </a:xfrm>
        </p:grpSpPr>
        <p:sp>
          <p:nvSpPr>
            <p:cNvPr id="1443" name="Google Shape;1443;p65"/>
            <p:cNvSpPr/>
            <p:nvPr/>
          </p:nvSpPr>
          <p:spPr>
            <a:xfrm>
              <a:off x="185354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185354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85354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185354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185354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185354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185354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185354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5"/>
            <p:cNvSpPr/>
            <p:nvPr/>
          </p:nvSpPr>
          <p:spPr>
            <a:xfrm>
              <a:off x="185354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5"/>
            <p:cNvSpPr/>
            <p:nvPr/>
          </p:nvSpPr>
          <p:spPr>
            <a:xfrm>
              <a:off x="185354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5"/>
            <p:cNvSpPr/>
            <p:nvPr/>
          </p:nvSpPr>
          <p:spPr>
            <a:xfrm>
              <a:off x="185354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5"/>
            <p:cNvSpPr/>
            <p:nvPr/>
          </p:nvSpPr>
          <p:spPr>
            <a:xfrm>
              <a:off x="163351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5"/>
            <p:cNvSpPr/>
            <p:nvPr/>
          </p:nvSpPr>
          <p:spPr>
            <a:xfrm>
              <a:off x="163351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5"/>
            <p:cNvSpPr/>
            <p:nvPr/>
          </p:nvSpPr>
          <p:spPr>
            <a:xfrm>
              <a:off x="163351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5"/>
            <p:cNvSpPr/>
            <p:nvPr/>
          </p:nvSpPr>
          <p:spPr>
            <a:xfrm>
              <a:off x="163351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5"/>
            <p:cNvSpPr/>
            <p:nvPr/>
          </p:nvSpPr>
          <p:spPr>
            <a:xfrm>
              <a:off x="163351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5"/>
            <p:cNvSpPr/>
            <p:nvPr/>
          </p:nvSpPr>
          <p:spPr>
            <a:xfrm>
              <a:off x="163351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5"/>
            <p:cNvSpPr/>
            <p:nvPr/>
          </p:nvSpPr>
          <p:spPr>
            <a:xfrm>
              <a:off x="163351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5"/>
            <p:cNvSpPr/>
            <p:nvPr/>
          </p:nvSpPr>
          <p:spPr>
            <a:xfrm>
              <a:off x="163351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5"/>
            <p:cNvSpPr/>
            <p:nvPr/>
          </p:nvSpPr>
          <p:spPr>
            <a:xfrm>
              <a:off x="163351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5"/>
            <p:cNvSpPr/>
            <p:nvPr/>
          </p:nvSpPr>
          <p:spPr>
            <a:xfrm>
              <a:off x="163351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5"/>
            <p:cNvSpPr/>
            <p:nvPr/>
          </p:nvSpPr>
          <p:spPr>
            <a:xfrm>
              <a:off x="163351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5"/>
            <p:cNvSpPr/>
            <p:nvPr/>
          </p:nvSpPr>
          <p:spPr>
            <a:xfrm>
              <a:off x="229359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5"/>
            <p:cNvSpPr/>
            <p:nvPr/>
          </p:nvSpPr>
          <p:spPr>
            <a:xfrm>
              <a:off x="229359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5"/>
            <p:cNvSpPr/>
            <p:nvPr/>
          </p:nvSpPr>
          <p:spPr>
            <a:xfrm>
              <a:off x="229359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5"/>
            <p:cNvSpPr/>
            <p:nvPr/>
          </p:nvSpPr>
          <p:spPr>
            <a:xfrm>
              <a:off x="229359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5"/>
            <p:cNvSpPr/>
            <p:nvPr/>
          </p:nvSpPr>
          <p:spPr>
            <a:xfrm>
              <a:off x="229359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5"/>
            <p:cNvSpPr/>
            <p:nvPr/>
          </p:nvSpPr>
          <p:spPr>
            <a:xfrm>
              <a:off x="229359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5"/>
            <p:cNvSpPr/>
            <p:nvPr/>
          </p:nvSpPr>
          <p:spPr>
            <a:xfrm>
              <a:off x="229359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5"/>
            <p:cNvSpPr/>
            <p:nvPr/>
          </p:nvSpPr>
          <p:spPr>
            <a:xfrm>
              <a:off x="229359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5"/>
            <p:cNvSpPr/>
            <p:nvPr/>
          </p:nvSpPr>
          <p:spPr>
            <a:xfrm>
              <a:off x="229359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5"/>
            <p:cNvSpPr/>
            <p:nvPr/>
          </p:nvSpPr>
          <p:spPr>
            <a:xfrm>
              <a:off x="229359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5"/>
            <p:cNvSpPr/>
            <p:nvPr/>
          </p:nvSpPr>
          <p:spPr>
            <a:xfrm>
              <a:off x="229359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5"/>
            <p:cNvSpPr/>
            <p:nvPr/>
          </p:nvSpPr>
          <p:spPr>
            <a:xfrm>
              <a:off x="207356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5"/>
            <p:cNvSpPr/>
            <p:nvPr/>
          </p:nvSpPr>
          <p:spPr>
            <a:xfrm>
              <a:off x="207356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5"/>
            <p:cNvSpPr/>
            <p:nvPr/>
          </p:nvSpPr>
          <p:spPr>
            <a:xfrm>
              <a:off x="207356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5"/>
            <p:cNvSpPr/>
            <p:nvPr/>
          </p:nvSpPr>
          <p:spPr>
            <a:xfrm>
              <a:off x="207356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5"/>
            <p:cNvSpPr/>
            <p:nvPr/>
          </p:nvSpPr>
          <p:spPr>
            <a:xfrm>
              <a:off x="207356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5"/>
            <p:cNvSpPr/>
            <p:nvPr/>
          </p:nvSpPr>
          <p:spPr>
            <a:xfrm>
              <a:off x="207356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5"/>
            <p:cNvSpPr/>
            <p:nvPr/>
          </p:nvSpPr>
          <p:spPr>
            <a:xfrm>
              <a:off x="207356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5"/>
            <p:cNvSpPr/>
            <p:nvPr/>
          </p:nvSpPr>
          <p:spPr>
            <a:xfrm>
              <a:off x="207356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5"/>
            <p:cNvSpPr/>
            <p:nvPr/>
          </p:nvSpPr>
          <p:spPr>
            <a:xfrm>
              <a:off x="207356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5"/>
            <p:cNvSpPr/>
            <p:nvPr/>
          </p:nvSpPr>
          <p:spPr>
            <a:xfrm>
              <a:off x="207356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5"/>
            <p:cNvSpPr/>
            <p:nvPr/>
          </p:nvSpPr>
          <p:spPr>
            <a:xfrm>
              <a:off x="207356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5"/>
            <p:cNvSpPr/>
            <p:nvPr/>
          </p:nvSpPr>
          <p:spPr>
            <a:xfrm>
              <a:off x="251362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5"/>
            <p:cNvSpPr/>
            <p:nvPr/>
          </p:nvSpPr>
          <p:spPr>
            <a:xfrm>
              <a:off x="251362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5"/>
            <p:cNvSpPr/>
            <p:nvPr/>
          </p:nvSpPr>
          <p:spPr>
            <a:xfrm>
              <a:off x="251362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5"/>
            <p:cNvSpPr/>
            <p:nvPr/>
          </p:nvSpPr>
          <p:spPr>
            <a:xfrm>
              <a:off x="251362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5"/>
            <p:cNvSpPr/>
            <p:nvPr/>
          </p:nvSpPr>
          <p:spPr>
            <a:xfrm>
              <a:off x="251362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5"/>
            <p:cNvSpPr/>
            <p:nvPr/>
          </p:nvSpPr>
          <p:spPr>
            <a:xfrm>
              <a:off x="251362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5"/>
            <p:cNvSpPr/>
            <p:nvPr/>
          </p:nvSpPr>
          <p:spPr>
            <a:xfrm>
              <a:off x="251362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5"/>
            <p:cNvSpPr/>
            <p:nvPr/>
          </p:nvSpPr>
          <p:spPr>
            <a:xfrm>
              <a:off x="251362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5"/>
            <p:cNvSpPr/>
            <p:nvPr/>
          </p:nvSpPr>
          <p:spPr>
            <a:xfrm>
              <a:off x="251362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5"/>
            <p:cNvSpPr/>
            <p:nvPr/>
          </p:nvSpPr>
          <p:spPr>
            <a:xfrm>
              <a:off x="251362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5"/>
            <p:cNvSpPr/>
            <p:nvPr/>
          </p:nvSpPr>
          <p:spPr>
            <a:xfrm>
              <a:off x="251362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5"/>
            <p:cNvSpPr/>
            <p:nvPr/>
          </p:nvSpPr>
          <p:spPr>
            <a:xfrm>
              <a:off x="9332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5"/>
            <p:cNvSpPr/>
            <p:nvPr/>
          </p:nvSpPr>
          <p:spPr>
            <a:xfrm>
              <a:off x="9332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5"/>
            <p:cNvSpPr/>
            <p:nvPr/>
          </p:nvSpPr>
          <p:spPr>
            <a:xfrm>
              <a:off x="9332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5"/>
            <p:cNvSpPr/>
            <p:nvPr/>
          </p:nvSpPr>
          <p:spPr>
            <a:xfrm>
              <a:off x="9332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5"/>
            <p:cNvSpPr/>
            <p:nvPr/>
          </p:nvSpPr>
          <p:spPr>
            <a:xfrm>
              <a:off x="9332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5"/>
            <p:cNvSpPr/>
            <p:nvPr/>
          </p:nvSpPr>
          <p:spPr>
            <a:xfrm>
              <a:off x="9332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5"/>
            <p:cNvSpPr/>
            <p:nvPr/>
          </p:nvSpPr>
          <p:spPr>
            <a:xfrm>
              <a:off x="9332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5"/>
            <p:cNvSpPr/>
            <p:nvPr/>
          </p:nvSpPr>
          <p:spPr>
            <a:xfrm>
              <a:off x="9332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5"/>
            <p:cNvSpPr/>
            <p:nvPr/>
          </p:nvSpPr>
          <p:spPr>
            <a:xfrm>
              <a:off x="9332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5"/>
            <p:cNvSpPr/>
            <p:nvPr/>
          </p:nvSpPr>
          <p:spPr>
            <a:xfrm>
              <a:off x="9332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5"/>
            <p:cNvSpPr/>
            <p:nvPr/>
          </p:nvSpPr>
          <p:spPr>
            <a:xfrm>
              <a:off x="9332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5"/>
            <p:cNvSpPr/>
            <p:nvPr/>
          </p:nvSpPr>
          <p:spPr>
            <a:xfrm>
              <a:off x="533380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5"/>
            <p:cNvSpPr/>
            <p:nvPr/>
          </p:nvSpPr>
          <p:spPr>
            <a:xfrm>
              <a:off x="533380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5"/>
            <p:cNvSpPr/>
            <p:nvPr/>
          </p:nvSpPr>
          <p:spPr>
            <a:xfrm>
              <a:off x="533380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5"/>
            <p:cNvSpPr/>
            <p:nvPr/>
          </p:nvSpPr>
          <p:spPr>
            <a:xfrm>
              <a:off x="533380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5"/>
            <p:cNvSpPr/>
            <p:nvPr/>
          </p:nvSpPr>
          <p:spPr>
            <a:xfrm>
              <a:off x="533380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5"/>
            <p:cNvSpPr/>
            <p:nvPr/>
          </p:nvSpPr>
          <p:spPr>
            <a:xfrm>
              <a:off x="533380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5"/>
            <p:cNvSpPr/>
            <p:nvPr/>
          </p:nvSpPr>
          <p:spPr>
            <a:xfrm>
              <a:off x="533380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5"/>
            <p:cNvSpPr/>
            <p:nvPr/>
          </p:nvSpPr>
          <p:spPr>
            <a:xfrm>
              <a:off x="533380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5"/>
            <p:cNvSpPr/>
            <p:nvPr/>
          </p:nvSpPr>
          <p:spPr>
            <a:xfrm>
              <a:off x="533380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5"/>
            <p:cNvSpPr/>
            <p:nvPr/>
          </p:nvSpPr>
          <p:spPr>
            <a:xfrm>
              <a:off x="533380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5"/>
            <p:cNvSpPr/>
            <p:nvPr/>
          </p:nvSpPr>
          <p:spPr>
            <a:xfrm>
              <a:off x="533380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5"/>
            <p:cNvSpPr/>
            <p:nvPr/>
          </p:nvSpPr>
          <p:spPr>
            <a:xfrm>
              <a:off x="313353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5"/>
            <p:cNvSpPr/>
            <p:nvPr/>
          </p:nvSpPr>
          <p:spPr>
            <a:xfrm>
              <a:off x="313353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5"/>
            <p:cNvSpPr/>
            <p:nvPr/>
          </p:nvSpPr>
          <p:spPr>
            <a:xfrm>
              <a:off x="313353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5"/>
            <p:cNvSpPr/>
            <p:nvPr/>
          </p:nvSpPr>
          <p:spPr>
            <a:xfrm>
              <a:off x="313353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5"/>
            <p:cNvSpPr/>
            <p:nvPr/>
          </p:nvSpPr>
          <p:spPr>
            <a:xfrm>
              <a:off x="313353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5"/>
            <p:cNvSpPr/>
            <p:nvPr/>
          </p:nvSpPr>
          <p:spPr>
            <a:xfrm>
              <a:off x="313353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5"/>
            <p:cNvSpPr/>
            <p:nvPr/>
          </p:nvSpPr>
          <p:spPr>
            <a:xfrm>
              <a:off x="313353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5"/>
            <p:cNvSpPr/>
            <p:nvPr/>
          </p:nvSpPr>
          <p:spPr>
            <a:xfrm>
              <a:off x="313353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5"/>
            <p:cNvSpPr/>
            <p:nvPr/>
          </p:nvSpPr>
          <p:spPr>
            <a:xfrm>
              <a:off x="313353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5"/>
            <p:cNvSpPr/>
            <p:nvPr/>
          </p:nvSpPr>
          <p:spPr>
            <a:xfrm>
              <a:off x="313353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5"/>
            <p:cNvSpPr/>
            <p:nvPr/>
          </p:nvSpPr>
          <p:spPr>
            <a:xfrm>
              <a:off x="313353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5"/>
            <p:cNvSpPr/>
            <p:nvPr/>
          </p:nvSpPr>
          <p:spPr>
            <a:xfrm>
              <a:off x="973433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5"/>
            <p:cNvSpPr/>
            <p:nvPr/>
          </p:nvSpPr>
          <p:spPr>
            <a:xfrm>
              <a:off x="973433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5"/>
            <p:cNvSpPr/>
            <p:nvPr/>
          </p:nvSpPr>
          <p:spPr>
            <a:xfrm>
              <a:off x="973433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5"/>
            <p:cNvSpPr/>
            <p:nvPr/>
          </p:nvSpPr>
          <p:spPr>
            <a:xfrm>
              <a:off x="973433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5"/>
            <p:cNvSpPr/>
            <p:nvPr/>
          </p:nvSpPr>
          <p:spPr>
            <a:xfrm>
              <a:off x="973433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5"/>
            <p:cNvSpPr/>
            <p:nvPr/>
          </p:nvSpPr>
          <p:spPr>
            <a:xfrm>
              <a:off x="973433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5"/>
            <p:cNvSpPr/>
            <p:nvPr/>
          </p:nvSpPr>
          <p:spPr>
            <a:xfrm>
              <a:off x="973433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5"/>
            <p:cNvSpPr/>
            <p:nvPr/>
          </p:nvSpPr>
          <p:spPr>
            <a:xfrm>
              <a:off x="973433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5"/>
            <p:cNvSpPr/>
            <p:nvPr/>
          </p:nvSpPr>
          <p:spPr>
            <a:xfrm>
              <a:off x="973433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5"/>
            <p:cNvSpPr/>
            <p:nvPr/>
          </p:nvSpPr>
          <p:spPr>
            <a:xfrm>
              <a:off x="973433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5"/>
            <p:cNvSpPr/>
            <p:nvPr/>
          </p:nvSpPr>
          <p:spPr>
            <a:xfrm>
              <a:off x="973433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5"/>
            <p:cNvSpPr/>
            <p:nvPr/>
          </p:nvSpPr>
          <p:spPr>
            <a:xfrm>
              <a:off x="753407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5"/>
            <p:cNvSpPr/>
            <p:nvPr/>
          </p:nvSpPr>
          <p:spPr>
            <a:xfrm>
              <a:off x="753407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5"/>
            <p:cNvSpPr/>
            <p:nvPr/>
          </p:nvSpPr>
          <p:spPr>
            <a:xfrm>
              <a:off x="753407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5"/>
            <p:cNvSpPr/>
            <p:nvPr/>
          </p:nvSpPr>
          <p:spPr>
            <a:xfrm>
              <a:off x="753407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5"/>
            <p:cNvSpPr/>
            <p:nvPr/>
          </p:nvSpPr>
          <p:spPr>
            <a:xfrm>
              <a:off x="753407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5"/>
            <p:cNvSpPr/>
            <p:nvPr/>
          </p:nvSpPr>
          <p:spPr>
            <a:xfrm>
              <a:off x="753407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5"/>
            <p:cNvSpPr/>
            <p:nvPr/>
          </p:nvSpPr>
          <p:spPr>
            <a:xfrm>
              <a:off x="753407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5"/>
            <p:cNvSpPr/>
            <p:nvPr/>
          </p:nvSpPr>
          <p:spPr>
            <a:xfrm>
              <a:off x="753407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5"/>
            <p:cNvSpPr/>
            <p:nvPr/>
          </p:nvSpPr>
          <p:spPr>
            <a:xfrm>
              <a:off x="753407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5"/>
            <p:cNvSpPr/>
            <p:nvPr/>
          </p:nvSpPr>
          <p:spPr>
            <a:xfrm>
              <a:off x="753407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5"/>
            <p:cNvSpPr/>
            <p:nvPr/>
          </p:nvSpPr>
          <p:spPr>
            <a:xfrm>
              <a:off x="753407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5"/>
            <p:cNvSpPr/>
            <p:nvPr/>
          </p:nvSpPr>
          <p:spPr>
            <a:xfrm>
              <a:off x="1413487" y="755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5"/>
            <p:cNvSpPr/>
            <p:nvPr/>
          </p:nvSpPr>
          <p:spPr>
            <a:xfrm>
              <a:off x="1413487" y="4067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5"/>
            <p:cNvSpPr/>
            <p:nvPr/>
          </p:nvSpPr>
          <p:spPr>
            <a:xfrm>
              <a:off x="1413487" y="7379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5"/>
            <p:cNvSpPr/>
            <p:nvPr/>
          </p:nvSpPr>
          <p:spPr>
            <a:xfrm>
              <a:off x="1413487" y="10691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5"/>
            <p:cNvSpPr/>
            <p:nvPr/>
          </p:nvSpPr>
          <p:spPr>
            <a:xfrm>
              <a:off x="1413487" y="14004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5"/>
            <p:cNvSpPr/>
            <p:nvPr/>
          </p:nvSpPr>
          <p:spPr>
            <a:xfrm>
              <a:off x="1413487" y="17316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5"/>
            <p:cNvSpPr/>
            <p:nvPr/>
          </p:nvSpPr>
          <p:spPr>
            <a:xfrm>
              <a:off x="1413487" y="20628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5"/>
            <p:cNvSpPr/>
            <p:nvPr/>
          </p:nvSpPr>
          <p:spPr>
            <a:xfrm>
              <a:off x="1413487" y="239408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5"/>
            <p:cNvSpPr/>
            <p:nvPr/>
          </p:nvSpPr>
          <p:spPr>
            <a:xfrm>
              <a:off x="1413487" y="272531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5"/>
            <p:cNvSpPr/>
            <p:nvPr/>
          </p:nvSpPr>
          <p:spPr>
            <a:xfrm>
              <a:off x="1413487" y="3056538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5"/>
            <p:cNvSpPr/>
            <p:nvPr/>
          </p:nvSpPr>
          <p:spPr>
            <a:xfrm>
              <a:off x="1413487" y="3387763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5"/>
            <p:cNvSpPr/>
            <p:nvPr/>
          </p:nvSpPr>
          <p:spPr>
            <a:xfrm>
              <a:off x="1193460" y="2265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5"/>
            <p:cNvSpPr/>
            <p:nvPr/>
          </p:nvSpPr>
          <p:spPr>
            <a:xfrm>
              <a:off x="1193460" y="5577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5"/>
            <p:cNvSpPr/>
            <p:nvPr/>
          </p:nvSpPr>
          <p:spPr>
            <a:xfrm>
              <a:off x="1193460" y="8889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5"/>
            <p:cNvSpPr/>
            <p:nvPr/>
          </p:nvSpPr>
          <p:spPr>
            <a:xfrm>
              <a:off x="1193460" y="12202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5"/>
            <p:cNvSpPr/>
            <p:nvPr/>
          </p:nvSpPr>
          <p:spPr>
            <a:xfrm>
              <a:off x="1193460" y="15514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5"/>
            <p:cNvSpPr/>
            <p:nvPr/>
          </p:nvSpPr>
          <p:spPr>
            <a:xfrm>
              <a:off x="1193460" y="18826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5"/>
            <p:cNvSpPr/>
            <p:nvPr/>
          </p:nvSpPr>
          <p:spPr>
            <a:xfrm>
              <a:off x="1193460" y="22138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5"/>
            <p:cNvSpPr/>
            <p:nvPr/>
          </p:nvSpPr>
          <p:spPr>
            <a:xfrm>
              <a:off x="1193460" y="254510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5"/>
            <p:cNvSpPr/>
            <p:nvPr/>
          </p:nvSpPr>
          <p:spPr>
            <a:xfrm>
              <a:off x="1193460" y="287632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5"/>
            <p:cNvSpPr/>
            <p:nvPr/>
          </p:nvSpPr>
          <p:spPr>
            <a:xfrm>
              <a:off x="1193460" y="3207550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5"/>
            <p:cNvSpPr/>
            <p:nvPr/>
          </p:nvSpPr>
          <p:spPr>
            <a:xfrm>
              <a:off x="1193460" y="3538775"/>
              <a:ext cx="915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5" name="Google Shape;1575;p65"/>
          <p:cNvSpPr/>
          <p:nvPr/>
        </p:nvSpPr>
        <p:spPr>
          <a:xfrm>
            <a:off x="-5075" y="0"/>
            <a:ext cx="544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65"/>
          <p:cNvGrpSpPr/>
          <p:nvPr/>
        </p:nvGrpSpPr>
        <p:grpSpPr>
          <a:xfrm>
            <a:off x="960014" y="708150"/>
            <a:ext cx="7755978" cy="3869400"/>
            <a:chOff x="1193300" y="708150"/>
            <a:chExt cx="7411350" cy="3869400"/>
          </a:xfrm>
        </p:grpSpPr>
        <p:sp>
          <p:nvSpPr>
            <p:cNvPr id="1577" name="Google Shape;1577;p65"/>
            <p:cNvSpPr/>
            <p:nvPr/>
          </p:nvSpPr>
          <p:spPr>
            <a:xfrm>
              <a:off x="1345550" y="860550"/>
              <a:ext cx="7259100" cy="3717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5"/>
            <p:cNvSpPr/>
            <p:nvPr/>
          </p:nvSpPr>
          <p:spPr>
            <a:xfrm>
              <a:off x="1193300" y="708150"/>
              <a:ext cx="7259100" cy="3717000"/>
            </a:xfrm>
            <a:prstGeom prst="rect">
              <a:avLst/>
            </a:prstGeom>
            <a:solidFill>
              <a:schemeClr val="accent4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9" name="Google Shape;1579;p65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p1"/>
          <p:cNvSpPr txBox="1"/>
          <p:nvPr>
            <p:ph type="ctrTitle"/>
          </p:nvPr>
        </p:nvSpPr>
        <p:spPr>
          <a:xfrm>
            <a:off x="892475" y="1033400"/>
            <a:ext cx="32751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DSC JOGJA FESTIVAL 2020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3969" name="Google Shape;3969;p1"/>
          <p:cNvSpPr txBox="1"/>
          <p:nvPr>
            <p:ph idx="1" type="subTitle"/>
          </p:nvPr>
        </p:nvSpPr>
        <p:spPr>
          <a:xfrm>
            <a:off x="892475" y="3029100"/>
            <a:ext cx="226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3500"/>
              <a:t>ROTOBAR</a:t>
            </a:r>
            <a:endParaRPr sz="3500"/>
          </a:p>
        </p:txBody>
      </p:sp>
      <p:pic>
        <p:nvPicPr>
          <p:cNvPr id="3970" name="Google Shape;39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175" y="152400"/>
            <a:ext cx="363300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1" name="Google Shape;39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562" y="2242050"/>
            <a:ext cx="712925" cy="3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94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gbc156d95a2_1_23"/>
          <p:cNvSpPr txBox="1"/>
          <p:nvPr>
            <p:ph idx="1" type="subTitle"/>
          </p:nvPr>
        </p:nvSpPr>
        <p:spPr>
          <a:xfrm>
            <a:off x="5796075" y="1242025"/>
            <a:ext cx="2448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en-GB" sz="1400">
                <a:solidFill>
                  <a:schemeClr val="dk1"/>
                </a:solidFill>
              </a:rPr>
              <a:t>Tambah katalog masuk dan keluar</a:t>
            </a:r>
            <a:endParaRPr b="0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en-GB" sz="1400">
                <a:solidFill>
                  <a:schemeClr val="dk1"/>
                </a:solidFill>
              </a:rPr>
              <a:t>Riwayat peminjaman koleksi perpustakaan.</a:t>
            </a:r>
            <a:endParaRPr/>
          </a:p>
        </p:txBody>
      </p:sp>
      <p:sp>
        <p:nvSpPr>
          <p:cNvPr id="4096" name="Google Shape;4096;gbc156d95a2_1_2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FEATURE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7" name="Google Shape;4097;gbc156d95a2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75" y="699000"/>
            <a:ext cx="2044000" cy="34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8" name="Google Shape;4098;gbc156d95a2_1_23"/>
          <p:cNvSpPr/>
          <p:nvPr/>
        </p:nvSpPr>
        <p:spPr>
          <a:xfrm flipH="1">
            <a:off x="6022775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9" name="Google Shape;4099;gbc156d95a2_1_23"/>
          <p:cNvSpPr/>
          <p:nvPr/>
        </p:nvSpPr>
        <p:spPr>
          <a:xfrm flipH="1">
            <a:off x="5928692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0" name="Google Shape;4100;gbc156d95a2_1_23"/>
          <p:cNvSpPr/>
          <p:nvPr/>
        </p:nvSpPr>
        <p:spPr>
          <a:xfrm>
            <a:off x="856381" y="399660"/>
            <a:ext cx="2043989" cy="4075830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Google Shape;4101;gbc156d95a2_1_23"/>
          <p:cNvSpPr txBox="1"/>
          <p:nvPr>
            <p:ph idx="4294967295" type="subTitle"/>
          </p:nvPr>
        </p:nvSpPr>
        <p:spPr>
          <a:xfrm>
            <a:off x="5828800" y="539275"/>
            <a:ext cx="1888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lt1"/>
                </a:solidFill>
              </a:rPr>
              <a:t>PEMINJAMAN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102" name="Google Shape;4102;gbc156d95a2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5" y="218425"/>
            <a:ext cx="4529625" cy="46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bc156d95a2_1_33"/>
          <p:cNvSpPr txBox="1"/>
          <p:nvPr>
            <p:ph idx="1" type="subTitle"/>
          </p:nvPr>
        </p:nvSpPr>
        <p:spPr>
          <a:xfrm>
            <a:off x="5811075" y="1033500"/>
            <a:ext cx="24489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0" lang="en-GB" sz="1500">
                <a:solidFill>
                  <a:schemeClr val="dk1"/>
                </a:solidFill>
              </a:rPr>
              <a:t>Menambah, mengedit, dan menghapus anggota perpustakaan.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0" lang="en-GB" sz="1500">
                <a:solidFill>
                  <a:schemeClr val="dk1"/>
                </a:solidFill>
              </a:rPr>
              <a:t>Filter berdasarkan status peminjaman koleksi.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0" lang="en-GB" sz="1500">
                <a:solidFill>
                  <a:schemeClr val="dk1"/>
                </a:solidFill>
              </a:rPr>
              <a:t>Cari dan urutkan.</a:t>
            </a:r>
            <a:endParaRPr b="0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</p:txBody>
      </p:sp>
      <p:sp>
        <p:nvSpPr>
          <p:cNvPr id="4108" name="Google Shape;4108;gbc156d95a2_1_3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FEATURE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9" name="Google Shape;4109;gbc156d95a2_1_33"/>
          <p:cNvSpPr/>
          <p:nvPr/>
        </p:nvSpPr>
        <p:spPr>
          <a:xfrm flipH="1">
            <a:off x="6022775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0" name="Google Shape;4110;gbc156d95a2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50" y="676625"/>
            <a:ext cx="1982075" cy="35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1" name="Google Shape;4111;gbc156d95a2_1_33"/>
          <p:cNvSpPr/>
          <p:nvPr/>
        </p:nvSpPr>
        <p:spPr>
          <a:xfrm flipH="1">
            <a:off x="5928692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gbc156d95a2_1_33"/>
          <p:cNvSpPr/>
          <p:nvPr/>
        </p:nvSpPr>
        <p:spPr>
          <a:xfrm>
            <a:off x="856381" y="399660"/>
            <a:ext cx="2043989" cy="4075830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gbc156d95a2_1_33"/>
          <p:cNvSpPr txBox="1"/>
          <p:nvPr>
            <p:ph idx="4294967295" type="subTitle"/>
          </p:nvPr>
        </p:nvSpPr>
        <p:spPr>
          <a:xfrm>
            <a:off x="5942650" y="539275"/>
            <a:ext cx="1660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lt1"/>
                </a:solidFill>
              </a:rPr>
              <a:t>ANGGOTA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114" name="Google Shape;4114;gbc156d95a2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00" y="251700"/>
            <a:ext cx="4045199" cy="46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bc156d95a2_1_43"/>
          <p:cNvSpPr txBox="1"/>
          <p:nvPr>
            <p:ph idx="1" type="subTitle"/>
          </p:nvPr>
        </p:nvSpPr>
        <p:spPr>
          <a:xfrm>
            <a:off x="5796075" y="1242025"/>
            <a:ext cx="24489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0" lang="en-GB" sz="1400">
                <a:solidFill>
                  <a:schemeClr val="dk1"/>
                </a:solidFill>
              </a:rPr>
              <a:t>Mencatat pengunjung perpustakaan, baik anggota maupun bukan anggota.</a:t>
            </a:r>
            <a:endParaRPr b="0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0" lang="en-GB" sz="1400">
                <a:solidFill>
                  <a:schemeClr val="dk1"/>
                </a:solidFill>
              </a:rPr>
              <a:t>Melihat statistik pengunjung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</p:txBody>
      </p:sp>
      <p:sp>
        <p:nvSpPr>
          <p:cNvPr id="4120" name="Google Shape;4120;gbc156d95a2_1_4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COLLECTION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1" name="Google Shape;4121;gbc156d95a2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00" y="662500"/>
            <a:ext cx="2101350" cy="35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2" name="Google Shape;4122;gbc156d95a2_1_43"/>
          <p:cNvSpPr/>
          <p:nvPr/>
        </p:nvSpPr>
        <p:spPr>
          <a:xfrm flipH="1">
            <a:off x="6022775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3" name="Google Shape;4123;gbc156d95a2_1_43"/>
          <p:cNvSpPr/>
          <p:nvPr/>
        </p:nvSpPr>
        <p:spPr>
          <a:xfrm flipH="1">
            <a:off x="5928692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4" name="Google Shape;4124;gbc156d95a2_1_43"/>
          <p:cNvSpPr/>
          <p:nvPr/>
        </p:nvSpPr>
        <p:spPr>
          <a:xfrm>
            <a:off x="856381" y="399660"/>
            <a:ext cx="2043989" cy="4075830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5" name="Google Shape;4125;gbc156d95a2_1_43"/>
          <p:cNvSpPr txBox="1"/>
          <p:nvPr>
            <p:ph idx="4294967295" type="subTitle"/>
          </p:nvPr>
        </p:nvSpPr>
        <p:spPr>
          <a:xfrm>
            <a:off x="5866450" y="539275"/>
            <a:ext cx="1860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lt1"/>
                </a:solidFill>
              </a:rPr>
              <a:t>PENGUNJUNG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126" name="Google Shape;4126;gbc156d95a2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75" y="139925"/>
            <a:ext cx="3915851" cy="46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1" name="Google Shape;4131;g719b2ecdbd71577_29"/>
          <p:cNvPicPr preferRelativeResize="0"/>
          <p:nvPr/>
        </p:nvPicPr>
        <p:blipFill rotWithShape="1">
          <a:blip r:embed="rId3">
            <a:alphaModFix/>
          </a:blip>
          <a:srcRect b="882" l="0" r="0" t="0"/>
          <a:stretch/>
        </p:blipFill>
        <p:spPr>
          <a:xfrm>
            <a:off x="3193575" y="195225"/>
            <a:ext cx="2841925" cy="47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2" name="Google Shape;4132;g719b2ecdbd71577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688" y="195213"/>
            <a:ext cx="229806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3" name="Google Shape;4133;g719b2ecdbd71577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25" y="199957"/>
            <a:ext cx="2841925" cy="47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Google Shape;4138;gbb0a95bec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0" y="174775"/>
            <a:ext cx="5257175" cy="37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9" name="Google Shape;4139;gbb0a95bec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992" y="1129975"/>
            <a:ext cx="3090034" cy="3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bc156d95a2_1_55"/>
          <p:cNvSpPr txBox="1"/>
          <p:nvPr>
            <p:ph type="title"/>
          </p:nvPr>
        </p:nvSpPr>
        <p:spPr>
          <a:xfrm>
            <a:off x="2330550" y="2080650"/>
            <a:ext cx="4889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4"/>
          <p:cNvSpPr txBox="1"/>
          <p:nvPr>
            <p:ph idx="1" type="subTitle"/>
          </p:nvPr>
        </p:nvSpPr>
        <p:spPr>
          <a:xfrm>
            <a:off x="1149400" y="1949625"/>
            <a:ext cx="2583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4000"/>
              <a:t>ROTOBAR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77" name="Google Shape;3977;p4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3978" name="Google Shape;3978;p4"/>
          <p:cNvSpPr txBox="1"/>
          <p:nvPr/>
        </p:nvSpPr>
        <p:spPr>
          <a:xfrm>
            <a:off x="4190825" y="1725175"/>
            <a:ext cx="391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Aplikasi untuk mengelola koleksi buku atau media lain yang berada di lingkup perpustakaan, dimana dengan adanya aplikasi tersebut dapat membantu petugas mengelola, menyimpan, menata data-data berupa anggota, buku, dan peralatan penunjang secara lebih efektif, efisien, dan teratur.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Rotobar tersedia dalam web-app dan aplikasi Android.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9" name="Google Shape;3979;p4"/>
          <p:cNvCxnSpPr/>
          <p:nvPr/>
        </p:nvCxnSpPr>
        <p:spPr>
          <a:xfrm>
            <a:off x="3922400" y="1517050"/>
            <a:ext cx="0" cy="24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719b2ecdbd71577_33"/>
          <p:cNvSpPr txBox="1"/>
          <p:nvPr>
            <p:ph idx="1" type="subTitle"/>
          </p:nvPr>
        </p:nvSpPr>
        <p:spPr>
          <a:xfrm>
            <a:off x="886138" y="1949625"/>
            <a:ext cx="2846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4000"/>
              <a:t>MASALAH</a:t>
            </a:r>
            <a:endParaRPr/>
          </a:p>
        </p:txBody>
      </p:sp>
      <p:sp>
        <p:nvSpPr>
          <p:cNvPr id="3985" name="Google Shape;3985;g719b2ecdbd71577_33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3986" name="Google Shape;3986;g719b2ecdbd71577_33"/>
          <p:cNvSpPr txBox="1"/>
          <p:nvPr/>
        </p:nvSpPr>
        <p:spPr>
          <a:xfrm>
            <a:off x="4190825" y="1725175"/>
            <a:ext cx="39135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Petugas perpustakaan kesulitan dalam mencari koleksi perpustakaan dan detailnya (kondisi, stock, peminjam, dll)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Petugas perpustakaan tidak bisa tracing peminjaman koleksi perpustakaan.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Perpustakaan tidak memiliki sumber informasi “sentral”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7" name="Google Shape;3987;g719b2ecdbd71577_33"/>
          <p:cNvCxnSpPr/>
          <p:nvPr/>
        </p:nvCxnSpPr>
        <p:spPr>
          <a:xfrm>
            <a:off x="3922400" y="1517050"/>
            <a:ext cx="0" cy="24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2" name="Google Shape;3992;gbb0a95bec7_0_0"/>
          <p:cNvGrpSpPr/>
          <p:nvPr/>
        </p:nvGrpSpPr>
        <p:grpSpPr>
          <a:xfrm rot="10800000">
            <a:off x="4761433" y="2747264"/>
            <a:ext cx="1758130" cy="1167320"/>
            <a:chOff x="2543712" y="3631587"/>
            <a:chExt cx="2028300" cy="1346700"/>
          </a:xfrm>
        </p:grpSpPr>
        <p:sp>
          <p:nvSpPr>
            <p:cNvPr id="3993" name="Google Shape;3993;gbb0a95bec7_0_0"/>
            <p:cNvSpPr/>
            <p:nvPr/>
          </p:nvSpPr>
          <p:spPr>
            <a:xfrm rot="-5400000">
              <a:off x="3225312" y="3631587"/>
              <a:ext cx="1346700" cy="13467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4" name="Google Shape;3994;gbb0a95bec7_0_0"/>
            <p:cNvCxnSpPr>
              <a:stCxn id="3993" idx="0"/>
            </p:cNvCxnSpPr>
            <p:nvPr/>
          </p:nvCxnSpPr>
          <p:spPr>
            <a:xfrm rot="10800000">
              <a:off x="2543712" y="4304937"/>
              <a:ext cx="68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95" name="Google Shape;3995;gbb0a95bec7_0_0"/>
          <p:cNvSpPr/>
          <p:nvPr/>
        </p:nvSpPr>
        <p:spPr>
          <a:xfrm rot="-5400000">
            <a:off x="3594060" y="2747251"/>
            <a:ext cx="1167300" cy="116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6" name="Google Shape;3996;gbb0a95bec7_0_0"/>
          <p:cNvSpPr/>
          <p:nvPr/>
        </p:nvSpPr>
        <p:spPr>
          <a:xfrm>
            <a:off x="4177769" y="2047640"/>
            <a:ext cx="1167300" cy="1167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7" name="Google Shape;3997;gbb0a95bec7_0_0"/>
          <p:cNvCxnSpPr>
            <a:stCxn id="3996" idx="0"/>
          </p:cNvCxnSpPr>
          <p:nvPr/>
        </p:nvCxnSpPr>
        <p:spPr>
          <a:xfrm rot="10800000">
            <a:off x="4761419" y="1459640"/>
            <a:ext cx="0" cy="58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8" name="Google Shape;3998;gbb0a95bec7_0_0"/>
          <p:cNvSpPr txBox="1"/>
          <p:nvPr/>
        </p:nvSpPr>
        <p:spPr>
          <a:xfrm>
            <a:off x="4827270" y="965835"/>
            <a:ext cx="280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Sebab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Karena buku di perpustakaan tidak terdata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Akibat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Buku di perpustakaan sering hilang.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9" name="Google Shape;3999;gbb0a95bec7_0_0"/>
          <p:cNvSpPr txBox="1"/>
          <p:nvPr/>
        </p:nvSpPr>
        <p:spPr>
          <a:xfrm>
            <a:off x="6029325" y="2346325"/>
            <a:ext cx="2439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Sebab </a:t>
            </a: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Anggota lupa untuk mengembalikan buku.</a:t>
            </a:r>
            <a:endParaRPr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Akibat </a:t>
            </a: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Mengurangi jumlah buku di perpustakaan.</a:t>
            </a:r>
            <a:endParaRPr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0" name="Google Shape;4000;gbb0a95bec7_0_0"/>
          <p:cNvSpPr txBox="1"/>
          <p:nvPr/>
        </p:nvSpPr>
        <p:spPr>
          <a:xfrm>
            <a:off x="1052763" y="2140497"/>
            <a:ext cx="25089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Sebab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Barang di penitipan tidak tertata rapi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Akibat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Barang di penitipan barang sering tertukar tukar.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1" name="Google Shape;4001;gbb0a95bec7_0_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CAUSE AND EFFECT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2" name="Google Shape;4002;gbb0a95bec7_0_0"/>
          <p:cNvCxnSpPr>
            <a:endCxn id="3995" idx="0"/>
          </p:cNvCxnSpPr>
          <p:nvPr/>
        </p:nvCxnSpPr>
        <p:spPr>
          <a:xfrm>
            <a:off x="3003360" y="3330901"/>
            <a:ext cx="590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03" name="Google Shape;4003;gbb0a95bec7_0_0"/>
          <p:cNvGrpSpPr/>
          <p:nvPr/>
        </p:nvGrpSpPr>
        <p:grpSpPr>
          <a:xfrm>
            <a:off x="3997231" y="3151915"/>
            <a:ext cx="361004" cy="357961"/>
            <a:chOff x="-47529700" y="2342000"/>
            <a:chExt cx="302450" cy="299900"/>
          </a:xfrm>
        </p:grpSpPr>
        <p:sp>
          <p:nvSpPr>
            <p:cNvPr id="4004" name="Google Shape;4004;gbb0a95bec7_0_0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gbb0a95bec7_0_0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6" name="Google Shape;4006;gbb0a95bec7_0_0"/>
          <p:cNvGrpSpPr/>
          <p:nvPr/>
        </p:nvGrpSpPr>
        <p:grpSpPr>
          <a:xfrm>
            <a:off x="4580931" y="2392765"/>
            <a:ext cx="361004" cy="357961"/>
            <a:chOff x="-47529700" y="2342000"/>
            <a:chExt cx="302450" cy="299900"/>
          </a:xfrm>
        </p:grpSpPr>
        <p:sp>
          <p:nvSpPr>
            <p:cNvPr id="4007" name="Google Shape;4007;gbb0a95bec7_0_0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gbb0a95bec7_0_0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9" name="Google Shape;4009;gbb0a95bec7_0_0"/>
          <p:cNvGrpSpPr/>
          <p:nvPr/>
        </p:nvGrpSpPr>
        <p:grpSpPr>
          <a:xfrm>
            <a:off x="5199731" y="3151915"/>
            <a:ext cx="361004" cy="357961"/>
            <a:chOff x="-47529700" y="2342000"/>
            <a:chExt cx="302450" cy="299900"/>
          </a:xfrm>
        </p:grpSpPr>
        <p:sp>
          <p:nvSpPr>
            <p:cNvPr id="4010" name="Google Shape;4010;gbb0a95bec7_0_0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gbb0a95bec7_0_0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719b2ecdbd71577_40"/>
          <p:cNvSpPr txBox="1"/>
          <p:nvPr>
            <p:ph idx="1" type="subTitle"/>
          </p:nvPr>
        </p:nvSpPr>
        <p:spPr>
          <a:xfrm>
            <a:off x="1643750" y="1949625"/>
            <a:ext cx="2088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4000"/>
              <a:t>SOLUSI</a:t>
            </a:r>
            <a:endParaRPr/>
          </a:p>
        </p:txBody>
      </p:sp>
      <p:sp>
        <p:nvSpPr>
          <p:cNvPr id="4017" name="Google Shape;4017;g719b2ecdbd71577_4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4018" name="Google Shape;4018;g719b2ecdbd71577_40"/>
          <p:cNvSpPr txBox="1"/>
          <p:nvPr/>
        </p:nvSpPr>
        <p:spPr>
          <a:xfrm>
            <a:off x="4190825" y="1725175"/>
            <a:ext cx="39135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Membuat aplikasi web dan Android untuk memudahkan petugas perpustakaan dalam mengelola koleksi perpustakaan, peminjaman koleksi, keanggotaan, dan pengunjung perpustakaan.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9" name="Google Shape;4019;g719b2ecdbd71577_40"/>
          <p:cNvCxnSpPr/>
          <p:nvPr/>
        </p:nvCxnSpPr>
        <p:spPr>
          <a:xfrm>
            <a:off x="3922400" y="1517050"/>
            <a:ext cx="0" cy="24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bb0a95bec7_0_30"/>
          <p:cNvSpPr/>
          <p:nvPr/>
        </p:nvSpPr>
        <p:spPr>
          <a:xfrm>
            <a:off x="4976750" y="1852488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5" name="Google Shape;4025;gbb0a95bec7_0_30"/>
          <p:cNvSpPr/>
          <p:nvPr/>
        </p:nvSpPr>
        <p:spPr>
          <a:xfrm>
            <a:off x="4976750" y="1074463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6" name="Google Shape;4026;gbb0a95bec7_0_30"/>
          <p:cNvSpPr/>
          <p:nvPr/>
        </p:nvSpPr>
        <p:spPr>
          <a:xfrm>
            <a:off x="4976750" y="3566775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7" name="Google Shape;4027;gbb0a95bec7_0_30"/>
          <p:cNvSpPr/>
          <p:nvPr/>
        </p:nvSpPr>
        <p:spPr>
          <a:xfrm>
            <a:off x="4976750" y="2709623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gbb0a95bec7_0_30"/>
          <p:cNvSpPr/>
          <p:nvPr/>
        </p:nvSpPr>
        <p:spPr>
          <a:xfrm>
            <a:off x="1483975" y="2289100"/>
            <a:ext cx="704700" cy="70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9" name="Google Shape;4029;gbb0a95bec7_0_30"/>
          <p:cNvSpPr txBox="1"/>
          <p:nvPr/>
        </p:nvSpPr>
        <p:spPr>
          <a:xfrm>
            <a:off x="5421550" y="998575"/>
            <a:ext cx="143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Koleksi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0" name="Google Shape;4030;gbb0a95bec7_0_30"/>
          <p:cNvSpPr txBox="1"/>
          <p:nvPr/>
        </p:nvSpPr>
        <p:spPr>
          <a:xfrm>
            <a:off x="5421550" y="1773375"/>
            <a:ext cx="143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Peminjaman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1" name="Google Shape;4031;gbb0a95bec7_0_30"/>
          <p:cNvSpPr txBox="1"/>
          <p:nvPr/>
        </p:nvSpPr>
        <p:spPr>
          <a:xfrm>
            <a:off x="5421550" y="2630513"/>
            <a:ext cx="143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Anggota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2" name="Google Shape;4032;gbb0a95bec7_0_30"/>
          <p:cNvSpPr txBox="1"/>
          <p:nvPr/>
        </p:nvSpPr>
        <p:spPr>
          <a:xfrm>
            <a:off x="5421550" y="3487663"/>
            <a:ext cx="143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Pengunjung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3" name="Google Shape;4033;gbb0a95bec7_0_30"/>
          <p:cNvSpPr/>
          <p:nvPr/>
        </p:nvSpPr>
        <p:spPr>
          <a:xfrm>
            <a:off x="1428400" y="2219850"/>
            <a:ext cx="704700" cy="704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4" name="Google Shape;4034;gbb0a95bec7_0_30"/>
          <p:cNvSpPr/>
          <p:nvPr/>
        </p:nvSpPr>
        <p:spPr>
          <a:xfrm>
            <a:off x="4924450" y="1802175"/>
            <a:ext cx="420900" cy="420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5" name="Google Shape;4035;gbb0a95bec7_0_30"/>
          <p:cNvSpPr/>
          <p:nvPr/>
        </p:nvSpPr>
        <p:spPr>
          <a:xfrm>
            <a:off x="4924450" y="1024150"/>
            <a:ext cx="420900" cy="420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6" name="Google Shape;4036;gbb0a95bec7_0_30"/>
          <p:cNvSpPr/>
          <p:nvPr/>
        </p:nvSpPr>
        <p:spPr>
          <a:xfrm>
            <a:off x="4924450" y="3516463"/>
            <a:ext cx="420900" cy="420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7" name="Google Shape;4037;gbb0a95bec7_0_30"/>
          <p:cNvSpPr/>
          <p:nvPr/>
        </p:nvSpPr>
        <p:spPr>
          <a:xfrm>
            <a:off x="4924450" y="2659311"/>
            <a:ext cx="420900" cy="420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8" name="Google Shape;4038;gbb0a95bec7_0_3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FEATURE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9" name="Google Shape;4039;gbb0a95bec7_0_30"/>
          <p:cNvCxnSpPr>
            <a:stCxn id="4033" idx="3"/>
          </p:cNvCxnSpPr>
          <p:nvPr/>
        </p:nvCxnSpPr>
        <p:spPr>
          <a:xfrm flipH="1" rot="10800000">
            <a:off x="2133100" y="2566200"/>
            <a:ext cx="1739100" cy="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gbb0a95bec7_0_30"/>
          <p:cNvCxnSpPr>
            <a:stCxn id="4035" idx="1"/>
            <a:endCxn id="4036" idx="1"/>
          </p:cNvCxnSpPr>
          <p:nvPr/>
        </p:nvCxnSpPr>
        <p:spPr>
          <a:xfrm>
            <a:off x="4924450" y="1234600"/>
            <a:ext cx="600" cy="2492400"/>
          </a:xfrm>
          <a:prstGeom prst="bentConnector3">
            <a:avLst>
              <a:gd fmla="val -177245833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gbb0a95bec7_0_30"/>
          <p:cNvCxnSpPr/>
          <p:nvPr/>
        </p:nvCxnSpPr>
        <p:spPr>
          <a:xfrm flipH="1">
            <a:off x="2782750" y="2012625"/>
            <a:ext cx="2141700" cy="564900"/>
          </a:xfrm>
          <a:prstGeom prst="bentConnector3">
            <a:avLst>
              <a:gd fmla="val 4965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2" name="Google Shape;4042;gbb0a95bec7_0_30"/>
          <p:cNvCxnSpPr/>
          <p:nvPr/>
        </p:nvCxnSpPr>
        <p:spPr>
          <a:xfrm rot="10800000">
            <a:off x="2133100" y="2572200"/>
            <a:ext cx="2791200" cy="297600"/>
          </a:xfrm>
          <a:prstGeom prst="bentConnector3">
            <a:avLst>
              <a:gd fmla="val 378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43" name="Google Shape;4043;gbb0a95bec7_0_30"/>
          <p:cNvGrpSpPr/>
          <p:nvPr/>
        </p:nvGrpSpPr>
        <p:grpSpPr>
          <a:xfrm>
            <a:off x="1580551" y="2393495"/>
            <a:ext cx="359154" cy="357424"/>
            <a:chOff x="-49786250" y="2316650"/>
            <a:chExt cx="300900" cy="299450"/>
          </a:xfrm>
        </p:grpSpPr>
        <p:sp>
          <p:nvSpPr>
            <p:cNvPr id="4044" name="Google Shape;4044;gbb0a95bec7_0_30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gbb0a95bec7_0_30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gbb0a95bec7_0_30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gbb0a95bec7_0_30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gbb0a95bec7_0_30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gbb0a95bec7_0_30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gbb0a95bec7_0_30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7"/>
          <p:cNvSpPr txBox="1"/>
          <p:nvPr>
            <p:ph idx="1" type="subTitle"/>
          </p:nvPr>
        </p:nvSpPr>
        <p:spPr>
          <a:xfrm>
            <a:off x="4128270" y="1185900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Menambah, mengedit, dan menghapus koleksi perpustakaan.</a:t>
            </a:r>
            <a:endParaRPr/>
          </a:p>
        </p:txBody>
      </p:sp>
      <p:sp>
        <p:nvSpPr>
          <p:cNvPr id="4056" name="Google Shape;4056;p7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FEATURE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7" name="Google Shape;4057;p7"/>
          <p:cNvSpPr/>
          <p:nvPr/>
        </p:nvSpPr>
        <p:spPr>
          <a:xfrm flipH="1">
            <a:off x="3414034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8" name="Google Shape;4058;p7"/>
          <p:cNvSpPr/>
          <p:nvPr/>
        </p:nvSpPr>
        <p:spPr>
          <a:xfrm flipH="1">
            <a:off x="3319951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9" name="Google Shape;4059;p7"/>
          <p:cNvSpPr/>
          <p:nvPr/>
        </p:nvSpPr>
        <p:spPr>
          <a:xfrm flipH="1">
            <a:off x="6022775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0" name="Google Shape;4060;p7"/>
          <p:cNvSpPr/>
          <p:nvPr/>
        </p:nvSpPr>
        <p:spPr>
          <a:xfrm flipH="1">
            <a:off x="5928692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1" name="Google Shape;4061;p7"/>
          <p:cNvSpPr/>
          <p:nvPr/>
        </p:nvSpPr>
        <p:spPr>
          <a:xfrm flipH="1">
            <a:off x="3414034" y="2674275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2" name="Google Shape;4062;p7"/>
          <p:cNvSpPr/>
          <p:nvPr/>
        </p:nvSpPr>
        <p:spPr>
          <a:xfrm flipH="1">
            <a:off x="3319951" y="2583854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3" name="Google Shape;4063;p7"/>
          <p:cNvSpPr/>
          <p:nvPr/>
        </p:nvSpPr>
        <p:spPr>
          <a:xfrm flipH="1">
            <a:off x="6022775" y="2674275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4" name="Google Shape;4064;p7"/>
          <p:cNvSpPr/>
          <p:nvPr/>
        </p:nvSpPr>
        <p:spPr>
          <a:xfrm flipH="1">
            <a:off x="5928692" y="2583854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5" name="Google Shape;4065;p7"/>
          <p:cNvSpPr txBox="1"/>
          <p:nvPr>
            <p:ph idx="2" type="subTitle"/>
          </p:nvPr>
        </p:nvSpPr>
        <p:spPr>
          <a:xfrm>
            <a:off x="4128270" y="3251312"/>
            <a:ext cx="16965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Menambah dan mengubah data anggota perpustakaan.</a:t>
            </a:r>
            <a:endParaRPr/>
          </a:p>
        </p:txBody>
      </p:sp>
      <p:pic>
        <p:nvPicPr>
          <p:cNvPr id="4066" name="Google Shape;40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88" y="728875"/>
            <a:ext cx="2020488" cy="34029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7" name="Google Shape;4067;p7"/>
          <p:cNvSpPr txBox="1"/>
          <p:nvPr>
            <p:ph idx="3" type="subTitle"/>
          </p:nvPr>
        </p:nvSpPr>
        <p:spPr>
          <a:xfrm>
            <a:off x="6022775" y="1185900"/>
            <a:ext cx="2303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Manajemen koleksi yang dipinjam dan yang meminjam, serta alur peminjaman dan pengembalian koleksi.</a:t>
            </a:r>
            <a:endParaRPr/>
          </a:p>
        </p:txBody>
      </p:sp>
      <p:sp>
        <p:nvSpPr>
          <p:cNvPr id="4068" name="Google Shape;4068;p7"/>
          <p:cNvSpPr txBox="1"/>
          <p:nvPr>
            <p:ph idx="4" type="subTitle"/>
          </p:nvPr>
        </p:nvSpPr>
        <p:spPr>
          <a:xfrm>
            <a:off x="6042575" y="3251300"/>
            <a:ext cx="22296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Buku tamu untuk perpustakaan, baik untuk tamu member maupun non-member.</a:t>
            </a:r>
            <a:endParaRPr/>
          </a:p>
        </p:txBody>
      </p:sp>
      <p:sp>
        <p:nvSpPr>
          <p:cNvPr id="4069" name="Google Shape;4069;p7"/>
          <p:cNvSpPr txBox="1"/>
          <p:nvPr>
            <p:ph idx="5" type="subTitle"/>
          </p:nvPr>
        </p:nvSpPr>
        <p:spPr>
          <a:xfrm>
            <a:off x="3319950" y="539275"/>
            <a:ext cx="1660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KOLEKSI</a:t>
            </a:r>
            <a:endParaRPr/>
          </a:p>
        </p:txBody>
      </p:sp>
      <p:sp>
        <p:nvSpPr>
          <p:cNvPr id="4070" name="Google Shape;4070;p7"/>
          <p:cNvSpPr txBox="1"/>
          <p:nvPr>
            <p:ph idx="6" type="subTitle"/>
          </p:nvPr>
        </p:nvSpPr>
        <p:spPr>
          <a:xfrm>
            <a:off x="3320100" y="2618550"/>
            <a:ext cx="1660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ANGGOTA</a:t>
            </a:r>
            <a:endParaRPr/>
          </a:p>
        </p:txBody>
      </p:sp>
      <p:sp>
        <p:nvSpPr>
          <p:cNvPr id="4071" name="Google Shape;4071;p7"/>
          <p:cNvSpPr txBox="1"/>
          <p:nvPr>
            <p:ph idx="7" type="subTitle"/>
          </p:nvPr>
        </p:nvSpPr>
        <p:spPr>
          <a:xfrm>
            <a:off x="5822352" y="539275"/>
            <a:ext cx="1901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PEMINJAMAN</a:t>
            </a:r>
            <a:endParaRPr/>
          </a:p>
        </p:txBody>
      </p:sp>
      <p:sp>
        <p:nvSpPr>
          <p:cNvPr id="4072" name="Google Shape;4072;p7"/>
          <p:cNvSpPr txBox="1"/>
          <p:nvPr>
            <p:ph idx="8" type="subTitle"/>
          </p:nvPr>
        </p:nvSpPr>
        <p:spPr>
          <a:xfrm>
            <a:off x="5924801" y="2618550"/>
            <a:ext cx="1696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PENGUNJUNG</a:t>
            </a:r>
            <a:endParaRPr/>
          </a:p>
        </p:txBody>
      </p:sp>
      <p:sp>
        <p:nvSpPr>
          <p:cNvPr id="4073" name="Google Shape;4073;p7"/>
          <p:cNvSpPr/>
          <p:nvPr/>
        </p:nvSpPr>
        <p:spPr>
          <a:xfrm>
            <a:off x="856381" y="399660"/>
            <a:ext cx="2043989" cy="4075830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8" name="Google Shape;4078;gbb336fe2c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00" y="152400"/>
            <a:ext cx="6804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bc156d95a2_1_0"/>
          <p:cNvSpPr txBox="1"/>
          <p:nvPr>
            <p:ph idx="1" type="subTitle"/>
          </p:nvPr>
        </p:nvSpPr>
        <p:spPr>
          <a:xfrm>
            <a:off x="5803575" y="1033500"/>
            <a:ext cx="24489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-GB" sz="1500"/>
              <a:t>Menambah, mengedit, dan menghapus koleksi perpustakaan.</a:t>
            </a:r>
            <a:endParaRPr b="0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-GB" sz="1500"/>
              <a:t>Kategori berdasarkan jenis koleksi</a:t>
            </a:r>
            <a:endParaRPr b="0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-GB" sz="1500"/>
              <a:t>Cari dan urutkan</a:t>
            </a:r>
            <a:endParaRPr b="0" sz="1500"/>
          </a:p>
        </p:txBody>
      </p:sp>
      <p:sp>
        <p:nvSpPr>
          <p:cNvPr id="4084" name="Google Shape;4084;gbc156d95a2_1_0"/>
          <p:cNvSpPr txBox="1"/>
          <p:nvPr>
            <p:ph type="ctrTitle"/>
          </p:nvPr>
        </p:nvSpPr>
        <p:spPr>
          <a:xfrm rot="-5400000">
            <a:off x="-2047800" y="2407375"/>
            <a:ext cx="4640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FEATURE</a:t>
            </a:r>
            <a:endParaRPr b="0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5" name="Google Shape;4085;gbc156d95a2_1_0"/>
          <p:cNvSpPr/>
          <p:nvPr/>
        </p:nvSpPr>
        <p:spPr>
          <a:xfrm flipH="1">
            <a:off x="6022775" y="605996"/>
            <a:ext cx="1688700" cy="50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6" name="Google Shape;4086;gbc156d95a2_1_0"/>
          <p:cNvSpPr/>
          <p:nvPr/>
        </p:nvSpPr>
        <p:spPr>
          <a:xfrm flipH="1">
            <a:off x="5928692" y="515575"/>
            <a:ext cx="1688700" cy="503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7" name="Google Shape;4087;gbc156d95a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25" y="732550"/>
            <a:ext cx="20237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8" name="Google Shape;4088;gbc156d95a2_1_0"/>
          <p:cNvSpPr/>
          <p:nvPr/>
        </p:nvSpPr>
        <p:spPr>
          <a:xfrm>
            <a:off x="856381" y="399660"/>
            <a:ext cx="2043989" cy="4075830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9" name="Google Shape;4089;gbc156d95a2_1_0"/>
          <p:cNvSpPr txBox="1"/>
          <p:nvPr>
            <p:ph idx="4294967295" type="subTitle"/>
          </p:nvPr>
        </p:nvSpPr>
        <p:spPr>
          <a:xfrm>
            <a:off x="5942650" y="539275"/>
            <a:ext cx="1660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lt1"/>
                </a:solidFill>
              </a:rPr>
              <a:t>KOLEKSI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4090" name="Google Shape;4090;gbc156d95a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78" y="304608"/>
            <a:ext cx="4205050" cy="47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orful Social Media by Slidesgo">
  <a:themeElements>
    <a:clrScheme name="Simple Light">
      <a:dk1>
        <a:srgbClr val="434343"/>
      </a:dk1>
      <a:lt1>
        <a:srgbClr val="FFFFFF"/>
      </a:lt1>
      <a:dk2>
        <a:srgbClr val="434343"/>
      </a:dk2>
      <a:lt2>
        <a:srgbClr val="EEEEEE"/>
      </a:lt2>
      <a:accent1>
        <a:srgbClr val="868FF9"/>
      </a:accent1>
      <a:accent2>
        <a:srgbClr val="FF8A8A"/>
      </a:accent2>
      <a:accent3>
        <a:srgbClr val="FF76DF"/>
      </a:accent3>
      <a:accent4>
        <a:srgbClr val="FEF584"/>
      </a:accent4>
      <a:accent5>
        <a:srgbClr val="434343"/>
      </a:accent5>
      <a:accent6>
        <a:srgbClr val="868FF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2021-02-03T23:18:00Z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