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牟 牟敬芳" initials="牟" lastIdx="1" clrIdx="0">
    <p:extLst>
      <p:ext uri="{19B8F6BF-5375-455C-9EA6-DF929625EA0E}">
        <p15:presenceInfo xmlns:p15="http://schemas.microsoft.com/office/powerpoint/2012/main" userId="3c9eddc86bc220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0T21:19:26.03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6DA91-8A00-49AD-AE17-AB37D40AE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              光衡商城管理系统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77F27A-D909-42EB-A2FF-82304A379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开发人员：牟敬芳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曲阳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C63FF9-4C76-416D-A981-27D5138F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89" y="3159442"/>
            <a:ext cx="3545998" cy="32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17D211-DB1A-4840-9147-DDD24B9C41BB}"/>
              </a:ext>
            </a:extLst>
          </p:cNvPr>
          <p:cNvSpPr txBox="1"/>
          <p:nvPr/>
        </p:nvSpPr>
        <p:spPr>
          <a:xfrm>
            <a:off x="665824" y="855786"/>
            <a:ext cx="826511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订单模块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zh-CN" altLang="en-US" sz="4400" dirty="0"/>
              <a:t>第一部分前台展示部分</a:t>
            </a:r>
            <a:endParaRPr lang="en-US" altLang="zh-CN" sz="4400" dirty="0"/>
          </a:p>
          <a:p>
            <a:endParaRPr lang="en-US" altLang="zh-CN" sz="4400" dirty="0"/>
          </a:p>
          <a:p>
            <a:endParaRPr lang="en-US" altLang="zh-CN" sz="4400" dirty="0"/>
          </a:p>
          <a:p>
            <a:r>
              <a:rPr lang="zh-CN" altLang="en-US" sz="4400" dirty="0"/>
              <a:t>第二部分后台管理部分</a:t>
            </a:r>
            <a:endParaRPr lang="en-US" altLang="zh-CN" sz="4400" dirty="0"/>
          </a:p>
          <a:p>
            <a:endParaRPr lang="en-US" altLang="zh-CN" sz="4400" dirty="0"/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0378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DB7391-05FF-4BD6-AF6B-5E2FB135E036}"/>
              </a:ext>
            </a:extLst>
          </p:cNvPr>
          <p:cNvSpPr txBox="1"/>
          <p:nvPr/>
        </p:nvSpPr>
        <p:spPr>
          <a:xfrm>
            <a:off x="221942" y="479395"/>
            <a:ext cx="1197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前台展示部分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EB875-DB22-4633-B4FA-5F900646735C}"/>
              </a:ext>
            </a:extLst>
          </p:cNvPr>
          <p:cNvSpPr txBox="1"/>
          <p:nvPr/>
        </p:nvSpPr>
        <p:spPr>
          <a:xfrm>
            <a:off x="727968" y="1387376"/>
            <a:ext cx="562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会员中心：包括 个人中心、我的订单、历史订单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B56C34-C346-415F-802F-AD67C44E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8" y="2192011"/>
            <a:ext cx="7201524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8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49DDEA-EBF3-4EE6-89AA-746E535FE17D}"/>
              </a:ext>
            </a:extLst>
          </p:cNvPr>
          <p:cNvSpPr txBox="1"/>
          <p:nvPr/>
        </p:nvSpPr>
        <p:spPr>
          <a:xfrm>
            <a:off x="443882" y="577049"/>
            <a:ext cx="676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个人中心：可以修改个人信息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6F14B3-D550-43D5-AF74-F829665F5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9" y="1126225"/>
            <a:ext cx="8275930" cy="43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9167CF-354E-467C-88C8-E5E11E1A273D}"/>
              </a:ext>
            </a:extLst>
          </p:cNvPr>
          <p:cNvSpPr txBox="1"/>
          <p:nvPr/>
        </p:nvSpPr>
        <p:spPr>
          <a:xfrm>
            <a:off x="648069" y="557527"/>
            <a:ext cx="383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我的订单：可以查看订单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8840EC-41A9-4C08-9007-C08A7580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9" y="1006809"/>
            <a:ext cx="5583548" cy="24221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D7B5A47-7F61-428B-AC18-373F2B902721}"/>
              </a:ext>
            </a:extLst>
          </p:cNvPr>
          <p:cNvSpPr txBox="1"/>
          <p:nvPr/>
        </p:nvSpPr>
        <p:spPr>
          <a:xfrm>
            <a:off x="625874" y="3604334"/>
            <a:ext cx="480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历史订单：可以查看订单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1B0685-FF1D-4619-9444-BC629E185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75" y="3987930"/>
            <a:ext cx="8773906" cy="242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2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F8E092-EE9E-4EDF-9E2B-A77DCBCB0985}"/>
              </a:ext>
            </a:extLst>
          </p:cNvPr>
          <p:cNvSpPr txBox="1"/>
          <p:nvPr/>
        </p:nvSpPr>
        <p:spPr>
          <a:xfrm>
            <a:off x="292964" y="719092"/>
            <a:ext cx="1200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后台管理部分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B09422-A2DD-49D0-AC56-CBA063665C11}"/>
              </a:ext>
            </a:extLst>
          </p:cNvPr>
          <p:cNvSpPr txBox="1"/>
          <p:nvPr/>
        </p:nvSpPr>
        <p:spPr>
          <a:xfrm>
            <a:off x="1042266" y="1664000"/>
            <a:ext cx="599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管理员登录：包括用户名、密码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4A879E-B7DF-499E-A22E-A0B5EE40E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9" y="2444378"/>
            <a:ext cx="4652474" cy="41250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F0E7D6-00DA-448D-B335-DFA9FA0B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614" y="2444378"/>
            <a:ext cx="7416386" cy="41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6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1BF8D-964E-4CBF-A65E-15D30091AE7C}"/>
              </a:ext>
            </a:extLst>
          </p:cNvPr>
          <p:cNvSpPr txBox="1"/>
          <p:nvPr/>
        </p:nvSpPr>
        <p:spPr>
          <a:xfrm>
            <a:off x="363983" y="568171"/>
            <a:ext cx="594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个人信息：进行修改等操作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5D0B29-7085-43C3-9320-39547D247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9368"/>
            <a:ext cx="12192000" cy="24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76D291-8097-4870-9B25-882CE33A86DE}"/>
              </a:ext>
            </a:extLst>
          </p:cNvPr>
          <p:cNvSpPr txBox="1"/>
          <p:nvPr/>
        </p:nvSpPr>
        <p:spPr>
          <a:xfrm>
            <a:off x="577049" y="434696"/>
            <a:ext cx="348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用户管理：可进行删除修改操作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81A147-8BE1-4BD0-9F08-1BE8F60AC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353"/>
            <a:ext cx="12192000" cy="2594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DDEDEB-4C52-42BF-903C-A0621A59647E}"/>
              </a:ext>
            </a:extLst>
          </p:cNvPr>
          <p:cNvSpPr txBox="1"/>
          <p:nvPr/>
        </p:nvSpPr>
        <p:spPr>
          <a:xfrm>
            <a:off x="408372" y="3657000"/>
            <a:ext cx="674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员工管理：可进行删除修改操作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8832C4-A976-4CE3-86B9-51CC738EC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5657"/>
            <a:ext cx="12192000" cy="23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04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FC604A-4883-4B73-821C-358EE8DB21C9}"/>
              </a:ext>
            </a:extLst>
          </p:cNvPr>
          <p:cNvSpPr txBox="1"/>
          <p:nvPr/>
        </p:nvSpPr>
        <p:spPr>
          <a:xfrm>
            <a:off x="399494" y="665826"/>
            <a:ext cx="638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图片管理：首页图片可以进行替换 更改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D069AB-BB65-4550-9F07-36F6D59E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456"/>
            <a:ext cx="11970582" cy="448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CA80CD-B8C2-41E0-BAFA-4614A19EA483}"/>
              </a:ext>
            </a:extLst>
          </p:cNvPr>
          <p:cNvSpPr txBox="1"/>
          <p:nvPr/>
        </p:nvSpPr>
        <p:spPr>
          <a:xfrm>
            <a:off x="887767" y="603682"/>
            <a:ext cx="691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订单管理：可进行查看、修改、确认收货等操作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620390-0733-4998-82EA-DA71731E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807"/>
            <a:ext cx="12192000" cy="41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46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D21D27C-BDED-4B7A-94A6-5BD2324B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1" y="744565"/>
            <a:ext cx="7960493" cy="26844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C02F41-B385-4EC5-AD4B-38E03FB7C705}"/>
              </a:ext>
            </a:extLst>
          </p:cNvPr>
          <p:cNvSpPr txBox="1"/>
          <p:nvPr/>
        </p:nvSpPr>
        <p:spPr>
          <a:xfrm>
            <a:off x="316084" y="177180"/>
            <a:ext cx="21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查看订单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0A8259-B23E-4A75-9E0C-21DA80C81969}"/>
              </a:ext>
            </a:extLst>
          </p:cNvPr>
          <p:cNvSpPr txBox="1"/>
          <p:nvPr/>
        </p:nvSpPr>
        <p:spPr>
          <a:xfrm>
            <a:off x="316083" y="3627053"/>
            <a:ext cx="1158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修改订单                                                                                             确认收货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967A7D-2E3B-493F-871E-5BC41932B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1" y="4088169"/>
            <a:ext cx="6248953" cy="25926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2BB306-CCF9-410E-993C-028AA5C4D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286" y="4088169"/>
            <a:ext cx="4222738" cy="26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5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1103A-781F-441C-AB08-DFB9A5F7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包括注册、登录、会员中心、登录后台、商品分类（女装类、男装类、童装类、进口类、其他）、购物车、热门商品、最新商品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5F889E-FEE9-41AB-ADE9-893F1D1EB527}"/>
              </a:ext>
            </a:extLst>
          </p:cNvPr>
          <p:cNvSpPr txBox="1"/>
          <p:nvPr/>
        </p:nvSpPr>
        <p:spPr>
          <a:xfrm>
            <a:off x="887768" y="1180730"/>
            <a:ext cx="446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3189844524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69B626-F26A-460E-AE35-5E7A28CEFFC4}"/>
              </a:ext>
            </a:extLst>
          </p:cNvPr>
          <p:cNvSpPr txBox="1"/>
          <p:nvPr/>
        </p:nvSpPr>
        <p:spPr>
          <a:xfrm>
            <a:off x="568171" y="656948"/>
            <a:ext cx="223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图表统计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6E2B9D-41C5-439D-8E39-7927FBAB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537"/>
            <a:ext cx="12192000" cy="49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DF08C-D10A-46DE-B817-E782A25057FB}"/>
              </a:ext>
            </a:extLst>
          </p:cNvPr>
          <p:cNvSpPr txBox="1"/>
          <p:nvPr/>
        </p:nvSpPr>
        <p:spPr>
          <a:xfrm>
            <a:off x="665824" y="665825"/>
            <a:ext cx="751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商品管理：可以进行查询、删除、修改等操作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5FDB8B-F01F-448F-80E7-23EBD831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321"/>
            <a:ext cx="12192000" cy="43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8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26B1B9-7ED7-4368-8EFA-68B2D55C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57" y="1178510"/>
            <a:ext cx="8731682" cy="49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2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59D69A-0466-4A7D-B54F-D19039345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65" y="356676"/>
            <a:ext cx="7270061" cy="650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2275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14DF4-EB26-4028-987A-1BFAC34C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注册：</a:t>
            </a:r>
            <a:r>
              <a:rPr lang="en-US" altLang="zh-CN" dirty="0"/>
              <a:t> </a:t>
            </a:r>
            <a:r>
              <a:rPr lang="zh-CN" altLang="en-US" dirty="0"/>
              <a:t>包括用户名、密码、邮箱、姓名、性别、联系方式、收货地址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CFCB60-FBF0-4248-A529-4F2A48BF1C45}"/>
              </a:ext>
            </a:extLst>
          </p:cNvPr>
          <p:cNvSpPr txBox="1"/>
          <p:nvPr/>
        </p:nvSpPr>
        <p:spPr>
          <a:xfrm>
            <a:off x="275208" y="1114642"/>
            <a:ext cx="4793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登录注册模块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C604BE-C694-45C7-81C2-8C85C4CF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89" y="2750229"/>
            <a:ext cx="6936105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665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6297DD-D072-4F52-9B20-685EBBA0B7EF}"/>
              </a:ext>
            </a:extLst>
          </p:cNvPr>
          <p:cNvSpPr txBox="1"/>
          <p:nvPr/>
        </p:nvSpPr>
        <p:spPr>
          <a:xfrm>
            <a:off x="1331650" y="1189607"/>
            <a:ext cx="4944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登录：用户名（邮箱）都可用于登录</a:t>
            </a:r>
            <a:endParaRPr lang="en-US" altLang="zh-CN" sz="2000" dirty="0"/>
          </a:p>
          <a:p>
            <a:r>
              <a:rPr lang="en-US" altLang="zh-CN" sz="2000" dirty="0"/>
              <a:t>           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ED6FAA-A810-41F4-BF4E-D18179BD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31" y="2290261"/>
            <a:ext cx="7689246" cy="32540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54B4C-8F3D-44D6-80DB-5BF8AFF2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477" y="2290261"/>
            <a:ext cx="3931387" cy="325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8303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C86E1A-BBE2-4BE7-B3D5-B164A7998721}"/>
              </a:ext>
            </a:extLst>
          </p:cNvPr>
          <p:cNvSpPr txBox="1"/>
          <p:nvPr/>
        </p:nvSpPr>
        <p:spPr>
          <a:xfrm>
            <a:off x="372863" y="692458"/>
            <a:ext cx="81408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购物车模块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en-US" altLang="zh-CN" sz="4400" dirty="0"/>
              <a:t>  </a:t>
            </a:r>
            <a:r>
              <a:rPr lang="zh-CN" altLang="en-US" dirty="0"/>
              <a:t>用户可以把喜欢的商品加入购物车中，下单时选择喜欢的下单，不需要的商品可以删除。也可以一次性清空购物车。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BE97C5-0615-4CB7-9251-4936C0E2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09" y="3263937"/>
            <a:ext cx="5517907" cy="14654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6405C8-CEC6-42F2-BD0A-3D73BB9C5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729367"/>
            <a:ext cx="5184559" cy="206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9611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F43BB4-EBBC-4197-A4D9-C47E07136B81}"/>
              </a:ext>
            </a:extLst>
          </p:cNvPr>
          <p:cNvSpPr txBox="1"/>
          <p:nvPr/>
        </p:nvSpPr>
        <p:spPr>
          <a:xfrm>
            <a:off x="284085" y="1003177"/>
            <a:ext cx="402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提交订单：可进行删除操作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FA643A-20F8-4344-9089-F91AA1DE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5" y="1554021"/>
            <a:ext cx="6593811" cy="4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0078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7330AD-85DD-46F8-8531-B02FE580C97E}"/>
              </a:ext>
            </a:extLst>
          </p:cNvPr>
          <p:cNvSpPr txBox="1"/>
          <p:nvPr/>
        </p:nvSpPr>
        <p:spPr>
          <a:xfrm>
            <a:off x="177552" y="736847"/>
            <a:ext cx="5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提交订单：提价成功后进行付款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3CFFF0-E4C0-4CF3-AB0D-F9BD88B89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69" y="1106179"/>
            <a:ext cx="7712108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826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156084-30FA-4E32-AF63-F6050AC6BDE2}"/>
              </a:ext>
            </a:extLst>
          </p:cNvPr>
          <p:cNvSpPr txBox="1"/>
          <p:nvPr/>
        </p:nvSpPr>
        <p:spPr>
          <a:xfrm>
            <a:off x="621437" y="710213"/>
            <a:ext cx="910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付款：支付成功后，生成订单，用户可在会员中心查看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E254FB-3113-4EA9-8AEB-2D8374BD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77" y="1207145"/>
            <a:ext cx="7574936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4850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542</TotalTime>
  <Words>279</Words>
  <Application>Microsoft Office PowerPoint</Application>
  <PresentationFormat>宽屏</PresentationFormat>
  <Paragraphs>41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Century Gothic</vt:lpstr>
      <vt:lpstr>Wingdings 3</vt:lpstr>
      <vt:lpstr>切片</vt:lpstr>
      <vt:lpstr>              光衡商城管理系统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牟 牟敬芳</dc:creator>
  <cp:lastModifiedBy>牟 牟敬芳</cp:lastModifiedBy>
  <cp:revision>19</cp:revision>
  <dcterms:created xsi:type="dcterms:W3CDTF">2019-12-30T03:40:14Z</dcterms:created>
  <dcterms:modified xsi:type="dcterms:W3CDTF">2019-12-30T14:00:25Z</dcterms:modified>
</cp:coreProperties>
</file>