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257" r:id="rId3"/>
    <p:sldId id="280" r:id="rId4"/>
    <p:sldId id="286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706" autoAdjust="0"/>
  </p:normalViewPr>
  <p:slideViewPr>
    <p:cSldViewPr snapToGrid="0">
      <p:cViewPr varScale="1">
        <p:scale>
          <a:sx n="143" d="100"/>
          <a:sy n="143" d="100"/>
        </p:scale>
        <p:origin x="906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889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6904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512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29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546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96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08.04.2018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Scope</a:t>
            </a:r>
            <a:endParaRPr lang="de-DE" dirty="0"/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0C719E4D-A698-413D-BA3C-5FAB44B61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7853606" cy="4462272"/>
          </a:xfrm>
        </p:spPr>
        <p:txBody>
          <a:bodyPr/>
          <a:lstStyle/>
          <a:p>
            <a:r>
              <a:rPr lang="de-CH" dirty="0"/>
              <a:t>Soziale Phobie</a:t>
            </a:r>
          </a:p>
          <a:p>
            <a:r>
              <a:rPr lang="de-CH" dirty="0"/>
              <a:t>Nähere Angehörige</a:t>
            </a:r>
          </a:p>
          <a:p>
            <a:endParaRPr lang="de-CH" dirty="0"/>
          </a:p>
          <a:p>
            <a:r>
              <a:rPr lang="de-CH" dirty="0"/>
              <a:t>Unterstützen des med. Personals​</a:t>
            </a:r>
          </a:p>
          <a:p>
            <a:r>
              <a:rPr lang="de-CH" dirty="0"/>
              <a:t>Umgang mit Krankheit für Patienten und Angehörige erleichtern​</a:t>
            </a:r>
          </a:p>
          <a:p>
            <a:r>
              <a:rPr lang="de-CH" dirty="0"/>
              <a:t>Schweizerisches Datenschutzgesetz​</a:t>
            </a:r>
          </a:p>
          <a:p>
            <a:r>
              <a:rPr lang="de-CH" dirty="0"/>
              <a:t>Schweizerisches Gesundheitsgesetz​</a:t>
            </a:r>
          </a:p>
          <a:p>
            <a:r>
              <a:rPr lang="de-CH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BD4A-1636-4952-B529-16E99826AD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pic>
        <p:nvPicPr>
          <p:cNvPr id="4" name="Inhaltsplatzhalter 20">
            <a:extLst>
              <a:ext uri="{FF2B5EF4-FFF2-40B4-BE49-F238E27FC236}">
                <a16:creationId xmlns:a16="http://schemas.microsoft.com/office/drawing/2014/main" id="{51C9F21F-B902-44BF-9886-5FE9E9B18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79" y="1600200"/>
            <a:ext cx="5796150" cy="44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/>
              <a:t>Research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5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Synthesize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de-CH" dirty="0"/>
              <a:t>Als Vater will ich einen einfachen Weg das Verhalten des Patienten zu dokumentieren, damit der Arzt/Therapeut die Informationen benutzen kann, um die Behandlung entsprechend anzupassen.</a:t>
            </a:r>
          </a:p>
          <a:p>
            <a:r>
              <a:rPr lang="de-CH" dirty="0"/>
              <a:t>Als Vormund will ich Zugriff auf den Behandlungsverlauf des Patienten, damit ich weiss wie gut er sich entwickelt.</a:t>
            </a:r>
          </a:p>
          <a:p>
            <a:r>
              <a:rPr lang="de-CH" dirty="0"/>
              <a:t>Als Mutter will ich die verschriebenen Medikamente jeder Sitzung sehen, damit ich sicherstellen kann, dass der Patient diese auch benutzt.</a:t>
            </a:r>
          </a:p>
          <a:p>
            <a:r>
              <a:rPr lang="de-CH" dirty="0"/>
              <a:t>Als Angehöriger will ich die gesetzten Ziele zwischen dem Arzt/Therapeuten und dem Patienten sehen und in der Lage sein, eigene Ziele ins System einzutragen, damit der Arzt/Therapeut und ich diese, wenn nötig, anpassen und überprüfen können.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3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/>
              <a:t>Design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E420E6-FF46-43CB-A7C0-AE50FF6BF0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077E71-550D-4CF0-8598-FB270BCFBA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600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/>
              <a:t>Prototype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827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CH" dirty="0" err="1"/>
              <a:t>Validate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95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</a:t>
            </a:r>
            <a:r>
              <a:rPr lang="de-CH" sz="1800" cap="none" dirty="0" err="1"/>
              <a:t>Kozina</a:t>
            </a:r>
            <a:r>
              <a:rPr lang="de-CH" sz="1800" cap="none" dirty="0"/>
              <a:t>, Jannick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188</Words>
  <Application>Microsoft Office PowerPoint</Application>
  <PresentationFormat>Widescreen</PresentationFormat>
  <Paragraphs>31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Gesundheit und Fitness 16:9</vt:lpstr>
      <vt:lpstr>social anxiety disorder</vt:lpstr>
      <vt:lpstr>Scope</vt:lpstr>
      <vt:lpstr>Research</vt:lpstr>
      <vt:lpstr>Research</vt:lpstr>
      <vt:lpstr>Synthesize</vt:lpstr>
      <vt:lpstr>Design</vt:lpstr>
      <vt:lpstr>Prototype</vt:lpstr>
      <vt:lpstr>Validate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Dario Furigo</cp:lastModifiedBy>
  <cp:revision>6</cp:revision>
  <dcterms:created xsi:type="dcterms:W3CDTF">2018-04-06T07:14:23Z</dcterms:created>
  <dcterms:modified xsi:type="dcterms:W3CDTF">2018-04-08T18:31:18Z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