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89" r:id="rId3"/>
    <p:sldId id="290" r:id="rId4"/>
    <p:sldId id="285" r:id="rId5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101" d="100"/>
          <a:sy n="101" d="100"/>
        </p:scale>
        <p:origin x="97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15.04.18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xmlns="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xmlns="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xmlns="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xmlns="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and Hardware </a:t>
            </a:r>
            <a:r>
              <a:rPr lang="de-CH" dirty="0" err="1"/>
              <a:t>requirements</a:t>
            </a:r>
            <a:r>
              <a:rPr lang="de-CH" dirty="0"/>
              <a:t>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Angehörigen-Tagebuch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Patienten-Tagebuch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Zielsetzungs</a:t>
            </a:r>
            <a:r>
              <a:rPr lang="en-US" dirty="0" smtClean="0"/>
              <a:t>-System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Berechtigungssystem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Responsive Design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Store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Non-Functional 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9</TotalTime>
  <Words>79</Words>
  <Application>Microsoft Macintosh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Gesundheit und Fitness 16:9</vt:lpstr>
      <vt:lpstr>CS2 - Task 2: requirements</vt:lpstr>
      <vt:lpstr>Index</vt:lpstr>
      <vt:lpstr>System Requirement Specification</vt:lpstr>
      <vt:lpstr>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Ohran Mujkic</cp:lastModifiedBy>
  <cp:revision>30</cp:revision>
  <dcterms:created xsi:type="dcterms:W3CDTF">2018-04-06T07:14:23Z</dcterms:created>
  <dcterms:modified xsi:type="dcterms:W3CDTF">2018-04-15T16:55:02Z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