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257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88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1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2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54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1C11FF07-B210-4400-BCAE-55349112F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6940"/>
            <a:ext cx="5796150" cy="4459831"/>
          </a:xfr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Design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420E6-FF46-43CB-A7C0-AE50FF6B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077E71-550D-4CF0-8598-FB270BCFB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0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2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Validate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42</Words>
  <Application>Microsoft Office PowerPoint</Application>
  <PresentationFormat>Breitbild</PresentationFormat>
  <Paragraphs>17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Gesundheit und Fitness 16:9</vt:lpstr>
      <vt:lpstr>social anxiety disorder</vt:lpstr>
      <vt:lpstr>Scope</vt:lpstr>
      <vt:lpstr>Research</vt:lpstr>
      <vt:lpstr>Synthesize</vt:lpstr>
      <vt:lpstr>Design</vt:lpstr>
      <vt:lpstr>Prototype</vt:lpstr>
      <vt:lpstr>Validate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Nik Arm</cp:lastModifiedBy>
  <cp:revision>1</cp:revision>
  <dcterms:created xsi:type="dcterms:W3CDTF">2018-04-06T07:14:23Z</dcterms:created>
  <dcterms:modified xsi:type="dcterms:W3CDTF">2018-04-06T07:39:26Z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