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639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89" r:id="rId3"/>
    <p:sldId id="291" r:id="rId4"/>
    <p:sldId id="290" r:id="rId5"/>
    <p:sldId id="294" r:id="rId6"/>
    <p:sldId id="292" r:id="rId7"/>
    <p:sldId id="293" r:id="rId8"/>
    <p:sldId id="285" r:id="rId9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79427" autoAdjust="0"/>
  </p:normalViewPr>
  <p:slideViewPr>
    <p:cSldViewPr snapToGrid="0">
      <p:cViewPr varScale="1">
        <p:scale>
          <a:sx n="87" d="100"/>
          <a:sy n="87" d="100"/>
        </p:scale>
        <p:origin x="1374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04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47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Applikation wird als Webapplikation umgesetzt. Wir unterscheiden zwischen Backend und Frontend der Applikation.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Appliaktion wird auf einem Server in der Cloud installiert.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Datenverarbeitung und auswertung findet auf dem Server statt.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 werden in einer Datenbank gespeichert auf welche die Applikation zugriff hat. Die Programm Logik wird in Java umgesetzt.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Wartung der Appliaktion und des Servers wird von uns übernommen. Dementsprechend hat der Client kein Aufwand im bereich Wartung und Backup.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Webapplikation ist via Webbrowser aufrubar.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 einem erfolgreichem Login werden hier die Daten angezeigt und können bearbeitet werden.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wird keine lokale Installation benötigt, der Client braucht nur einen moderen Webbrowser.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hat den vorteil, dass auch mobile Geräte auf die Webaplikation zugreifen können. Voraussetzung ist ein Responsive Design der Webapplikation, damit auf allen Geräten auch alles optimal dargestellt wird.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528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Applikation wird als Webapplikation umgesetzt. Wir unterscheiden zwischen Backend und Frontend der Applikation.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Appliaktion wird auf einem Server in der Cloud installiert.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Datenverarbeitung und auswertung findet auf dem Server statt.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 werden in einer Datenbank gespeichert auf welche die Applikation zugriff hat. Die Programm Logik wird in Java umgesetzt.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Wartung der Appliaktion und des Servers wird von uns übernommen. Dementsprechend hat der Client kein Aufwand im bereich Wartung und Backup.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Webapplikation ist via Webbrowser aufrubar.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 einem erfolgreichem Login werden hier die Daten angezeigt und können bearbeitet werden.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wird keine lokale Installation benötigt, der Client braucht nur einen moderen Webbrowser.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hat den vorteil, dass auch mobile Geräte auf die Webaplikation zugreifen können. Voraussetzung ist ein Responsive Design der Webapplikation, damit auf allen Geräten auch alles optimal dargestellt wird.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7274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Applikation wird als Webapplikation umgesetzt. Wir unterscheiden zwischen Backend und Frontend der Applikation.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Appliaktion wird auf einem Server in der Cloud installiert.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Datenverarbeitung und auswertung findet auf dem Server statt.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 werden in einer Datenbank gespeichert auf welche die Applikation zugriff hat. Die Programm Logik wird in Java umgesetzt.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Wartung der Appliaktion und des Servers wird von uns übernommen. Dementsprechend hat der Client kein Aufwand im bereich Wartung und Backup.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Webapplikation ist via Webbrowser aufrubar.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 einem erfolgreichem Login werden hier die Daten angezeigt und können bearbeitet werden.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wird keine lokale Installation benötigt, der Client braucht nur einen moderen Webbrowser.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hat den vorteil, dass auch mobile Geräte auf die Webaplikation zugreifen können. Voraussetzung ist ein Responsive Design der Webapplikation, damit auf allen Geräten auch alles optimal dargestellt wird.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29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6D372-411D-4B4E-9C3F-27EFF2F8BE1E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26EB1D-CBBF-438D-A188-239583155CD5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0" hasCustomPrompt="1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1" hasCustomPrompt="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4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2" hasCustomPrompt="1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8FB9A-9055-4D91-A8D6-422B1A47ADD6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D2B2A-001E-4204-A9F7-ADB62FDFB3C2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8511-F564-4313-9C85-1BB6BF3D8A32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8B8011-CBA9-4FB0-934D-C2F23F0053DB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29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0A95F-FFB2-4410-A448-2C54BE7723F4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8C96ADC6-BDC4-42FB-97FB-DA73ECD9CEE8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/>
          <a:lstStyle/>
          <a:p>
            <a:r>
              <a:rPr lang="de-DE" dirty="0"/>
              <a:t>CS2 - Task 2: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/>
          <a:lstStyle/>
          <a:p>
            <a:r>
              <a:rPr lang="de-CH" dirty="0"/>
              <a:t>social </a:t>
            </a:r>
            <a:r>
              <a:rPr lang="de-CH" dirty="0" err="1"/>
              <a:t>anxiety</a:t>
            </a:r>
            <a:r>
              <a:rPr lang="de-CH" dirty="0"/>
              <a:t> </a:t>
            </a:r>
            <a:r>
              <a:rPr lang="de-CH" dirty="0" err="1"/>
              <a:t>disorder</a:t>
            </a:r>
            <a:r>
              <a:rPr lang="de-CH" dirty="0"/>
              <a:t> - </a:t>
            </a:r>
            <a:r>
              <a:rPr lang="en-US" dirty="0"/>
              <a:t>close relative of a patient</a:t>
            </a:r>
            <a:endParaRPr lang="de-DE" dirty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C29F7C63-F3E3-44C4-851B-F7913AA9706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r="43222"/>
          <a:stretch/>
        </p:blipFill>
        <p:spPr>
          <a:xfrm>
            <a:off x="4084320" y="1"/>
            <a:ext cx="4023360" cy="4745736"/>
          </a:xfrm>
        </p:spPr>
      </p:pic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A340DC10-DD9A-4562-AAFD-3AD5F391991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06"/>
          <a:stretch/>
        </p:blipFill>
        <p:spPr>
          <a:xfrm>
            <a:off x="1" y="1"/>
            <a:ext cx="4023360" cy="4745736"/>
          </a:xfrm>
        </p:spPr>
      </p:pic>
      <p:pic>
        <p:nvPicPr>
          <p:cNvPr id="18" name="Bildplatzhalter 17">
            <a:extLst>
              <a:ext uri="{FF2B5EF4-FFF2-40B4-BE49-F238E27FC236}">
                <a16:creationId xmlns:a16="http://schemas.microsoft.com/office/drawing/2014/main" id="{40F64AC5-1EA3-4330-9CA7-B95506CD16D4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7" t="-932" r="9779" b="932"/>
          <a:stretch/>
        </p:blipFill>
        <p:spPr>
          <a:xfrm>
            <a:off x="8168640" y="1"/>
            <a:ext cx="4023360" cy="4745736"/>
          </a:xfr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Index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0C719E4D-A698-413D-BA3C-5FAB44B61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7853606" cy="4462272"/>
          </a:xfrm>
        </p:spPr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architecture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models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evolution</a:t>
            </a:r>
            <a:endParaRPr lang="de-CH" dirty="0"/>
          </a:p>
          <a:p>
            <a:r>
              <a:rPr lang="de-CH" dirty="0" err="1"/>
              <a:t>Testing</a:t>
            </a:r>
            <a:endParaRPr lang="de-CH" dirty="0"/>
          </a:p>
          <a:p>
            <a:r>
              <a:rPr lang="de-CH" dirty="0"/>
              <a:t>Database &amp; Hardware (</a:t>
            </a:r>
            <a:r>
              <a:rPr lang="de-CH" dirty="0" err="1"/>
              <a:t>Appendices</a:t>
            </a:r>
            <a:r>
              <a:rPr lang="de-CH" dirty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215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Webapplikation </a:t>
            </a:r>
          </a:p>
          <a:p>
            <a:r>
              <a:rPr lang="de-CH" dirty="0"/>
              <a:t>Backend</a:t>
            </a:r>
          </a:p>
          <a:p>
            <a:pPr lvl="1"/>
            <a:r>
              <a:rPr lang="de-CH" dirty="0"/>
              <a:t>Applikation / Server</a:t>
            </a:r>
          </a:p>
          <a:p>
            <a:pPr lvl="1"/>
            <a:r>
              <a:rPr lang="de-CH" dirty="0"/>
              <a:t>Datenbank</a:t>
            </a:r>
          </a:p>
          <a:p>
            <a:endParaRPr lang="de-CH" dirty="0"/>
          </a:p>
          <a:p>
            <a:r>
              <a:rPr lang="de-CH" dirty="0"/>
              <a:t>Frontend</a:t>
            </a:r>
          </a:p>
          <a:p>
            <a:pPr lvl="1"/>
            <a:r>
              <a:rPr lang="de-CH" dirty="0"/>
              <a:t>Browser</a:t>
            </a:r>
          </a:p>
          <a:p>
            <a:pPr lvl="1"/>
            <a:r>
              <a:rPr lang="de-CH" dirty="0"/>
              <a:t>Keine Installation benötigt</a:t>
            </a:r>
          </a:p>
          <a:p>
            <a:pPr lvl="1"/>
            <a:r>
              <a:rPr lang="de-CH" dirty="0"/>
              <a:t>Mobile Geräte</a:t>
            </a:r>
          </a:p>
        </p:txBody>
      </p:sp>
      <p:pic>
        <p:nvPicPr>
          <p:cNvPr id="1026" name="Picture 2" descr="https://www.bespokesoftwaredevelopment.com/blog/wp-content/uploads/2016/04/Web_Application_Development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416" y="1714500"/>
            <a:ext cx="7392582" cy="275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37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Functional Requirements</a:t>
            </a:r>
          </a:p>
          <a:p>
            <a:endParaRPr lang="en-US" dirty="0"/>
          </a:p>
          <a:p>
            <a:pPr lvl="1"/>
            <a:r>
              <a:rPr lang="en-US" dirty="0" err="1"/>
              <a:t>Angehörigen-Tagebuch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Patienten-Tagebuch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Zielsetzungs</a:t>
            </a:r>
            <a:r>
              <a:rPr lang="en-US" dirty="0"/>
              <a:t>-System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Berechtigungssystem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Responsive Design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Store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Non-Functional Requirements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Development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Privacy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0" y="2989072"/>
            <a:ext cx="31877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B4D84-33A9-42E4-8B32-3F04EB34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Evolution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6ABC23-8D75-4C25-825A-9AC7CFE657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Lehmans</a:t>
            </a:r>
            <a:r>
              <a:rPr lang="en-GB" dirty="0"/>
              <a:t> </a:t>
            </a:r>
            <a:r>
              <a:rPr lang="en-GB" dirty="0" err="1"/>
              <a:t>Gesetze</a:t>
            </a:r>
            <a:endParaRPr lang="en-GB" dirty="0"/>
          </a:p>
          <a:p>
            <a:r>
              <a:rPr lang="en-GB" dirty="0"/>
              <a:t>2 </a:t>
            </a:r>
            <a:r>
              <a:rPr lang="en-GB" dirty="0" err="1"/>
              <a:t>wichtigste</a:t>
            </a:r>
            <a:r>
              <a:rPr lang="en-GB" dirty="0"/>
              <a:t> </a:t>
            </a:r>
            <a:r>
              <a:rPr lang="en-GB" dirty="0" err="1"/>
              <a:t>Teile</a:t>
            </a:r>
            <a:endParaRPr lang="en-GB" dirty="0"/>
          </a:p>
          <a:p>
            <a:pPr lvl="1"/>
            <a:r>
              <a:rPr lang="en-GB" dirty="0" err="1"/>
              <a:t>Kontinuierliche</a:t>
            </a:r>
            <a:r>
              <a:rPr lang="en-GB" dirty="0"/>
              <a:t> </a:t>
            </a:r>
            <a:r>
              <a:rPr lang="en-GB" dirty="0" err="1"/>
              <a:t>Neuerungen</a:t>
            </a:r>
            <a:endParaRPr lang="en-GB" dirty="0"/>
          </a:p>
          <a:p>
            <a:pPr lvl="1"/>
            <a:r>
              <a:rPr lang="en-GB" dirty="0" err="1"/>
              <a:t>Hinzufügen</a:t>
            </a:r>
            <a:r>
              <a:rPr lang="en-GB" dirty="0"/>
              <a:t> </a:t>
            </a:r>
            <a:r>
              <a:rPr lang="en-GB" dirty="0" err="1"/>
              <a:t>neuer</a:t>
            </a:r>
            <a:r>
              <a:rPr lang="en-GB" dirty="0"/>
              <a:t> </a:t>
            </a:r>
            <a:r>
              <a:rPr lang="en-GB" dirty="0" err="1"/>
              <a:t>Funktionalität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300040-483E-4CB2-99CF-455D6270B0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4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97823"/>
            <a:ext cx="9144000" cy="1143000"/>
          </a:xfrm>
        </p:spPr>
        <p:txBody>
          <a:bodyPr/>
          <a:lstStyle/>
          <a:p>
            <a:r>
              <a:rPr lang="de-CH" dirty="0"/>
              <a:t>T</a:t>
            </a:r>
            <a:r>
              <a:rPr lang="en-US" dirty="0" err="1"/>
              <a:t>Esting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Komponententests</a:t>
            </a:r>
          </a:p>
          <a:p>
            <a:r>
              <a:rPr lang="de-CH" dirty="0"/>
              <a:t>Integrationstests</a:t>
            </a:r>
          </a:p>
          <a:p>
            <a:r>
              <a:rPr lang="de-CH" dirty="0"/>
              <a:t>Systemtests</a:t>
            </a:r>
          </a:p>
          <a:p>
            <a:r>
              <a:rPr lang="de-CH" dirty="0"/>
              <a:t>Abnahmetest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FB21EEA-3D10-4ECD-9B78-76F302A74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1287" y="2345531"/>
            <a:ext cx="38576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5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</a:t>
            </a:r>
            <a:r>
              <a:rPr lang="en-US" dirty="0" err="1"/>
              <a:t>atabase</a:t>
            </a:r>
            <a:r>
              <a:rPr lang="en-US" dirty="0"/>
              <a:t> &amp; Hardware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Entity-</a:t>
            </a:r>
            <a:r>
              <a:rPr lang="de-CH" dirty="0" err="1"/>
              <a:t>Relationship</a:t>
            </a:r>
            <a:r>
              <a:rPr lang="de-CH" dirty="0"/>
              <a:t>-Diagramm</a:t>
            </a:r>
          </a:p>
          <a:p>
            <a:r>
              <a:rPr lang="de-CH" dirty="0"/>
              <a:t>Hardwareanforderungen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C82379-742F-4CBC-8346-664E2AE6F8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C9DC16-76CF-4973-9B82-B4EDE505F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168" y="3112061"/>
            <a:ext cx="5761864" cy="229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7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DCBB27-4A02-4FE6-B1B3-EBDF20E8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11E126-4429-475A-915A-4B265D5F3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CH" sz="1800" cap="none" dirty="0"/>
              <a:t>Andreas Erb, Beat </a:t>
            </a:r>
            <a:r>
              <a:rPr lang="de-CH" sz="1800" cap="none" dirty="0" err="1"/>
              <a:t>Schärz</a:t>
            </a:r>
            <a:r>
              <a:rPr lang="de-CH" sz="1800" cap="none" dirty="0"/>
              <a:t>, Nik Arm, Dario </a:t>
            </a:r>
            <a:r>
              <a:rPr lang="de-CH" sz="1800" cap="none" dirty="0" err="1"/>
              <a:t>Furigo</a:t>
            </a:r>
            <a:r>
              <a:rPr lang="de-CH" sz="1800" cap="none" dirty="0"/>
              <a:t>, Ivo Kozina, </a:t>
            </a:r>
            <a:r>
              <a:rPr lang="de-CH" sz="1800" cap="none" dirty="0" err="1"/>
              <a:t>Janick</a:t>
            </a:r>
            <a:r>
              <a:rPr lang="de-CH" sz="1800" cap="none" dirty="0"/>
              <a:t> </a:t>
            </a:r>
            <a:r>
              <a:rPr lang="de-CH" sz="1800" cap="none" dirty="0" err="1"/>
              <a:t>Lüdi</a:t>
            </a:r>
            <a:r>
              <a:rPr lang="de-CH" sz="1800" cap="none" dirty="0"/>
              <a:t>, </a:t>
            </a:r>
            <a:r>
              <a:rPr lang="de-CH" sz="1800" cap="none" dirty="0" err="1"/>
              <a:t>Ohran</a:t>
            </a:r>
            <a:r>
              <a:rPr lang="de-CH" sz="1800" cap="none" dirty="0"/>
              <a:t> Mujkic</a:t>
            </a:r>
          </a:p>
          <a:p>
            <a:endParaRPr lang="de-CH" sz="1800" cap="none" dirty="0"/>
          </a:p>
        </p:txBody>
      </p:sp>
    </p:spTree>
    <p:extLst>
      <p:ext uri="{BB962C8B-B14F-4D97-AF65-F5344CB8AC3E}">
        <p14:creationId xmlns:p14="http://schemas.microsoft.com/office/powerpoint/2010/main" val="1611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undheit und Fitness 16: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782_TF02922391" id="{C6B3E5AA-9FCC-4245-A12F-1101B5974B9F}" vid="{FD526C78-BBC8-4F58-9E61-54C379BC093F}"/>
    </a:ext>
  </a:extLst>
</a:theme>
</file>

<file path=ppt/theme/theme2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579</Words>
  <Application>Microsoft Office PowerPoint</Application>
  <PresentationFormat>Breitbild</PresentationFormat>
  <Paragraphs>96</Paragraphs>
  <Slides>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Gesundheit und Fitness 16:9</vt:lpstr>
      <vt:lpstr>CS2 - Task 2: requirements</vt:lpstr>
      <vt:lpstr>Index</vt:lpstr>
      <vt:lpstr>System Architecture</vt:lpstr>
      <vt:lpstr>System Requirement Specification</vt:lpstr>
      <vt:lpstr>System Evolution</vt:lpstr>
      <vt:lpstr>TEsting</vt:lpstr>
      <vt:lpstr>Database &amp; Hardware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Nik Arm</dc:creator>
  <cp:lastModifiedBy>Andi Erb</cp:lastModifiedBy>
  <cp:revision>38</cp:revision>
  <dcterms:created xsi:type="dcterms:W3CDTF">2018-04-06T07:14:23Z</dcterms:created>
  <dcterms:modified xsi:type="dcterms:W3CDTF">2018-04-16T14:03:41Z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