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57" r:id="rId3"/>
    <p:sldId id="280" r:id="rId4"/>
    <p:sldId id="281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08.04.2018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08.04.2018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28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889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512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2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54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96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08.04.2018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08.04.2018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08.04.2018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08.04.2018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08.04.2018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08.04.2018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08.04.2018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08.04.2018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/>
          <a:lstStyle/>
          <a:p>
            <a:r>
              <a:rPr lang="de-CH" dirty="0"/>
              <a:t>social </a:t>
            </a:r>
            <a:r>
              <a:rPr lang="de-CH" dirty="0" err="1"/>
              <a:t>anxiety</a:t>
            </a:r>
            <a:r>
              <a:rPr lang="de-CH" dirty="0"/>
              <a:t> </a:t>
            </a:r>
            <a:r>
              <a:rPr lang="de-CH" dirty="0" err="1"/>
              <a:t>disorder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/>
          <a:lstStyle/>
          <a:p>
            <a:r>
              <a:rPr lang="en-US" dirty="0"/>
              <a:t>close relative of a patient</a:t>
            </a:r>
            <a:endParaRPr lang="de-DE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C29F7C63-F3E3-44C4-851B-F7913AA9706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43222"/>
          <a:stretch/>
        </p:blipFill>
        <p:spPr>
          <a:xfrm>
            <a:off x="4084320" y="1"/>
            <a:ext cx="4023360" cy="4745736"/>
          </a:xfrm>
        </p:spPr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A340DC10-DD9A-4562-AAFD-3AD5F391991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6"/>
          <a:stretch/>
        </p:blipFill>
        <p:spPr>
          <a:xfrm>
            <a:off x="1" y="1"/>
            <a:ext cx="4023360" cy="4745736"/>
          </a:xfrm>
        </p:spPr>
      </p:pic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40F64AC5-1EA3-4330-9CA7-B95506CD16D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-932" r="9779" b="932"/>
          <a:stretch/>
        </p:blipFill>
        <p:spPr>
          <a:xfrm>
            <a:off x="816864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0C719E4D-A698-413D-BA3C-5FAB44B613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Soziale Phobie</a:t>
            </a:r>
          </a:p>
          <a:p>
            <a:r>
              <a:rPr lang="de-CH" dirty="0"/>
              <a:t>Nähere Angehörige</a:t>
            </a:r>
          </a:p>
        </p:txBody>
      </p:sp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1C11FF07-B210-4400-BCAE-55349112FE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93" y="1199084"/>
            <a:ext cx="5796150" cy="4459831"/>
          </a:xfrm>
        </p:spPr>
      </p:pic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/>
              <a:t>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75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Synthesize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CH" dirty="0"/>
              <a:t>Als Vater will ich einen einfachen Weg das Verhalten des Patienten zu dokumentieren, damit der Arzt/Therapeut die Informationen benutzen kann, um die Behandlung entsprechend anzupassen.</a:t>
            </a:r>
          </a:p>
          <a:p>
            <a:r>
              <a:rPr lang="de-CH" dirty="0"/>
              <a:t>Als Vormund will ich Zugriff auf den Behandlungsverlauf des Patienten, damit ich weiss wie gut er sich entwickelt.</a:t>
            </a:r>
          </a:p>
          <a:p>
            <a:r>
              <a:rPr lang="de-CH" dirty="0"/>
              <a:t>Als Mutter will ich die verschriebenen Medikamente jeder Sitzung sehen, damit ich sicherstellen kann, dass der Patient diese auch benutzt.</a:t>
            </a:r>
          </a:p>
          <a:p>
            <a:r>
              <a:rPr lang="de-CH" dirty="0"/>
              <a:t>Als Angehöriger will ich die gesetzten Ziele zwischen dem Arzt/Therapeuten und dem Patienten sehen und in der Lage sein, eigene Ziele ins System einzutragen, damit der Arzt/Therapeut und ich diese, wenn nötig, anpassen und überprüfen können.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36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/>
              <a:t>Design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E420E6-FF46-43CB-A7C0-AE50FF6BF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077E71-550D-4CF0-8598-FB270BCFBA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600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/>
              <a:t>Prototype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827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Validate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95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CBB27-4A02-4FE6-B1B3-EBDF20E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11E126-4429-475A-915A-4B265D5F3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sz="1800" cap="none" dirty="0"/>
              <a:t>Andreas Erb, Beat </a:t>
            </a:r>
            <a:r>
              <a:rPr lang="de-CH" sz="1800" cap="none" dirty="0" err="1"/>
              <a:t>Schärz</a:t>
            </a:r>
            <a:r>
              <a:rPr lang="de-CH" sz="1800" cap="none" dirty="0"/>
              <a:t>, Nik Arm, Dario </a:t>
            </a:r>
            <a:r>
              <a:rPr lang="de-CH" sz="1800" cap="none" dirty="0" err="1"/>
              <a:t>Furigo</a:t>
            </a:r>
            <a:r>
              <a:rPr lang="de-CH" sz="1800" cap="none" dirty="0"/>
              <a:t>, Ivo </a:t>
            </a:r>
            <a:r>
              <a:rPr lang="de-CH" sz="1800" cap="none" dirty="0" err="1"/>
              <a:t>Kozina</a:t>
            </a:r>
            <a:r>
              <a:rPr lang="de-CH" sz="1800" cap="none" dirty="0"/>
              <a:t>, Jannick </a:t>
            </a:r>
            <a:r>
              <a:rPr lang="de-CH" sz="1800" cap="none" dirty="0" err="1"/>
              <a:t>Lüdi</a:t>
            </a:r>
            <a:r>
              <a:rPr lang="de-CH" sz="1800" cap="none" dirty="0"/>
              <a:t>, </a:t>
            </a:r>
            <a:r>
              <a:rPr lang="de-CH" sz="1800" cap="none" dirty="0" err="1"/>
              <a:t>Ohran</a:t>
            </a:r>
            <a:r>
              <a:rPr lang="de-CH" sz="1800" cap="none"/>
              <a:t> Mujkic</a:t>
            </a:r>
          </a:p>
          <a:p>
            <a:endParaRPr lang="de-CH" sz="1800" cap="none" dirty="0"/>
          </a:p>
        </p:txBody>
      </p:sp>
    </p:spTree>
    <p:extLst>
      <p:ext uri="{BB962C8B-B14F-4D97-AF65-F5344CB8AC3E}">
        <p14:creationId xmlns:p14="http://schemas.microsoft.com/office/powerpoint/2010/main" val="1611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164</Words>
  <Application>Microsoft Office PowerPoint</Application>
  <PresentationFormat>Widescreen</PresentationFormat>
  <Paragraphs>23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Gesundheit und Fitness 16:9</vt:lpstr>
      <vt:lpstr>social anxiety disorder</vt:lpstr>
      <vt:lpstr>Scope</vt:lpstr>
      <vt:lpstr>Research</vt:lpstr>
      <vt:lpstr>Synthesize</vt:lpstr>
      <vt:lpstr>Design</vt:lpstr>
      <vt:lpstr>Prototype</vt:lpstr>
      <vt:lpstr>Validate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Nik Arm</dc:creator>
  <cp:lastModifiedBy>Dario Furigo</cp:lastModifiedBy>
  <cp:revision>4</cp:revision>
  <dcterms:created xsi:type="dcterms:W3CDTF">2018-04-06T07:14:23Z</dcterms:created>
  <dcterms:modified xsi:type="dcterms:W3CDTF">2018-04-08T14:52:51Z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