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89" r:id="rId3"/>
    <p:sldId id="296" r:id="rId4"/>
    <p:sldId id="291" r:id="rId5"/>
    <p:sldId id="290" r:id="rId6"/>
    <p:sldId id="295" r:id="rId7"/>
    <p:sldId id="294" r:id="rId8"/>
    <p:sldId id="292" r:id="rId9"/>
    <p:sldId id="293" r:id="rId10"/>
    <p:sldId id="285" r:id="rId11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9427" autoAdjust="0"/>
  </p:normalViewPr>
  <p:slideViewPr>
    <p:cSldViewPr snapToGrid="0">
      <p:cViewPr varScale="1">
        <p:scale>
          <a:sx n="78" d="100"/>
          <a:sy n="78" d="100"/>
        </p:scale>
        <p:origin x="181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4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52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27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2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DE" dirty="0"/>
              <a:t>CS2 - Task 2: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r>
              <a:rPr lang="de-CH" dirty="0"/>
              <a:t> - </a:t>
            </a:r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 dirty="0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Index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Database &amp; Hardware (</a:t>
            </a:r>
            <a:r>
              <a:rPr lang="de-CH" dirty="0" err="1"/>
              <a:t>Appendices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45CB-D5A6-4E81-BCB3-A76C257D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A212-E53A-45D0-B060-C4808345B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Angehörigen Tagebuch</a:t>
            </a:r>
          </a:p>
          <a:p>
            <a:r>
              <a:rPr lang="de-CH" dirty="0"/>
              <a:t>Patienten Tagebuch</a:t>
            </a:r>
          </a:p>
          <a:p>
            <a:r>
              <a:rPr lang="de-CH" dirty="0"/>
              <a:t>Zielvereinbarungen</a:t>
            </a:r>
          </a:p>
          <a:p>
            <a:pPr marL="45720" indent="0">
              <a:buNone/>
            </a:pPr>
            <a:endParaRPr lang="de-CH" b="1" dirty="0"/>
          </a:p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6F18C-FBD8-4292-8B53-B4671908D7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Bild 22" descr="Bildschirmfoto%202018-04-08%20um%2015.14.11.png">
            <a:extLst>
              <a:ext uri="{FF2B5EF4-FFF2-40B4-BE49-F238E27FC236}">
                <a16:creationId xmlns:a16="http://schemas.microsoft.com/office/drawing/2014/main" id="{B2EA8FA3-F56B-4E33-9F19-EB6927B5E69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2975" y="2114060"/>
            <a:ext cx="4645025" cy="3099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0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Webapplikation </a:t>
            </a:r>
          </a:p>
          <a:p>
            <a:r>
              <a:rPr lang="de-CH" dirty="0"/>
              <a:t>Backend</a:t>
            </a:r>
          </a:p>
          <a:p>
            <a:pPr lvl="1"/>
            <a:r>
              <a:rPr lang="de-CH" dirty="0"/>
              <a:t>Applikation / Server</a:t>
            </a:r>
          </a:p>
          <a:p>
            <a:pPr lvl="1"/>
            <a:r>
              <a:rPr lang="de-CH" dirty="0"/>
              <a:t>Datenbank</a:t>
            </a:r>
          </a:p>
          <a:p>
            <a:endParaRPr lang="de-CH" dirty="0"/>
          </a:p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Browser</a:t>
            </a:r>
          </a:p>
          <a:p>
            <a:pPr lvl="1"/>
            <a:r>
              <a:rPr lang="de-CH" dirty="0"/>
              <a:t>Keine Installation benötigt</a:t>
            </a:r>
          </a:p>
          <a:p>
            <a:pPr lvl="1"/>
            <a:r>
              <a:rPr lang="de-CH" dirty="0"/>
              <a:t>Mobile Geräte</a:t>
            </a:r>
          </a:p>
        </p:txBody>
      </p:sp>
      <p:pic>
        <p:nvPicPr>
          <p:cNvPr id="1026" name="Picture 2" descr="https://www.bespokesoftwaredevelopment.com/blog/wp-content/uploads/2016/04/Web_Application_Developme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16" y="1714500"/>
            <a:ext cx="7392582" cy="27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pPr lvl="1"/>
            <a:r>
              <a:rPr lang="en-US" dirty="0" err="1"/>
              <a:t>Angehörigen-Tagebuch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Patienten-Tagebuch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Zielsetzungs</a:t>
            </a:r>
            <a:r>
              <a:rPr lang="en-US" dirty="0"/>
              <a:t>-System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Berechtigungssystem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Responsive Design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Non-Functional Requirements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Privacy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989072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Bild 1" descr="../Desktop/Bildschirmfoto%202018-04-15%20um%2020.19.02.png">
            <a:extLst>
              <a:ext uri="{FF2B5EF4-FFF2-40B4-BE49-F238E27FC236}">
                <a16:creationId xmlns:a16="http://schemas.microsoft.com/office/drawing/2014/main" id="{63485F9B-280B-4A60-B70B-A6B3DF56FA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69" y="1600200"/>
            <a:ext cx="7509734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6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B4D84-33A9-42E4-8B32-3F04EB34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ABC23-8D75-4C25-825A-9AC7CFE657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Lehmans</a:t>
            </a:r>
            <a:r>
              <a:rPr lang="en-GB" dirty="0"/>
              <a:t> </a:t>
            </a:r>
            <a:r>
              <a:rPr lang="en-GB" dirty="0" err="1"/>
              <a:t>Gesetze</a:t>
            </a:r>
            <a:endParaRPr lang="en-GB" dirty="0"/>
          </a:p>
          <a:p>
            <a:r>
              <a:rPr lang="en-GB" dirty="0"/>
              <a:t>2 </a:t>
            </a:r>
            <a:r>
              <a:rPr lang="en-GB" dirty="0" err="1"/>
              <a:t>wichtigste</a:t>
            </a:r>
            <a:r>
              <a:rPr lang="en-GB" dirty="0"/>
              <a:t> </a:t>
            </a:r>
            <a:r>
              <a:rPr lang="en-GB" dirty="0" err="1"/>
              <a:t>Teile</a:t>
            </a:r>
            <a:endParaRPr lang="en-GB" dirty="0"/>
          </a:p>
          <a:p>
            <a:pPr lvl="1"/>
            <a:r>
              <a:rPr lang="en-GB" dirty="0" err="1"/>
              <a:t>Kontinuierliche</a:t>
            </a:r>
            <a:r>
              <a:rPr lang="en-GB" dirty="0"/>
              <a:t> </a:t>
            </a:r>
            <a:r>
              <a:rPr lang="en-GB" dirty="0" err="1"/>
              <a:t>Neuerungen</a:t>
            </a:r>
            <a:endParaRPr lang="en-GB" dirty="0"/>
          </a:p>
          <a:p>
            <a:pPr lvl="1"/>
            <a:r>
              <a:rPr lang="en-GB" dirty="0" err="1"/>
              <a:t>Hinzufügen</a:t>
            </a:r>
            <a:r>
              <a:rPr lang="en-GB" dirty="0"/>
              <a:t> </a:t>
            </a:r>
            <a:r>
              <a:rPr lang="en-GB" dirty="0" err="1"/>
              <a:t>neuer</a:t>
            </a:r>
            <a:r>
              <a:rPr lang="en-GB" dirty="0"/>
              <a:t> </a:t>
            </a:r>
            <a:r>
              <a:rPr lang="en-GB" dirty="0" err="1"/>
              <a:t>Funktionalität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300040-483E-4CB2-99CF-455D6270B0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97823"/>
            <a:ext cx="9144000" cy="1143000"/>
          </a:xfrm>
        </p:spPr>
        <p:txBody>
          <a:bodyPr/>
          <a:lstStyle/>
          <a:p>
            <a:r>
              <a:rPr lang="de-CH" dirty="0"/>
              <a:t>T</a:t>
            </a:r>
            <a:r>
              <a:rPr lang="en-US" dirty="0" err="1"/>
              <a:t>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Komponententests</a:t>
            </a:r>
          </a:p>
          <a:p>
            <a:r>
              <a:rPr lang="de-CH" dirty="0"/>
              <a:t>Integrationstests</a:t>
            </a:r>
          </a:p>
          <a:p>
            <a:r>
              <a:rPr lang="de-CH" dirty="0"/>
              <a:t>Systemtests</a:t>
            </a:r>
          </a:p>
          <a:p>
            <a:r>
              <a:rPr lang="de-CH" dirty="0"/>
              <a:t>Abnahmetest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B21EEA-3D10-4ECD-9B78-76F302A74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1287" y="2345531"/>
            <a:ext cx="3857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</a:t>
            </a:r>
            <a:r>
              <a:rPr lang="en-US" dirty="0" err="1"/>
              <a:t>atabase</a:t>
            </a:r>
            <a:r>
              <a:rPr lang="en-US" dirty="0"/>
              <a:t> &amp; 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Entity-</a:t>
            </a:r>
            <a:r>
              <a:rPr lang="de-CH" dirty="0" err="1"/>
              <a:t>Relationship</a:t>
            </a:r>
            <a:r>
              <a:rPr lang="de-CH" dirty="0"/>
              <a:t>-Diagramm</a:t>
            </a:r>
          </a:p>
          <a:p>
            <a:r>
              <a:rPr lang="de-CH" dirty="0"/>
              <a:t>Hardwareanforderungen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C82379-742F-4CBC-8346-664E2AE6F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C9DC16-76CF-4973-9B82-B4EDE505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97" y="3112061"/>
            <a:ext cx="7738435" cy="30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591</Words>
  <Application>Microsoft Office PowerPoint</Application>
  <PresentationFormat>Widescreen</PresentationFormat>
  <Paragraphs>101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Gesundheit und Fitness 16:9</vt:lpstr>
      <vt:lpstr>CS2 - Task 2: requirements</vt:lpstr>
      <vt:lpstr>Index</vt:lpstr>
      <vt:lpstr>User requirements definition</vt:lpstr>
      <vt:lpstr>System Architecture</vt:lpstr>
      <vt:lpstr>System Requirement Specification</vt:lpstr>
      <vt:lpstr>System MOdel</vt:lpstr>
      <vt:lpstr>System Evolution</vt:lpstr>
      <vt:lpstr>TEsting</vt:lpstr>
      <vt:lpstr>Database &amp; Hardware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Dario Furigo</cp:lastModifiedBy>
  <cp:revision>42</cp:revision>
  <dcterms:created xsi:type="dcterms:W3CDTF">2018-04-06T07:14:23Z</dcterms:created>
  <dcterms:modified xsi:type="dcterms:W3CDTF">2018-04-16T14:22:45Z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