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639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89" r:id="rId3"/>
    <p:sldId id="290" r:id="rId4"/>
    <p:sldId id="291" r:id="rId5"/>
    <p:sldId id="292" r:id="rId6"/>
    <p:sldId id="293" r:id="rId7"/>
    <p:sldId id="285" r:id="rId8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9427" autoAdjust="0"/>
  </p:normalViewPr>
  <p:slideViewPr>
    <p:cSldViewPr snapToGrid="0">
      <p:cViewPr varScale="1">
        <p:scale>
          <a:sx n="54" d="100"/>
          <a:sy n="54" d="100"/>
        </p:scale>
        <p:origin x="1112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4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52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27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29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DE" dirty="0"/>
              <a:t>CS2 - Task 2: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r>
              <a:rPr lang="de-CH" dirty="0"/>
              <a:t> - </a:t>
            </a:r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Index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853606" cy="4462272"/>
          </a:xfrm>
        </p:spPr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models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evolution</a:t>
            </a:r>
            <a:endParaRPr lang="de-CH" dirty="0"/>
          </a:p>
          <a:p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Database &amp; Hardware (</a:t>
            </a:r>
            <a:r>
              <a:rPr lang="de-CH" dirty="0" err="1"/>
              <a:t>Appendices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21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pPr lvl="1"/>
            <a:r>
              <a:rPr lang="en-US" dirty="0" err="1"/>
              <a:t>Angehörigen-Tagebuch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Patienten-Tagebuch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Zielsetzungs</a:t>
            </a:r>
            <a:r>
              <a:rPr lang="en-US" dirty="0"/>
              <a:t>-System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Berechtigungssystem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Responsive Design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Store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Non-Functional Requirements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Development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Privacy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2989072"/>
            <a:ext cx="3187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Webapplikation </a:t>
            </a:r>
          </a:p>
          <a:p>
            <a:r>
              <a:rPr lang="de-CH" dirty="0"/>
              <a:t>Backend</a:t>
            </a:r>
          </a:p>
          <a:p>
            <a:pPr lvl="1"/>
            <a:r>
              <a:rPr lang="de-CH" dirty="0"/>
              <a:t>Applikation / Server</a:t>
            </a:r>
          </a:p>
          <a:p>
            <a:pPr lvl="1"/>
            <a:r>
              <a:rPr lang="de-CH" dirty="0"/>
              <a:t>Datenbank</a:t>
            </a:r>
          </a:p>
          <a:p>
            <a:endParaRPr lang="de-CH" dirty="0"/>
          </a:p>
          <a:p>
            <a:r>
              <a:rPr lang="de-CH" dirty="0"/>
              <a:t>Frontend</a:t>
            </a:r>
          </a:p>
          <a:p>
            <a:pPr lvl="1"/>
            <a:r>
              <a:rPr lang="de-CH" dirty="0"/>
              <a:t>Browser</a:t>
            </a:r>
          </a:p>
          <a:p>
            <a:pPr lvl="1"/>
            <a:r>
              <a:rPr lang="de-CH" dirty="0"/>
              <a:t>Keine Installation benötigt</a:t>
            </a:r>
          </a:p>
          <a:p>
            <a:pPr lvl="1"/>
            <a:r>
              <a:rPr lang="de-CH" dirty="0"/>
              <a:t>Mobile Geräte</a:t>
            </a:r>
          </a:p>
        </p:txBody>
      </p:sp>
      <p:pic>
        <p:nvPicPr>
          <p:cNvPr id="1026" name="Picture 2" descr="https://www.bespokesoftwaredevelopment.com/blog/wp-content/uploads/2016/04/Web_Application_Developmen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16" y="1714500"/>
            <a:ext cx="7392582" cy="27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97823"/>
            <a:ext cx="9144000" cy="1143000"/>
          </a:xfrm>
        </p:spPr>
        <p:txBody>
          <a:bodyPr/>
          <a:lstStyle/>
          <a:p>
            <a:r>
              <a:rPr lang="de-CH" dirty="0"/>
              <a:t>T</a:t>
            </a:r>
            <a:r>
              <a:rPr lang="en-US" dirty="0" err="1"/>
              <a:t>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Komponententests</a:t>
            </a:r>
          </a:p>
          <a:p>
            <a:r>
              <a:rPr lang="de-CH" dirty="0"/>
              <a:t>Integrationstests</a:t>
            </a:r>
          </a:p>
          <a:p>
            <a:r>
              <a:rPr lang="de-CH" dirty="0"/>
              <a:t>Systemtests</a:t>
            </a:r>
          </a:p>
          <a:p>
            <a:r>
              <a:rPr lang="de-CH" dirty="0"/>
              <a:t>Abnahmetest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B21EEA-3D10-4ECD-9B78-76F302A74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1287" y="2345531"/>
            <a:ext cx="38576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5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</a:t>
            </a:r>
            <a:r>
              <a:rPr lang="en-US" dirty="0" err="1"/>
              <a:t>atabase</a:t>
            </a:r>
            <a:r>
              <a:rPr lang="en-US" dirty="0"/>
              <a:t> &amp; Hardware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Entity-</a:t>
            </a:r>
            <a:r>
              <a:rPr lang="de-CH" dirty="0" err="1"/>
              <a:t>Relationship</a:t>
            </a:r>
            <a:r>
              <a:rPr lang="de-CH" dirty="0"/>
              <a:t>-Diagramm</a:t>
            </a:r>
          </a:p>
          <a:p>
            <a:r>
              <a:rPr lang="de-CH" dirty="0"/>
              <a:t>Hardwareanforderungen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C82379-742F-4CBC-8346-664E2AE6F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C9DC16-76CF-4973-9B82-B4EDE505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68" y="3112061"/>
            <a:ext cx="5761864" cy="229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Kozina, </a:t>
            </a:r>
            <a:r>
              <a:rPr lang="de-CH" sz="1800" cap="none" dirty="0" err="1"/>
              <a:t>Janick</a:t>
            </a:r>
            <a:r>
              <a:rPr lang="de-CH" sz="1800" cap="none" dirty="0"/>
              <a:t>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 dirty="0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570</Words>
  <Application>Microsoft Office PowerPoint</Application>
  <PresentationFormat>Breitbild</PresentationFormat>
  <Paragraphs>92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Gesundheit und Fitness 16:9</vt:lpstr>
      <vt:lpstr>CS2 - Task 2: requirements</vt:lpstr>
      <vt:lpstr>Index</vt:lpstr>
      <vt:lpstr>System Requirement Specification</vt:lpstr>
      <vt:lpstr>System Architecture</vt:lpstr>
      <vt:lpstr>TEsting</vt:lpstr>
      <vt:lpstr>Database &amp; Hardware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JAL</cp:lastModifiedBy>
  <cp:revision>37</cp:revision>
  <dcterms:created xsi:type="dcterms:W3CDTF">2018-04-06T07:14:23Z</dcterms:created>
  <dcterms:modified xsi:type="dcterms:W3CDTF">2018-04-16T13:51:22Z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