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280" r:id="rId4"/>
    <p:sldId id="286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88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90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1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2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54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08.04.18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xmlns="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xmlns="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xmlns="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xmlns="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/>
              <a:t>Soziale Phobie</a:t>
            </a:r>
          </a:p>
          <a:p>
            <a:r>
              <a:rPr lang="de-CH" dirty="0"/>
              <a:t>Nähere Angehörige</a:t>
            </a:r>
          </a:p>
          <a:p>
            <a:endParaRPr lang="de-CH" dirty="0"/>
          </a:p>
          <a:p>
            <a:r>
              <a:rPr lang="de-CH" dirty="0"/>
              <a:t>Unterstützen des med. Personals​</a:t>
            </a:r>
          </a:p>
          <a:p>
            <a:r>
              <a:rPr lang="de-CH" dirty="0"/>
              <a:t>Umgang mit Krankheit für Patienten und Angehörige erleichtern​</a:t>
            </a:r>
          </a:p>
          <a:p>
            <a:r>
              <a:rPr lang="de-CH" dirty="0"/>
              <a:t>Schweizerisches Datenschutzgesetz​</a:t>
            </a:r>
          </a:p>
          <a:p>
            <a:r>
              <a:rPr lang="de-CH" dirty="0"/>
              <a:t>Schweizerisches Gesundheitsgesetz​</a:t>
            </a:r>
          </a:p>
          <a:p>
            <a:r>
              <a:rPr lang="de-CH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C2BD4A-1636-4952-B529-16E99826A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4" name="Inhaltsplatzhalter 20">
            <a:extLst>
              <a:ext uri="{FF2B5EF4-FFF2-40B4-BE49-F238E27FC236}">
                <a16:creationId xmlns:a16="http://schemas.microsoft.com/office/drawing/2014/main" xmlns="" id="{51C9F21F-B902-44BF-9886-5FE9E9B1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600200"/>
            <a:ext cx="5796150" cy="44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Als Vater will ich einen einfachen Weg das Verhalten des Patienten zu dokumentieren, damit der Arzt/Therapeut die Informationen benutzen kann, um die Behandlung entsprechend anzupassen.</a:t>
            </a:r>
          </a:p>
          <a:p>
            <a:r>
              <a:rPr lang="de-CH" dirty="0"/>
              <a:t>Als Vormund will ich Zugriff auf den Behandlungsverlauf des Patienten, damit ich weiss wie gut er sich entwickelt.</a:t>
            </a:r>
          </a:p>
          <a:p>
            <a:r>
              <a:rPr lang="de-CH" dirty="0"/>
              <a:t>Als Mutter will ich die verschriebenen Medikamente jeder Sitzung sehen, damit ich sicherstellen kann, dass der Patient diese auch benutzt.</a:t>
            </a:r>
          </a:p>
          <a:p>
            <a:r>
              <a:rPr lang="de-CH" dirty="0"/>
              <a:t>Als Angehöriger will ich die gesetzten Ziele zwischen dem Arzt/Therapeuten und dem Patienten sehen und in der Lage sein, eigene Ziele ins System einzutragen, damit der Arzt/Therapeut und ich diese, wenn nötig, anpassen und überprüfen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Design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6E420E6-FF46-43CB-A7C0-AE50FF6B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BD077E71-550D-4CF0-8598-FB270BCFB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0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2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Validate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de-DE" dirty="0" smtClean="0"/>
              <a:t>Validation</a:t>
            </a:r>
          </a:p>
          <a:p>
            <a:pPr lvl="1"/>
            <a:r>
              <a:rPr lang="de-CH" dirty="0"/>
              <a:t>Wie ist Ihr erster Eindruck von den Prototypen?</a:t>
            </a:r>
            <a:endParaRPr lang="en-GB" dirty="0"/>
          </a:p>
          <a:p>
            <a:pPr lvl="1"/>
            <a:r>
              <a:rPr lang="de-CH" dirty="0"/>
              <a:t>Was würden Sie unbedingt verbessern?</a:t>
            </a:r>
            <a:endParaRPr lang="en-GB" dirty="0"/>
          </a:p>
          <a:p>
            <a:pPr lvl="1"/>
            <a:r>
              <a:rPr lang="de-CH" dirty="0"/>
              <a:t>Was finden Sie gut?</a:t>
            </a:r>
            <a:endParaRPr lang="en-GB" dirty="0"/>
          </a:p>
          <a:p>
            <a:pPr lvl="1"/>
            <a:r>
              <a:rPr lang="de-CH" dirty="0"/>
              <a:t>Hätten Sie was anderes erwartet?</a:t>
            </a:r>
            <a:endParaRPr lang="en-GB" dirty="0"/>
          </a:p>
          <a:p>
            <a:pPr lvl="1"/>
            <a:r>
              <a:rPr lang="de-CH" dirty="0"/>
              <a:t>Welcher der drei Prototypen ist ihr Favorit</a:t>
            </a:r>
            <a:r>
              <a:rPr lang="de-CH" dirty="0" smtClean="0"/>
              <a:t>?</a:t>
            </a:r>
            <a:endParaRPr lang="de-DE" dirty="0" smtClean="0"/>
          </a:p>
          <a:p>
            <a:pPr marL="274320" lvl="1">
              <a:spcBef>
                <a:spcPts val="1800"/>
              </a:spcBef>
            </a:pPr>
            <a:endParaRPr lang="de-CH" sz="2000" dirty="0" smtClean="0"/>
          </a:p>
          <a:p>
            <a:pPr marL="274320" lvl="1">
              <a:spcBef>
                <a:spcPts val="1800"/>
              </a:spcBef>
            </a:pPr>
            <a:r>
              <a:rPr lang="de-CH" sz="2000" dirty="0" smtClean="0"/>
              <a:t>Relevante Aussagen</a:t>
            </a:r>
          </a:p>
          <a:p>
            <a:pPr marL="594360" lvl="2">
              <a:spcBef>
                <a:spcPts val="1800"/>
              </a:spcBef>
            </a:pPr>
            <a:r>
              <a:rPr lang="de-CH" dirty="0"/>
              <a:t>«Der Prototyp wirkt sehr sauber und übersichtlich»</a:t>
            </a:r>
            <a:endParaRPr lang="en-GB" dirty="0"/>
          </a:p>
          <a:p>
            <a:pPr marL="594360" lvl="2">
              <a:spcBef>
                <a:spcPts val="1800"/>
              </a:spcBef>
            </a:pPr>
            <a:r>
              <a:rPr lang="de-CH" dirty="0"/>
              <a:t>«Das Login sollte noch Informationen zur Software enthalten</a:t>
            </a:r>
            <a:r>
              <a:rPr lang="de-CH" dirty="0" smtClean="0"/>
              <a:t>»</a:t>
            </a:r>
            <a:endParaRPr lang="de-DE" dirty="0" smtClean="0"/>
          </a:p>
          <a:p>
            <a:pPr marL="274320" lvl="1">
              <a:spcBef>
                <a:spcPts val="1800"/>
              </a:spcBef>
            </a:pPr>
            <a:endParaRPr lang="de-CH" dirty="0"/>
          </a:p>
          <a:p>
            <a:pPr rtl="0"/>
            <a:r>
              <a:rPr lang="de-DE" dirty="0" smtClean="0"/>
              <a:t>Resultate </a:t>
            </a:r>
          </a:p>
          <a:p>
            <a:pPr lvl="1"/>
            <a:r>
              <a:rPr lang="de-DE" dirty="0" smtClean="0"/>
              <a:t>Klar und verständlich</a:t>
            </a:r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54" y="893379"/>
            <a:ext cx="411684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4</TotalTime>
  <Words>225</Words>
  <Application>Microsoft Macintosh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Gesundheit und Fitness 16:9</vt:lpstr>
      <vt:lpstr>social anxiety disorder</vt:lpstr>
      <vt:lpstr>Scope</vt:lpstr>
      <vt:lpstr>Research</vt:lpstr>
      <vt:lpstr>Research</vt:lpstr>
      <vt:lpstr>Synthesize</vt:lpstr>
      <vt:lpstr>Design</vt:lpstr>
      <vt:lpstr>Prototype</vt:lpstr>
      <vt:lpstr>Validate</vt:lpstr>
      <vt:lpstr>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Ohran Mujkic</cp:lastModifiedBy>
  <cp:revision>8</cp:revision>
  <dcterms:created xsi:type="dcterms:W3CDTF">2018-04-06T07:14:23Z</dcterms:created>
  <dcterms:modified xsi:type="dcterms:W3CDTF">2018-04-08T21:54:35Z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