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89" r:id="rId3"/>
    <p:sldId id="290" r:id="rId4"/>
    <p:sldId id="291" r:id="rId5"/>
    <p:sldId id="285" r:id="rId6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-18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=""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=""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=""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=""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and Hardware </a:t>
            </a:r>
            <a:r>
              <a:rPr lang="de-CH" dirty="0" err="1"/>
              <a:t>requirements</a:t>
            </a:r>
            <a:r>
              <a:rPr lang="de-CH" dirty="0"/>
              <a:t>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Requirements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Angehörigen-Tagebuch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Patienten-Tagebuch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Zielsetzungs</a:t>
            </a:r>
            <a:r>
              <a:rPr lang="en-US" dirty="0" smtClean="0"/>
              <a:t>-System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Berechtigungssystem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Responsive Design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Store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Non-Functional 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  <a:endParaRPr lang="de-CH" dirty="0" smtClean="0"/>
          </a:p>
          <a:p>
            <a:r>
              <a:rPr lang="de-CH" dirty="0" smtClean="0"/>
              <a:t>Backend</a:t>
            </a:r>
          </a:p>
          <a:p>
            <a:pPr lvl="1"/>
            <a:r>
              <a:rPr lang="de-CH" dirty="0" smtClean="0"/>
              <a:t>Applikation / Server</a:t>
            </a:r>
          </a:p>
          <a:p>
            <a:pPr lvl="1"/>
            <a:r>
              <a:rPr lang="de-CH" dirty="0" smtClean="0"/>
              <a:t>Datenbank</a:t>
            </a:r>
          </a:p>
          <a:p>
            <a:endParaRPr lang="de-CH" dirty="0"/>
          </a:p>
          <a:p>
            <a:r>
              <a:rPr lang="de-CH" dirty="0" smtClean="0"/>
              <a:t>Frontend</a:t>
            </a:r>
            <a:endParaRPr lang="de-CH" dirty="0"/>
          </a:p>
          <a:p>
            <a:pPr lvl="1"/>
            <a:r>
              <a:rPr lang="de-CH" dirty="0" smtClean="0"/>
              <a:t>Browser</a:t>
            </a:r>
          </a:p>
          <a:p>
            <a:pPr lvl="1"/>
            <a:r>
              <a:rPr lang="de-CH" dirty="0"/>
              <a:t>Keine Installation </a:t>
            </a:r>
            <a:r>
              <a:rPr lang="de-CH" dirty="0" smtClean="0"/>
              <a:t>benötigt</a:t>
            </a:r>
          </a:p>
          <a:p>
            <a:pPr lvl="1"/>
            <a:r>
              <a:rPr lang="de-CH" dirty="0" smtClean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17</TotalTime>
  <Words>249</Words>
  <Application>Microsoft Office PowerPoint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System Requirement Specification</vt:lpstr>
      <vt:lpstr>System Architecture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Arm, Nik</cp:lastModifiedBy>
  <cp:revision>35</cp:revision>
  <dcterms:created xsi:type="dcterms:W3CDTF">2018-04-06T07:14:23Z</dcterms:created>
  <dcterms:modified xsi:type="dcterms:W3CDTF">2018-04-15T17:42:15Z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