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9771-3942-4779-8DF5-743E6659B7EA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33E1-28C7-4BC9-A9EF-1A32FA723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48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9771-3942-4779-8DF5-743E6659B7EA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33E1-28C7-4BC9-A9EF-1A32FA723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58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9771-3942-4779-8DF5-743E6659B7EA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33E1-28C7-4BC9-A9EF-1A32FA723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25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9771-3942-4779-8DF5-743E6659B7EA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33E1-28C7-4BC9-A9EF-1A32FA723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00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9771-3942-4779-8DF5-743E6659B7EA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33E1-28C7-4BC9-A9EF-1A32FA723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55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9771-3942-4779-8DF5-743E6659B7EA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33E1-28C7-4BC9-A9EF-1A32FA723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0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9771-3942-4779-8DF5-743E6659B7EA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33E1-28C7-4BC9-A9EF-1A32FA723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28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9771-3942-4779-8DF5-743E6659B7EA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33E1-28C7-4BC9-A9EF-1A32FA723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2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9771-3942-4779-8DF5-743E6659B7EA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33E1-28C7-4BC9-A9EF-1A32FA723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11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9771-3942-4779-8DF5-743E6659B7EA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33E1-28C7-4BC9-A9EF-1A32FA723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08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9771-3942-4779-8DF5-743E6659B7EA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33E1-28C7-4BC9-A9EF-1A32FA723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99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89771-3942-4779-8DF5-743E6659B7EA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133E1-28C7-4BC9-A9EF-1A32FA723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20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803081"/>
            <a:ext cx="9144000" cy="1355160"/>
          </a:xfrm>
        </p:spPr>
        <p:txBody>
          <a:bodyPr/>
          <a:lstStyle/>
          <a:p>
            <a:r>
              <a:rPr lang="en-US" dirty="0" smtClean="0"/>
              <a:t>Title Page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Topic: Handbook</a:t>
            </a:r>
          </a:p>
          <a:p>
            <a:r>
              <a:rPr lang="en-US" dirty="0" smtClean="0"/>
              <a:t>Name: “PLACES”</a:t>
            </a:r>
          </a:p>
          <a:p>
            <a:r>
              <a:rPr lang="en-US" dirty="0" smtClean="0"/>
              <a:t>Team: RC</a:t>
            </a:r>
          </a:p>
          <a:p>
            <a:r>
              <a:rPr lang="en-US" dirty="0" smtClean="0"/>
              <a:t>Developer: </a:t>
            </a:r>
            <a:r>
              <a:rPr lang="en-US" dirty="0" err="1" smtClean="0"/>
              <a:t>Ossipov</a:t>
            </a:r>
            <a:r>
              <a:rPr lang="en-US" dirty="0" smtClean="0"/>
              <a:t> </a:t>
            </a:r>
            <a:r>
              <a:rPr lang="en-US" dirty="0" err="1" smtClean="0"/>
              <a:t>Artem</a:t>
            </a:r>
            <a:r>
              <a:rPr lang="en-US" dirty="0" smtClean="0"/>
              <a:t> (28266)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077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 of my project is to view all the sights of Kazakhstan and be able to book tickets to visit these places.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69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relevance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think this is a very interesting project, because in Kazakhstan there is no platform where you can not only explore all the sights of the country, but also immediately select a ticket and date for a trip to them.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555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Responsibility of team members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am the only member of the team. In this project I am engaged in the implementation of this idea, development of HTML, </a:t>
            </a:r>
            <a:r>
              <a:rPr lang="ru-RU" dirty="0" smtClean="0"/>
              <a:t>С</a:t>
            </a:r>
            <a:r>
              <a:rPr lang="en-US" dirty="0" smtClean="0"/>
              <a:t>SS, work with Bootstrap and JavaScript.</a:t>
            </a:r>
            <a:r>
              <a:rPr lang="ru-RU" dirty="0" smtClean="0"/>
              <a:t> </a:t>
            </a:r>
            <a:r>
              <a:rPr lang="en-US" dirty="0" smtClean="0"/>
              <a:t>At the moment the project is not finished and has only two pages – home page and places page.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587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Features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can see and explore all sights in our country.</a:t>
            </a:r>
          </a:p>
          <a:p>
            <a:r>
              <a:rPr lang="en-US" dirty="0" smtClean="0"/>
              <a:t>User can see all trips and dates of these sightseeing.</a:t>
            </a:r>
          </a:p>
          <a:p>
            <a:r>
              <a:rPr lang="en-US" dirty="0" smtClean="0"/>
              <a:t>User can</a:t>
            </a:r>
            <a:r>
              <a:rPr lang="ru-RU" dirty="0" smtClean="0"/>
              <a:t> </a:t>
            </a:r>
            <a:r>
              <a:rPr lang="en-US" dirty="0" smtClean="0"/>
              <a:t>choose and purchase tickets for trips of interest.</a:t>
            </a:r>
          </a:p>
          <a:p>
            <a:r>
              <a:rPr lang="en-US" dirty="0" smtClean="0"/>
              <a:t>Administrator be able to add information to the site, create new trips, and edit existing ones.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890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Demonstration (home page)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499" y="1690688"/>
            <a:ext cx="8663609" cy="4525833"/>
          </a:xfrm>
        </p:spPr>
      </p:pic>
    </p:spTree>
    <p:extLst>
      <p:ext uri="{BB962C8B-B14F-4D97-AF65-F5344CB8AC3E}">
        <p14:creationId xmlns:p14="http://schemas.microsoft.com/office/powerpoint/2010/main" val="409958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Demonstration (home page)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53" y="1825625"/>
            <a:ext cx="8337893" cy="4351338"/>
          </a:xfrm>
        </p:spPr>
      </p:pic>
    </p:spTree>
    <p:extLst>
      <p:ext uri="{BB962C8B-B14F-4D97-AF65-F5344CB8AC3E}">
        <p14:creationId xmlns:p14="http://schemas.microsoft.com/office/powerpoint/2010/main" val="397810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Demonstration (home page)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53" y="1825625"/>
            <a:ext cx="8337893" cy="4351338"/>
          </a:xfrm>
        </p:spPr>
      </p:pic>
    </p:spTree>
    <p:extLst>
      <p:ext uri="{BB962C8B-B14F-4D97-AF65-F5344CB8AC3E}">
        <p14:creationId xmlns:p14="http://schemas.microsoft.com/office/powerpoint/2010/main" val="15644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Demonstration (places page)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44" y="1690688"/>
            <a:ext cx="7042018" cy="3675053"/>
          </a:xfrm>
        </p:spPr>
      </p:pic>
    </p:spTree>
    <p:extLst>
      <p:ext uri="{BB962C8B-B14F-4D97-AF65-F5344CB8AC3E}">
        <p14:creationId xmlns:p14="http://schemas.microsoft.com/office/powerpoint/2010/main" val="191634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228</Words>
  <Application>Microsoft Office PowerPoint</Application>
  <PresentationFormat>Широкоэкранный</PresentationFormat>
  <Paragraphs>20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Title Page</vt:lpstr>
      <vt:lpstr>Project description</vt:lpstr>
      <vt:lpstr>Project relevance</vt:lpstr>
      <vt:lpstr>Responsibility of team members</vt:lpstr>
      <vt:lpstr>Project Features</vt:lpstr>
      <vt:lpstr>Project Demonstration (home page)</vt:lpstr>
      <vt:lpstr>Project Demonstration (home page)</vt:lpstr>
      <vt:lpstr>Project Demonstration (home page)</vt:lpstr>
      <vt:lpstr>Project Demonstration (places page)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</dc:title>
  <dc:creator>mujo</dc:creator>
  <cp:lastModifiedBy>mujo</cp:lastModifiedBy>
  <cp:revision>3</cp:revision>
  <dcterms:created xsi:type="dcterms:W3CDTF">2020-10-20T16:13:51Z</dcterms:created>
  <dcterms:modified xsi:type="dcterms:W3CDTF">2020-10-20T16:35:08Z</dcterms:modified>
</cp:coreProperties>
</file>