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704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64F3-DA21-4E2A-9EA8-A8E664168B7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BFCD-5A21-40AE-BE40-9594F57126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15370" cy="563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Main – PC or larger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Main – Tablet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53974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Main – Mobile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3227619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5235385" cy="4071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Guestbook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999176" cy="3286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Main – PC or larger</vt:lpstr>
      <vt:lpstr>Main – Tablet</vt:lpstr>
      <vt:lpstr>Main – Mobile</vt:lpstr>
      <vt:lpstr>Login Page</vt:lpstr>
      <vt:lpstr>Guestbook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</cp:revision>
  <dcterms:created xsi:type="dcterms:W3CDTF">2020-05-15T21:36:20Z</dcterms:created>
  <dcterms:modified xsi:type="dcterms:W3CDTF">2020-05-15T21:40:56Z</dcterms:modified>
</cp:coreProperties>
</file>