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F1EF-770E-4AD1-8683-A6A108B1F52A}" type="datetimeFigureOut">
              <a:rPr lang="ko-KR" altLang="en-US" smtClean="0"/>
              <a:pPr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2E37-F567-4CF9-8E0B-86667482D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42852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Movie Finder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642918"/>
            <a:ext cx="41434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Keyword or movie name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642918"/>
            <a:ext cx="107157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Submit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57224" y="1214422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0430" y="1214422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72198" y="1214422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57224" y="4000504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0430" y="4000504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2198" y="4000504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2976" y="3345420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00" y="2928934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4744" y="3345420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12" y="3345420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86512" y="613150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182" y="613150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613150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pic>
        <p:nvPicPr>
          <p:cNvPr id="1037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1285884" cy="1643074"/>
          </a:xfrm>
          <a:prstGeom prst="rect">
            <a:avLst/>
          </a:prstGeom>
          <a:noFill/>
        </p:spPr>
      </p:pic>
      <p:pic>
        <p:nvPicPr>
          <p:cNvPr id="56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285860"/>
            <a:ext cx="1285884" cy="1643074"/>
          </a:xfrm>
          <a:prstGeom prst="rect">
            <a:avLst/>
          </a:prstGeom>
          <a:noFill/>
        </p:spPr>
      </p:pic>
      <p:pic>
        <p:nvPicPr>
          <p:cNvPr id="58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285860"/>
            <a:ext cx="1285884" cy="1643074"/>
          </a:xfrm>
          <a:prstGeom prst="rect">
            <a:avLst/>
          </a:prstGeom>
          <a:noFill/>
        </p:spPr>
      </p:pic>
      <p:pic>
        <p:nvPicPr>
          <p:cNvPr id="60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4071942"/>
            <a:ext cx="1285884" cy="1643074"/>
          </a:xfrm>
          <a:prstGeom prst="rect">
            <a:avLst/>
          </a:prstGeom>
          <a:noFill/>
        </p:spPr>
      </p:pic>
      <p:pic>
        <p:nvPicPr>
          <p:cNvPr id="62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071942"/>
            <a:ext cx="1285884" cy="1643074"/>
          </a:xfrm>
          <a:prstGeom prst="rect">
            <a:avLst/>
          </a:prstGeom>
          <a:noFill/>
        </p:spPr>
      </p:pic>
      <p:pic>
        <p:nvPicPr>
          <p:cNvPr id="64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071942"/>
            <a:ext cx="1285884" cy="1643074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3714744" y="2928934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286512" y="2928934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6286512" y="5715016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643306" y="5715016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1538" y="5715016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7868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Finder</a:t>
            </a:r>
            <a:endParaRPr lang="ko-KR" altLang="en-US" dirty="0"/>
          </a:p>
        </p:txBody>
      </p:sp>
      <p:pic>
        <p:nvPicPr>
          <p:cNvPr id="5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2674772" cy="34290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00364" y="714356"/>
            <a:ext cx="5929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Harry Potter and the Order of the Phoenix</a:t>
            </a:r>
          </a:p>
          <a:p>
            <a:r>
              <a:rPr lang="en-US" sz="1600" b="1" dirty="0"/>
              <a:t>Genre:</a:t>
            </a:r>
            <a:r>
              <a:rPr lang="en-US" sz="1600" dirty="0"/>
              <a:t> Action, Adventure, Family, Fantasy, Mystery</a:t>
            </a:r>
          </a:p>
          <a:p>
            <a:r>
              <a:rPr lang="en-US" sz="1600" b="1" dirty="0"/>
              <a:t>Released:</a:t>
            </a:r>
            <a:r>
              <a:rPr lang="en-US" sz="1600" dirty="0"/>
              <a:t> 11 Jul 2007</a:t>
            </a:r>
          </a:p>
          <a:p>
            <a:r>
              <a:rPr lang="en-US" sz="1600" b="1" dirty="0"/>
              <a:t>Rated:</a:t>
            </a:r>
            <a:r>
              <a:rPr lang="en-US" sz="1600" dirty="0"/>
              <a:t> PG-13</a:t>
            </a:r>
          </a:p>
          <a:p>
            <a:r>
              <a:rPr lang="en-US" sz="1600" b="1" dirty="0"/>
              <a:t>IMDB Rating:</a:t>
            </a:r>
            <a:r>
              <a:rPr lang="en-US" sz="1600" dirty="0"/>
              <a:t> 7.5</a:t>
            </a:r>
          </a:p>
          <a:p>
            <a:r>
              <a:rPr lang="en-US" sz="1600" b="1" dirty="0"/>
              <a:t>Director:</a:t>
            </a:r>
            <a:r>
              <a:rPr lang="en-US" sz="1600" dirty="0"/>
              <a:t> David Yates</a:t>
            </a:r>
          </a:p>
          <a:p>
            <a:r>
              <a:rPr lang="en-US" sz="1600" b="1" dirty="0"/>
              <a:t>Writer:</a:t>
            </a:r>
            <a:r>
              <a:rPr lang="en-US" sz="1600" dirty="0"/>
              <a:t> Michael Goldenberg (screenplay), J.K. Rowling (novel)</a:t>
            </a:r>
          </a:p>
          <a:p>
            <a:r>
              <a:rPr lang="en-US" sz="1600" b="1" dirty="0"/>
              <a:t>Actors:</a:t>
            </a:r>
            <a:r>
              <a:rPr lang="en-US" sz="1600" dirty="0"/>
              <a:t> Daniel Radcliffe, Harry </a:t>
            </a:r>
            <a:r>
              <a:rPr lang="en-US" sz="1600" dirty="0" err="1"/>
              <a:t>Melling</a:t>
            </a:r>
            <a:r>
              <a:rPr lang="en-US" sz="1600" dirty="0"/>
              <a:t>, Jason Boyd, Richard Macklin</a:t>
            </a:r>
          </a:p>
          <a:p>
            <a:r>
              <a:rPr lang="en-US" sz="1600" b="1" dirty="0"/>
              <a:t>Plot</a:t>
            </a:r>
          </a:p>
          <a:p>
            <a:r>
              <a:rPr lang="en-US" sz="1600" dirty="0"/>
              <a:t>With their warning about Lord </a:t>
            </a:r>
            <a:r>
              <a:rPr lang="en-US" sz="1600" dirty="0" err="1"/>
              <a:t>Voldemort's</a:t>
            </a:r>
            <a:r>
              <a:rPr lang="en-US" sz="1600" dirty="0"/>
              <a:t> (Ralph Fiennes') return scoffed at, Harry (Daniel Radcliffe) and Dumbledore (Sir Michael </a:t>
            </a:r>
            <a:r>
              <a:rPr lang="en-US" sz="1600" dirty="0" err="1"/>
              <a:t>Gambon</a:t>
            </a:r>
            <a:r>
              <a:rPr lang="en-US" sz="1600" dirty="0"/>
              <a:t>) are targeted by the Wizard authorities as an authoritarian bureaucrat slowly seizes power at Hogwarts.</a:t>
            </a:r>
          </a:p>
          <a:p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42913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IMDB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4429132"/>
            <a:ext cx="22145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Go Back To 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844" y="714356"/>
            <a:ext cx="8786874" cy="428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Flow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User enters invalid keyword or movie title</a:t>
            </a:r>
          </a:p>
          <a:p>
            <a:r>
              <a:rPr lang="en-US" altLang="ko-KR" dirty="0" smtClean="0"/>
              <a:t>User enters a valid keyword and movie title</a:t>
            </a:r>
          </a:p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Error will pop out saying that the user has to type correct keyword or movie title</a:t>
            </a:r>
          </a:p>
          <a:p>
            <a:r>
              <a:rPr lang="en-US" altLang="ko-KR" dirty="0" smtClean="0"/>
              <a:t>User will see the result of a movie or movies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128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User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Kevin Park</dc:creator>
  <cp:lastModifiedBy>Kevin Park</cp:lastModifiedBy>
  <cp:revision>18</cp:revision>
  <dcterms:created xsi:type="dcterms:W3CDTF">2020-01-03T19:23:35Z</dcterms:created>
  <dcterms:modified xsi:type="dcterms:W3CDTF">2020-01-06T02:09:18Z</dcterms:modified>
</cp:coreProperties>
</file>