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1EF-770E-4AD1-8683-A6A108B1F52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2E37-F567-4CF9-8E0B-86667482DB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1EF-770E-4AD1-8683-A6A108B1F52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2E37-F567-4CF9-8E0B-86667482DB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1EF-770E-4AD1-8683-A6A108B1F52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2E37-F567-4CF9-8E0B-86667482DB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1EF-770E-4AD1-8683-A6A108B1F52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2E37-F567-4CF9-8E0B-86667482DB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1EF-770E-4AD1-8683-A6A108B1F52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2E37-F567-4CF9-8E0B-86667482DB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1EF-770E-4AD1-8683-A6A108B1F52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2E37-F567-4CF9-8E0B-86667482DB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1EF-770E-4AD1-8683-A6A108B1F52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2E37-F567-4CF9-8E0B-86667482DB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1EF-770E-4AD1-8683-A6A108B1F52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2E37-F567-4CF9-8E0B-86667482DB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1EF-770E-4AD1-8683-A6A108B1F52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2E37-F567-4CF9-8E0B-86667482DB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1EF-770E-4AD1-8683-A6A108B1F52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2E37-F567-4CF9-8E0B-86667482DB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F1EF-770E-4AD1-8683-A6A108B1F52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2E37-F567-4CF9-8E0B-86667482DB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DF1EF-770E-4AD1-8683-A6A108B1F52A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F2E37-F567-4CF9-8E0B-86667482DB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5852" y="142852"/>
            <a:ext cx="635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Movie Finder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28794" y="642918"/>
            <a:ext cx="41434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  <a:t>Keyword or movie name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12" y="642918"/>
            <a:ext cx="107157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Submit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57224" y="1214422"/>
            <a:ext cx="2214578" cy="2571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00430" y="1214422"/>
            <a:ext cx="2214578" cy="2571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72198" y="1214422"/>
            <a:ext cx="2214578" cy="2571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57224" y="4000504"/>
            <a:ext cx="2214578" cy="2571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00430" y="4000504"/>
            <a:ext cx="2214578" cy="2571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72198" y="4000504"/>
            <a:ext cx="2214578" cy="2571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42976" y="3345420"/>
            <a:ext cx="16430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Movie Detail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00100" y="2928934"/>
            <a:ext cx="192882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Harry Potter and the Order of the Phoenix</a:t>
            </a:r>
            <a:endParaRPr lang="ko-KR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3714744" y="3345420"/>
            <a:ext cx="16430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Movie Detail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12" y="3345420"/>
            <a:ext cx="16430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Movie Detail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86512" y="6131502"/>
            <a:ext cx="16430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Movie Detail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786182" y="6131502"/>
            <a:ext cx="16430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Movie Detail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142976" y="6131502"/>
            <a:ext cx="16430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Movie Detail</a:t>
            </a:r>
            <a:endParaRPr lang="ko-KR" altLang="en-US" dirty="0"/>
          </a:p>
        </p:txBody>
      </p:sp>
      <p:pic>
        <p:nvPicPr>
          <p:cNvPr id="1037" name="Picture 13" descr="C:\Users\genui\AppData\Local\Microsoft\Windows\INetCache\IE\6LWWTX0I\Harry_potter_and_the_order_of_the_phoenix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285860"/>
            <a:ext cx="1285884" cy="1643074"/>
          </a:xfrm>
          <a:prstGeom prst="rect">
            <a:avLst/>
          </a:prstGeom>
          <a:noFill/>
        </p:spPr>
      </p:pic>
      <p:pic>
        <p:nvPicPr>
          <p:cNvPr id="56" name="Picture 13" descr="C:\Users\genui\AppData\Local\Microsoft\Windows\INetCache\IE\6LWWTX0I\Harry_potter_and_the_order_of_the_phoenix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1285860"/>
            <a:ext cx="1285884" cy="1643074"/>
          </a:xfrm>
          <a:prstGeom prst="rect">
            <a:avLst/>
          </a:prstGeom>
          <a:noFill/>
        </p:spPr>
      </p:pic>
      <p:pic>
        <p:nvPicPr>
          <p:cNvPr id="58" name="Picture 13" descr="C:\Users\genui\AppData\Local\Microsoft\Windows\INetCache\IE\6LWWTX0I\Harry_potter_and_the_order_of_the_phoenix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1285860"/>
            <a:ext cx="1285884" cy="1643074"/>
          </a:xfrm>
          <a:prstGeom prst="rect">
            <a:avLst/>
          </a:prstGeom>
          <a:noFill/>
        </p:spPr>
      </p:pic>
      <p:pic>
        <p:nvPicPr>
          <p:cNvPr id="60" name="Picture 13" descr="C:\Users\genui\AppData\Local\Microsoft\Windows\INetCache\IE\6LWWTX0I\Harry_potter_and_the_order_of_the_phoenix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4071942"/>
            <a:ext cx="1285884" cy="1643074"/>
          </a:xfrm>
          <a:prstGeom prst="rect">
            <a:avLst/>
          </a:prstGeom>
          <a:noFill/>
        </p:spPr>
      </p:pic>
      <p:pic>
        <p:nvPicPr>
          <p:cNvPr id="62" name="Picture 13" descr="C:\Users\genui\AppData\Local\Microsoft\Windows\INetCache\IE\6LWWTX0I\Harry_potter_and_the_order_of_the_phoenix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4071942"/>
            <a:ext cx="1285884" cy="1643074"/>
          </a:xfrm>
          <a:prstGeom prst="rect">
            <a:avLst/>
          </a:prstGeom>
          <a:noFill/>
        </p:spPr>
      </p:pic>
      <p:pic>
        <p:nvPicPr>
          <p:cNvPr id="64" name="Picture 13" descr="C:\Users\genui\AppData\Local\Microsoft\Windows\INetCache\IE\6LWWTX0I\Harry_potter_and_the_order_of_the_phoenix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4071942"/>
            <a:ext cx="1285884" cy="1643074"/>
          </a:xfrm>
          <a:prstGeom prst="rect">
            <a:avLst/>
          </a:prstGeom>
          <a:noFill/>
        </p:spPr>
      </p:pic>
      <p:sp>
        <p:nvSpPr>
          <p:cNvPr id="70" name="TextBox 69"/>
          <p:cNvSpPr txBox="1"/>
          <p:nvPr/>
        </p:nvSpPr>
        <p:spPr>
          <a:xfrm>
            <a:off x="3714744" y="2928934"/>
            <a:ext cx="192882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Harry Potter and the Order of the Phoenix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6286512" y="2928934"/>
            <a:ext cx="192882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Harry Potter and the Order of the Phoenix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6286512" y="5715016"/>
            <a:ext cx="192882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Harry Potter and the Order of the Phoenix</a:t>
            </a:r>
            <a:endParaRPr lang="ko-KR" alt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3643306" y="5715016"/>
            <a:ext cx="192882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Harry Potter and the Order of the Phoenix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1071538" y="5715016"/>
            <a:ext cx="192882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Harry Potter and the Order of the Phoenix</a:t>
            </a:r>
            <a:endParaRPr lang="ko-KR" alt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42852"/>
            <a:ext cx="878687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Movie Finder</a:t>
            </a:r>
            <a:endParaRPr lang="ko-KR" altLang="en-US" dirty="0"/>
          </a:p>
        </p:txBody>
      </p:sp>
      <p:pic>
        <p:nvPicPr>
          <p:cNvPr id="5" name="Picture 13" descr="C:\Users\genui\AppData\Local\Microsoft\Windows\INetCache\IE\6LWWTX0I\Harry_potter_and_the_order_of_the_phoenix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85794"/>
            <a:ext cx="2674772" cy="342902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000364" y="714356"/>
            <a:ext cx="59293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Harry Potter and the Order of the Phoenix</a:t>
            </a:r>
          </a:p>
          <a:p>
            <a:r>
              <a:rPr lang="en-US" sz="1600" b="1" dirty="0"/>
              <a:t>Genre:</a:t>
            </a:r>
            <a:r>
              <a:rPr lang="en-US" sz="1600" dirty="0"/>
              <a:t> Action, Adventure, Family, Fantasy, Mystery</a:t>
            </a:r>
          </a:p>
          <a:p>
            <a:r>
              <a:rPr lang="en-US" sz="1600" b="1" dirty="0"/>
              <a:t>Released:</a:t>
            </a:r>
            <a:r>
              <a:rPr lang="en-US" sz="1600" dirty="0"/>
              <a:t> 11 Jul 2007</a:t>
            </a:r>
          </a:p>
          <a:p>
            <a:r>
              <a:rPr lang="en-US" sz="1600" b="1" dirty="0"/>
              <a:t>Rated:</a:t>
            </a:r>
            <a:r>
              <a:rPr lang="en-US" sz="1600" dirty="0"/>
              <a:t> PG-13</a:t>
            </a:r>
          </a:p>
          <a:p>
            <a:r>
              <a:rPr lang="en-US" sz="1600" b="1" dirty="0"/>
              <a:t>IMDB Rating:</a:t>
            </a:r>
            <a:r>
              <a:rPr lang="en-US" sz="1600" dirty="0"/>
              <a:t> 7.5</a:t>
            </a:r>
          </a:p>
          <a:p>
            <a:r>
              <a:rPr lang="en-US" sz="1600" b="1" dirty="0"/>
              <a:t>Director:</a:t>
            </a:r>
            <a:r>
              <a:rPr lang="en-US" sz="1600" dirty="0"/>
              <a:t> David Yates</a:t>
            </a:r>
          </a:p>
          <a:p>
            <a:r>
              <a:rPr lang="en-US" sz="1600" b="1" dirty="0"/>
              <a:t>Writer:</a:t>
            </a:r>
            <a:r>
              <a:rPr lang="en-US" sz="1600" dirty="0"/>
              <a:t> Michael Goldenberg (screenplay), J.K. Rowling (novel)</a:t>
            </a:r>
          </a:p>
          <a:p>
            <a:r>
              <a:rPr lang="en-US" sz="1600" b="1" dirty="0"/>
              <a:t>Actors:</a:t>
            </a:r>
            <a:r>
              <a:rPr lang="en-US" sz="1600" dirty="0"/>
              <a:t> Daniel Radcliffe, Harry </a:t>
            </a:r>
            <a:r>
              <a:rPr lang="en-US" sz="1600" dirty="0" err="1"/>
              <a:t>Melling</a:t>
            </a:r>
            <a:r>
              <a:rPr lang="en-US" sz="1600" dirty="0"/>
              <a:t>, Jason Boyd, Richard Macklin</a:t>
            </a:r>
          </a:p>
          <a:p>
            <a:r>
              <a:rPr lang="en-US" sz="1600" b="1" dirty="0"/>
              <a:t>Plot</a:t>
            </a:r>
          </a:p>
          <a:p>
            <a:r>
              <a:rPr lang="en-US" sz="1600" dirty="0"/>
              <a:t>With their warning about Lord </a:t>
            </a:r>
            <a:r>
              <a:rPr lang="en-US" sz="1600" dirty="0" err="1"/>
              <a:t>Voldemort's</a:t>
            </a:r>
            <a:r>
              <a:rPr lang="en-US" sz="1600" dirty="0"/>
              <a:t> (Ralph Fiennes') return scoffed at, Harry (Daniel Radcliffe) and Dumbledore (Sir Michael </a:t>
            </a:r>
            <a:r>
              <a:rPr lang="en-US" sz="1600" dirty="0" err="1"/>
              <a:t>Gambon</a:t>
            </a:r>
            <a:r>
              <a:rPr lang="en-US" sz="1600" dirty="0"/>
              <a:t>) are targeted by the Wizard authorities as an authoritarian bureaucrat slowly seizes power at Hogwarts.</a:t>
            </a:r>
          </a:p>
          <a:p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4429132"/>
            <a:ext cx="16430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View IMDB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14546" y="4429132"/>
            <a:ext cx="22145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Go Back To Search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2844" y="714356"/>
            <a:ext cx="8786874" cy="428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85</Words>
  <Application>Microsoft Office PowerPoint</Application>
  <PresentationFormat>화면 슬라이드 쇼(4:3)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Kevin Park</dc:creator>
  <cp:lastModifiedBy>Kevin Park</cp:lastModifiedBy>
  <cp:revision>12</cp:revision>
  <dcterms:created xsi:type="dcterms:W3CDTF">2020-01-03T19:23:35Z</dcterms:created>
  <dcterms:modified xsi:type="dcterms:W3CDTF">2020-01-03T21:21:59Z</dcterms:modified>
</cp:coreProperties>
</file>