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5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F9C2-EFBD-489B-9F4E-656A58A81C10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F297-A9DD-452F-A04B-478F37D9339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F9C2-EFBD-489B-9F4E-656A58A81C10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F297-A9DD-452F-A04B-478F37D9339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F9C2-EFBD-489B-9F4E-656A58A81C10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F297-A9DD-452F-A04B-478F37D9339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F9C2-EFBD-489B-9F4E-656A58A81C10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F297-A9DD-452F-A04B-478F37D9339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F9C2-EFBD-489B-9F4E-656A58A81C10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F297-A9DD-452F-A04B-478F37D9339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F9C2-EFBD-489B-9F4E-656A58A81C10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F297-A9DD-452F-A04B-478F37D9339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F9C2-EFBD-489B-9F4E-656A58A81C10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F297-A9DD-452F-A04B-478F37D9339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F9C2-EFBD-489B-9F4E-656A58A81C10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F297-A9DD-452F-A04B-478F37D9339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F9C2-EFBD-489B-9F4E-656A58A81C10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F297-A9DD-452F-A04B-478F37D9339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F9C2-EFBD-489B-9F4E-656A58A81C10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F297-A9DD-452F-A04B-478F37D9339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F9C2-EFBD-489B-9F4E-656A58A81C10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F297-A9DD-452F-A04B-478F37D9339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DF9C2-EFBD-489B-9F4E-656A58A81C10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5F297-A9DD-452F-A04B-478F37D9339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142852"/>
            <a:ext cx="150019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/>
              <a:t>Start Page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43042" y="857232"/>
            <a:ext cx="5857916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Web Respiratory Therapist Quiz Prep</a:t>
            </a:r>
            <a:endParaRPr lang="ko-KR" altLang="en-US" sz="2400" b="1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571604" y="2000240"/>
            <a:ext cx="5929354" cy="20002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643042" y="2500306"/>
            <a:ext cx="585791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This quiz is to help students to score better on respiratory therapy </a:t>
            </a:r>
            <a:r>
              <a:rPr lang="en-US" sz="1200" dirty="0" smtClean="0"/>
              <a:t>exams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785918" y="3214686"/>
            <a:ext cx="1500198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Start Page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142853"/>
            <a:ext cx="278608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/>
              <a:t>Question + </a:t>
            </a:r>
            <a:r>
              <a:rPr lang="en-US" altLang="ko-KR" b="1" dirty="0" smtClean="0"/>
              <a:t>Feedback</a:t>
            </a:r>
            <a:endParaRPr lang="ko-KR" altLang="en-US" b="1" dirty="0" smtClean="0"/>
          </a:p>
          <a:p>
            <a:endParaRPr lang="ko-KR" altLang="en-US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643042" y="1928802"/>
            <a:ext cx="5929354" cy="350046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14480" y="2285992"/>
            <a:ext cx="5857916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/>
              <a:t>Q1</a:t>
            </a:r>
            <a:r>
              <a:rPr lang="en-US" sz="1200" dirty="0"/>
              <a:t>: Which of the following is the best aerosolized bronchodilator for a patient with an acute asthma attack?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71934" y="4929198"/>
            <a:ext cx="1143008" cy="30777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SUBMIT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85918" y="2857496"/>
            <a:ext cx="40719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sz="1400" dirty="0" err="1" smtClean="0"/>
              <a:t>albuterol</a:t>
            </a:r>
            <a:r>
              <a:rPr lang="en-US" sz="1400" dirty="0" smtClean="0"/>
              <a:t> (</a:t>
            </a:r>
            <a:r>
              <a:rPr lang="en-US" sz="1400" dirty="0" err="1" smtClean="0"/>
              <a:t>proventil</a:t>
            </a:r>
            <a:r>
              <a:rPr lang="en-US" sz="1400" dirty="0" smtClean="0"/>
              <a:t>)</a:t>
            </a:r>
          </a:p>
          <a:p>
            <a:endParaRPr lang="en-US" sz="1400" dirty="0"/>
          </a:p>
          <a:p>
            <a:endParaRPr lang="en-US" sz="1400" dirty="0" smtClean="0"/>
          </a:p>
          <a:p>
            <a:pPr>
              <a:buFont typeface="Wingdings" pitchFamily="2" charset="2"/>
              <a:buChar char="l"/>
            </a:pPr>
            <a:r>
              <a:rPr lang="en-US" sz="1400" dirty="0" err="1" smtClean="0"/>
              <a:t>Ipratropium</a:t>
            </a:r>
            <a:r>
              <a:rPr lang="en-US" sz="1400" dirty="0" smtClean="0"/>
              <a:t> </a:t>
            </a:r>
            <a:r>
              <a:rPr lang="en-US" sz="1400" dirty="0" smtClean="0"/>
              <a:t>bromide (</a:t>
            </a:r>
            <a:r>
              <a:rPr lang="en-US" sz="1400" dirty="0" err="1" smtClean="0"/>
              <a:t>Atrovent</a:t>
            </a:r>
            <a:r>
              <a:rPr lang="en-US" sz="1400" dirty="0" smtClean="0"/>
              <a:t>)</a:t>
            </a:r>
          </a:p>
          <a:p>
            <a:pPr>
              <a:buFont typeface="Wingdings" pitchFamily="2" charset="2"/>
              <a:buChar char="l"/>
            </a:pPr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pPr>
              <a:buFont typeface="Wingdings" pitchFamily="2" charset="2"/>
              <a:buChar char="l"/>
            </a:pPr>
            <a:r>
              <a:rPr lang="en-US" sz="1400" dirty="0" err="1" smtClean="0"/>
              <a:t>cromolyn</a:t>
            </a:r>
            <a:r>
              <a:rPr lang="en-US" sz="1400" dirty="0" smtClean="0"/>
              <a:t> sodium (</a:t>
            </a:r>
            <a:r>
              <a:rPr lang="en-US" sz="1400" dirty="0" err="1" smtClean="0"/>
              <a:t>Intal</a:t>
            </a:r>
            <a:r>
              <a:rPr lang="en-US" sz="1400" dirty="0" smtClean="0"/>
              <a:t>)</a:t>
            </a:r>
          </a:p>
          <a:p>
            <a:pPr>
              <a:buFont typeface="Wingdings" pitchFamily="2" charset="2"/>
              <a:buChar char="l"/>
            </a:pPr>
            <a:r>
              <a:rPr lang="en-US" sz="1400" dirty="0" err="1" smtClean="0"/>
              <a:t>budesonide</a:t>
            </a:r>
            <a:r>
              <a:rPr lang="en-US" sz="1400" dirty="0" smtClean="0"/>
              <a:t>/</a:t>
            </a:r>
            <a:r>
              <a:rPr lang="en-US" sz="1400" dirty="0" err="1" smtClean="0"/>
              <a:t>formoterol</a:t>
            </a:r>
            <a:r>
              <a:rPr lang="en-US" sz="1400" dirty="0" smtClean="0"/>
              <a:t> (</a:t>
            </a:r>
            <a:r>
              <a:rPr lang="en-US" sz="1400" dirty="0" err="1" smtClean="0"/>
              <a:t>Symbicort</a:t>
            </a:r>
            <a:r>
              <a:rPr lang="en-US" sz="1400" dirty="0" smtClean="0"/>
              <a:t>)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2000232" y="3143248"/>
            <a:ext cx="5143536" cy="357190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ko-KR" sz="1400" b="1" dirty="0" smtClean="0">
                <a:solidFill>
                  <a:srgbClr val="00B050"/>
                </a:solidFill>
              </a:rPr>
              <a:t>You got it right!</a:t>
            </a:r>
            <a:endParaRPr lang="ko-KR" altLang="en-US" sz="1400" b="1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00232" y="3786190"/>
            <a:ext cx="5143536" cy="57150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You got it wrong!</a:t>
            </a:r>
            <a:r>
              <a:rPr lang="en-US" sz="1400" dirty="0" smtClean="0">
                <a:solidFill>
                  <a:srgbClr val="FF0000"/>
                </a:solidFill>
              </a:rPr>
              <a:t/>
            </a:r>
            <a:br>
              <a:rPr lang="en-US" sz="1400" dirty="0" smtClean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The answer is "</a:t>
            </a:r>
            <a:r>
              <a:rPr lang="en-US" sz="1400" dirty="0" err="1">
                <a:solidFill>
                  <a:srgbClr val="FF0000"/>
                </a:solidFill>
              </a:rPr>
              <a:t>albuterol</a:t>
            </a:r>
            <a:r>
              <a:rPr lang="en-US" sz="1400" dirty="0">
                <a:solidFill>
                  <a:srgbClr val="FF0000"/>
                </a:solidFill>
              </a:rPr>
              <a:t> (</a:t>
            </a:r>
            <a:r>
              <a:rPr lang="en-US" sz="1400" dirty="0" err="1">
                <a:solidFill>
                  <a:srgbClr val="FF0000"/>
                </a:solidFill>
              </a:rPr>
              <a:t>proventil</a:t>
            </a:r>
            <a:r>
              <a:rPr lang="en-US" sz="1400" dirty="0">
                <a:solidFill>
                  <a:srgbClr val="FF0000"/>
                </a:solidFill>
              </a:rPr>
              <a:t>)"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43042" y="1285860"/>
            <a:ext cx="5857916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400" i="1" dirty="0" smtClean="0"/>
              <a:t>Question: 1/5    Score: 0</a:t>
            </a:r>
            <a:endParaRPr lang="ko-KR" altLang="en-US" sz="2400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142852"/>
            <a:ext cx="150019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/>
              <a:t>Result</a:t>
            </a:r>
            <a:endParaRPr lang="ko-KR" altLang="en-US" b="1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571604" y="2000240"/>
            <a:ext cx="5929354" cy="20002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643042" y="2500306"/>
            <a:ext cx="585791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Your score is 5/5 100%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785918" y="3214686"/>
            <a:ext cx="1785950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RESTART QUIZ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43042" y="1285860"/>
            <a:ext cx="5857916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400" i="1" dirty="0" smtClean="0"/>
              <a:t>Question: 5/5    Score: 100%</a:t>
            </a:r>
            <a:endParaRPr lang="ko-KR" altLang="en-US" sz="2400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96</Words>
  <Application>Microsoft Office PowerPoint</Application>
  <PresentationFormat>화면 슬라이드 쇼(4:3)</PresentationFormat>
  <Paragraphs>23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슬라이드 1</vt:lpstr>
      <vt:lpstr>슬라이드 2</vt:lpstr>
      <vt:lpstr>슬라이드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Kevin Park</dc:creator>
  <cp:lastModifiedBy>Kevin Park</cp:lastModifiedBy>
  <cp:revision>10</cp:revision>
  <dcterms:created xsi:type="dcterms:W3CDTF">2019-12-12T03:20:24Z</dcterms:created>
  <dcterms:modified xsi:type="dcterms:W3CDTF">2019-12-12T05:00:47Z</dcterms:modified>
</cp:coreProperties>
</file>