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>
        <p:scale>
          <a:sx n="59" d="100"/>
          <a:sy n="59" d="100"/>
        </p:scale>
        <p:origin x="11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2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94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6990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958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951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9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5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0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866D-9A67-5603-8860-D8E251C609A0}"/>
              </a:ext>
            </a:extLst>
          </p:cNvPr>
          <p:cNvSpPr txBox="1"/>
          <p:nvPr/>
        </p:nvSpPr>
        <p:spPr>
          <a:xfrm>
            <a:off x="2939143" y="310243"/>
            <a:ext cx="68146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Creatingly Test Cases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B5866D-9A67-5603-8860-D8E251C609A0}"/>
              </a:ext>
            </a:extLst>
          </p:cNvPr>
          <p:cNvSpPr txBox="1"/>
          <p:nvPr/>
        </p:nvSpPr>
        <p:spPr>
          <a:xfrm>
            <a:off x="636814" y="1172017"/>
            <a:ext cx="87719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Test Scenario:</a:t>
            </a:r>
          </a:p>
          <a:p>
            <a:r>
              <a:rPr lang="en-US" sz="2500" dirty="0"/>
              <a:t>1. Login using the credentials</a:t>
            </a:r>
          </a:p>
          <a:p>
            <a:r>
              <a:rPr lang="en-US" sz="2500" dirty="0"/>
              <a:t>2. Drop an Artboard</a:t>
            </a:r>
          </a:p>
          <a:p>
            <a:r>
              <a:rPr lang="en-US" sz="2500" dirty="0"/>
              <a:t>3. Drop a Chart element inside a stack container.</a:t>
            </a:r>
          </a:p>
          <a:p>
            <a:r>
              <a:rPr lang="en-US" sz="2500" dirty="0"/>
              <a:t>4. Centre justify the content and the container.</a:t>
            </a:r>
          </a:p>
          <a:p>
            <a:r>
              <a:rPr lang="en-US" sz="2500" dirty="0"/>
              <a:t>5. Resize the Chart element to fit it to the container size.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24828-A721-DE3D-72ED-AA8078C1CF89}"/>
              </a:ext>
            </a:extLst>
          </p:cNvPr>
          <p:cNvSpPr txBox="1"/>
          <p:nvPr/>
        </p:nvSpPr>
        <p:spPr>
          <a:xfrm>
            <a:off x="8129025" y="4604658"/>
            <a:ext cx="32496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Covered Test Cases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Functional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Performance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324216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1D812-BF40-0621-8157-79904565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3" y="1524474"/>
            <a:ext cx="4643151" cy="1976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B2471B-A9FC-3909-2C3F-FC4666999D89}"/>
              </a:ext>
            </a:extLst>
          </p:cNvPr>
          <p:cNvSpPr txBox="1"/>
          <p:nvPr/>
        </p:nvSpPr>
        <p:spPr>
          <a:xfrm>
            <a:off x="293914" y="-29132"/>
            <a:ext cx="26035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Folder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596C8-242B-5699-1348-572014C30DD7}"/>
              </a:ext>
            </a:extLst>
          </p:cNvPr>
          <p:cNvSpPr txBox="1"/>
          <p:nvPr/>
        </p:nvSpPr>
        <p:spPr>
          <a:xfrm>
            <a:off x="426754" y="878161"/>
            <a:ext cx="54489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Cy.js files to execute the test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95B99-C884-1CF8-3A9A-E10899F58A3A}"/>
              </a:ext>
            </a:extLst>
          </p:cNvPr>
          <p:cNvSpPr txBox="1"/>
          <p:nvPr/>
        </p:nvSpPr>
        <p:spPr>
          <a:xfrm>
            <a:off x="1776700" y="3670210"/>
            <a:ext cx="5134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.js files containing the test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129160-7DBB-81E2-0586-17E7EF6D4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13" y="4316523"/>
            <a:ext cx="4414552" cy="2463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401ABB-332D-C535-2A15-691967D88410}"/>
              </a:ext>
            </a:extLst>
          </p:cNvPr>
          <p:cNvSpPr txBox="1"/>
          <p:nvPr/>
        </p:nvSpPr>
        <p:spPr>
          <a:xfrm>
            <a:off x="7233556" y="1411477"/>
            <a:ext cx="13324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Fixtures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875E14-C6FA-D53D-4713-3C64BC83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556" y="1888531"/>
            <a:ext cx="5015347" cy="7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DA10BB-F1C0-F4B1-2010-8C71F8FDBAB6}"/>
              </a:ext>
            </a:extLst>
          </p:cNvPr>
          <p:cNvSpPr txBox="1"/>
          <p:nvPr/>
        </p:nvSpPr>
        <p:spPr>
          <a:xfrm>
            <a:off x="1171574" y="558284"/>
            <a:ext cx="11466739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Functional Test case:</a:t>
            </a:r>
          </a:p>
          <a:p>
            <a:r>
              <a:rPr lang="en-US" sz="2500" dirty="0"/>
              <a:t>Perform the given test scenario But not for the chart Use following approach: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Navigate to Creatingly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List down all the elements available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Select the element you want to drag and drop by just giving an integer value as the </a:t>
            </a:r>
            <a:r>
              <a:rPr lang="en-US" sz="2500" b="1" dirty="0" err="1"/>
              <a:t>element_index</a:t>
            </a:r>
            <a:r>
              <a:rPr lang="en-US" sz="2500" b="1" dirty="0"/>
              <a:t> </a:t>
            </a:r>
            <a:r>
              <a:rPr lang="en-US" sz="2500" dirty="0"/>
              <a:t> of the elements on the side bar.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Then resize it to the size of the art board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Can be able to be tested as a negative path when given the wrong </a:t>
            </a:r>
            <a:r>
              <a:rPr lang="en-US" sz="2500"/>
              <a:t>integer value</a:t>
            </a:r>
            <a:endParaRPr lang="en-US" sz="2500" dirty="0"/>
          </a:p>
          <a:p>
            <a:pPr marL="342900" indent="-342900">
              <a:buFontTx/>
              <a:buChar char="-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385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DA10BB-F1C0-F4B1-2010-8C71F8FDBAB6}"/>
              </a:ext>
            </a:extLst>
          </p:cNvPr>
          <p:cNvSpPr txBox="1"/>
          <p:nvPr/>
        </p:nvSpPr>
        <p:spPr>
          <a:xfrm>
            <a:off x="1171574" y="558284"/>
            <a:ext cx="1146673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Performance Test case:</a:t>
            </a:r>
          </a:p>
          <a:p>
            <a:r>
              <a:rPr lang="en-US" sz="2500" dirty="0"/>
              <a:t>- Perform the functional test</a:t>
            </a:r>
          </a:p>
          <a:p>
            <a:r>
              <a:rPr lang="en-US" sz="2500" dirty="0"/>
              <a:t>- Measure the basic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6264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DA10BB-F1C0-F4B1-2010-8C71F8FDBAB6}"/>
              </a:ext>
            </a:extLst>
          </p:cNvPr>
          <p:cNvSpPr txBox="1"/>
          <p:nvPr/>
        </p:nvSpPr>
        <p:spPr>
          <a:xfrm>
            <a:off x="1171575" y="558284"/>
            <a:ext cx="963794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Compatibility Test case:</a:t>
            </a:r>
          </a:p>
          <a:p>
            <a:r>
              <a:rPr lang="en-US" sz="2500" dirty="0"/>
              <a:t>- Perform the functional Test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Use different view ports for the chrome browser (Not checking on other browsers for now)</a:t>
            </a:r>
          </a:p>
          <a:p>
            <a:pPr marL="342900" indent="-342900">
              <a:buFontTx/>
              <a:buChar char="-"/>
            </a:pPr>
            <a:endParaRPr lang="en-US" sz="2500" dirty="0"/>
          </a:p>
          <a:p>
            <a:pPr marL="342900" indent="-342900">
              <a:buFontTx/>
              <a:buChar char="-"/>
            </a:pP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E3274-254F-AA67-C601-036DACF5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69" y="3429000"/>
            <a:ext cx="8389531" cy="27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974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50</TotalTime>
  <Words>200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Mujtaba</dc:creator>
  <cp:lastModifiedBy>Syed Mujtaba</cp:lastModifiedBy>
  <cp:revision>3</cp:revision>
  <dcterms:created xsi:type="dcterms:W3CDTF">2024-08-05T06:15:41Z</dcterms:created>
  <dcterms:modified xsi:type="dcterms:W3CDTF">2024-08-05T07:05:41Z</dcterms:modified>
</cp:coreProperties>
</file>