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663C-02AC-4257-BAF0-0362F926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FD92-889F-4341-AC70-C4FEEE95C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1809-A705-4FA3-80F0-07B2B77E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3601-9CAE-4545-A0E0-AC931C07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5B3C-9000-4EAA-B71F-7A43499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E779-9561-4E8B-B779-0A3C6A2B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AB56-842A-4057-AB8B-B2A4455C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38D3-BB85-4CE9-A907-422F9CE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DD75-FA98-4B3B-A84B-C3467DF7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A3CA-75D5-4A77-BEBF-1B9FE82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07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BF333-F327-4436-9FC9-BB7E08F5D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924C3-03E2-4024-BB8E-ADBACA08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74B-F903-4921-B3FF-A6AF114D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E630-B26B-4F1E-9E8F-D2CC8763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55F6-E3BD-4513-B42C-DD140BFE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8733-0DD8-4657-95B9-0D934F1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ECFB-82F4-4EB1-ACD3-281DD4A3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9CC8-9609-4BC7-8FAF-1542D33E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737C-9044-4BA0-B391-F5849913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0F18-0749-488E-A225-E7E8D1E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CB8-39F7-4B19-9BC4-7A8A1EA8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74FC-FA41-4EC7-B1A0-A8B6D11A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6162-8553-4DC2-8C63-6BBE3DA3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D837-B295-4711-8653-FD08E9E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2856-2BA4-47DE-9F2D-92EDA84B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5B65-EE30-4981-B9A2-7600A79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9013-DDF8-48EC-8D94-6956B2AF5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0706E-2CFE-4BCB-B527-E1A4BFDA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B875-D62E-4A81-B385-43C2737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B95A-1A93-4CF6-9F40-012E711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D5322-1983-44FB-8D91-90D0AFD2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B007-98D3-4F68-AFBD-489A041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8AD2C-3037-4BF5-A756-CA8C68D5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AD91D-5D85-4426-A058-1C4C3E91D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9C00C-4FED-4BBC-9066-A071C529C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4361C-1285-4768-8D34-C4BE0FDA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D3BD4-0001-4FEA-81A7-A6711A2B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305FF-9766-468A-B5BC-A6FC3C44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047C4-46E5-4FFE-9882-1DBE8DE9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F23B-57CC-44F8-ABBC-C727859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7CD77-235F-43AB-BCD1-15EB878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BD589-46C1-4073-B5F5-CD0D4E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96A7C-80F7-4BB7-B8F0-244858C8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C6092-100D-4AF2-AA19-CF454AC1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F368-FBF6-4DA3-9464-BDA40570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E3F2-33E7-4E4A-9371-D4746A38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8402-2AD3-4502-A7EF-956C6A6D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848A-31BC-4A77-8141-5AE39D7D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5F4F-BD01-4F06-8D0A-1AD0F6C2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8242-30E7-40F6-A90A-CFE3AACA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1B45-5E87-4B57-BC54-BBCEE9EE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33B8-1E52-4166-9608-0ADA399A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C81-FA93-4BE6-9239-AA23F508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D41AC-D8C9-429D-AFAE-C4929A09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F3E0-E09D-4735-8203-EFD30D4E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E029-57B9-438D-9B04-9D5409CA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3716-0165-4A25-AE33-4AD43FAF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9806F-EAE9-479E-AF73-E2055A9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7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866B3-594E-4ECA-8154-35C2A0A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303D-D79A-4DCB-B82B-3BB2D232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26C1-D1FB-41D9-9A49-1BBB75240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27D2-7FFA-43E7-835F-0800DB25BC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9B1E-017A-44B7-8DB9-DBA4CF5A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D2CB-7990-40A2-98F9-ECF30F044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103C-B03F-47CA-8E56-D81F19E1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DB353-B0F1-4F87-AAD8-2C2B2A563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6"/>
          <a:stretch/>
        </p:blipFill>
        <p:spPr>
          <a:xfrm>
            <a:off x="1111797" y="1818134"/>
            <a:ext cx="4663345" cy="459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0B7-60CF-438A-BBFF-BF59A74CB6C9}"/>
              </a:ext>
            </a:extLst>
          </p:cNvPr>
          <p:cNvSpPr/>
          <p:nvPr/>
        </p:nvSpPr>
        <p:spPr>
          <a:xfrm>
            <a:off x="902827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362148D8-3988-4612-9B49-BD60EB5F0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8846" y="665544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B3C80-4770-4487-8693-4FF70CCEEBA8}"/>
              </a:ext>
            </a:extLst>
          </p:cNvPr>
          <p:cNvSpPr txBox="1"/>
          <p:nvPr/>
        </p:nvSpPr>
        <p:spPr>
          <a:xfrm>
            <a:off x="2419109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No face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EDD7F-EB26-446D-AD85-F4B94CC887CA}"/>
              </a:ext>
            </a:extLst>
          </p:cNvPr>
          <p:cNvSpPr/>
          <p:nvPr/>
        </p:nvSpPr>
        <p:spPr>
          <a:xfrm>
            <a:off x="6193083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FB85CB8-7ED5-49F3-B191-384B7788C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19102" y="6655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6FF1A-C7B9-4085-A735-166558EEA82A}"/>
              </a:ext>
            </a:extLst>
          </p:cNvPr>
          <p:cNvSpPr txBox="1"/>
          <p:nvPr/>
        </p:nvSpPr>
        <p:spPr>
          <a:xfrm>
            <a:off x="7709365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Valid</a:t>
            </a:r>
          </a:p>
        </p:txBody>
      </p:sp>
      <p:pic>
        <p:nvPicPr>
          <p:cNvPr id="25" name="Picture 24" descr="A person posing for a picture&#10;&#10;Description automatically generated">
            <a:extLst>
              <a:ext uri="{FF2B5EF4-FFF2-40B4-BE49-F238E27FC236}">
                <a16:creationId xmlns:a16="http://schemas.microsoft.com/office/drawing/2014/main" id="{281936D5-5946-4916-BD80-8FB32C9E4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53" y="1818134"/>
            <a:ext cx="4663345" cy="4591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1294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0B7-60CF-438A-BBFF-BF59A74CB6C9}"/>
              </a:ext>
            </a:extLst>
          </p:cNvPr>
          <p:cNvSpPr/>
          <p:nvPr/>
        </p:nvSpPr>
        <p:spPr>
          <a:xfrm>
            <a:off x="902827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362148D8-3988-4612-9B49-BD60EB5F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846" y="66554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EDD7F-EB26-446D-AD85-F4B94CC887CA}"/>
              </a:ext>
            </a:extLst>
          </p:cNvPr>
          <p:cNvSpPr/>
          <p:nvPr/>
        </p:nvSpPr>
        <p:spPr>
          <a:xfrm>
            <a:off x="6193083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FB85CB8-7ED5-49F3-B191-384B7788C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9102" y="6655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6FF1A-C7B9-4085-A735-166558EEA82A}"/>
              </a:ext>
            </a:extLst>
          </p:cNvPr>
          <p:cNvSpPr txBox="1"/>
          <p:nvPr/>
        </p:nvSpPr>
        <p:spPr>
          <a:xfrm>
            <a:off x="7709365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Valid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7A3-71E4-4F75-A057-87AB478FE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47" y="1818134"/>
            <a:ext cx="4663344" cy="459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BA27B5-533F-4E7B-84DE-9EC1D1D8A0C1}"/>
              </a:ext>
            </a:extLst>
          </p:cNvPr>
          <p:cNvSpPr txBox="1"/>
          <p:nvPr/>
        </p:nvSpPr>
        <p:spPr>
          <a:xfrm>
            <a:off x="2350288" y="738023"/>
            <a:ext cx="3067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enorite" panose="00000500000000000000" pitchFamily="2" charset="0"/>
              </a:rPr>
              <a:t>Incomplete</a:t>
            </a:r>
          </a:p>
        </p:txBody>
      </p:sp>
      <p:pic>
        <p:nvPicPr>
          <p:cNvPr id="9" name="Picture 8" descr="A person with red hair&#10;&#10;Description automatically generated">
            <a:extLst>
              <a:ext uri="{FF2B5EF4-FFF2-40B4-BE49-F238E27FC236}">
                <a16:creationId xmlns:a16="http://schemas.microsoft.com/office/drawing/2014/main" id="{726CC227-8A9C-4AD7-A268-7E420B5A16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09" y="1818134"/>
            <a:ext cx="4663344" cy="4610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0B7-60CF-438A-BBFF-BF59A74CB6C9}"/>
              </a:ext>
            </a:extLst>
          </p:cNvPr>
          <p:cNvSpPr/>
          <p:nvPr/>
        </p:nvSpPr>
        <p:spPr>
          <a:xfrm>
            <a:off x="902827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362148D8-3988-4612-9B49-BD60EB5F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846" y="66554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EDD7F-EB26-446D-AD85-F4B94CC887CA}"/>
              </a:ext>
            </a:extLst>
          </p:cNvPr>
          <p:cNvSpPr/>
          <p:nvPr/>
        </p:nvSpPr>
        <p:spPr>
          <a:xfrm>
            <a:off x="6193083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FB85CB8-7ED5-49F3-B191-384B7788C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9102" y="6655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6FF1A-C7B9-4085-A735-166558EEA82A}"/>
              </a:ext>
            </a:extLst>
          </p:cNvPr>
          <p:cNvSpPr txBox="1"/>
          <p:nvPr/>
        </p:nvSpPr>
        <p:spPr>
          <a:xfrm>
            <a:off x="7709365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Valid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8C58A-93BD-416A-9C54-E0270F951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49" y="1818132"/>
            <a:ext cx="4663343" cy="459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8371E1-40DF-47CB-BA75-6F780E1EDDD3}"/>
              </a:ext>
            </a:extLst>
          </p:cNvPr>
          <p:cNvSpPr txBox="1"/>
          <p:nvPr/>
        </p:nvSpPr>
        <p:spPr>
          <a:xfrm>
            <a:off x="2352216" y="610447"/>
            <a:ext cx="306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Tenorite" panose="00000500000000000000" pitchFamily="2" charset="0"/>
              </a:rPr>
              <a:t>Obscured</a:t>
            </a:r>
          </a:p>
        </p:txBody>
      </p:sp>
      <p:pic>
        <p:nvPicPr>
          <p:cNvPr id="9" name="Picture 8" descr="A person with red hair and freckles&#10;&#10;Description automatically generated">
            <a:extLst>
              <a:ext uri="{FF2B5EF4-FFF2-40B4-BE49-F238E27FC236}">
                <a16:creationId xmlns:a16="http://schemas.microsoft.com/office/drawing/2014/main" id="{3AEC0190-BBD6-47C4-B3C1-F2C7AF68DE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54" y="1818132"/>
            <a:ext cx="4663343" cy="4594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861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0B7-60CF-438A-BBFF-BF59A74CB6C9}"/>
              </a:ext>
            </a:extLst>
          </p:cNvPr>
          <p:cNvSpPr/>
          <p:nvPr/>
        </p:nvSpPr>
        <p:spPr>
          <a:xfrm>
            <a:off x="902827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362148D8-3988-4612-9B49-BD60EB5F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846" y="66554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EDD7F-EB26-446D-AD85-F4B94CC887CA}"/>
              </a:ext>
            </a:extLst>
          </p:cNvPr>
          <p:cNvSpPr/>
          <p:nvPr/>
        </p:nvSpPr>
        <p:spPr>
          <a:xfrm>
            <a:off x="6193083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FB85CB8-7ED5-49F3-B191-384B7788C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9102" y="6655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6FF1A-C7B9-4085-A735-166558EEA82A}"/>
              </a:ext>
            </a:extLst>
          </p:cNvPr>
          <p:cNvSpPr txBox="1"/>
          <p:nvPr/>
        </p:nvSpPr>
        <p:spPr>
          <a:xfrm>
            <a:off x="7709365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Valid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67073-EE61-4C9D-8D64-BFD2C84BD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49" y="1818132"/>
            <a:ext cx="4663343" cy="459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D58B2-C143-4211-9086-CFDFDBA64F6F}"/>
              </a:ext>
            </a:extLst>
          </p:cNvPr>
          <p:cNvSpPr txBox="1"/>
          <p:nvPr/>
        </p:nvSpPr>
        <p:spPr>
          <a:xfrm>
            <a:off x="2352216" y="610447"/>
            <a:ext cx="306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Tenorite" panose="00000500000000000000" pitchFamily="2" charset="0"/>
              </a:rPr>
              <a:t>Too small</a:t>
            </a:r>
          </a:p>
        </p:txBody>
      </p:sp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9D31565-64FA-430D-A3FE-BBF14851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54" y="1818132"/>
            <a:ext cx="4663343" cy="4596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902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0B7-60CF-438A-BBFF-BF59A74CB6C9}"/>
              </a:ext>
            </a:extLst>
          </p:cNvPr>
          <p:cNvSpPr/>
          <p:nvPr/>
        </p:nvSpPr>
        <p:spPr>
          <a:xfrm>
            <a:off x="902827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362148D8-3988-4612-9B49-BD60EB5F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846" y="66554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EDD7F-EB26-446D-AD85-F4B94CC887CA}"/>
              </a:ext>
            </a:extLst>
          </p:cNvPr>
          <p:cNvSpPr/>
          <p:nvPr/>
        </p:nvSpPr>
        <p:spPr>
          <a:xfrm>
            <a:off x="6193083" y="205451"/>
            <a:ext cx="5081286" cy="64470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FB85CB8-7ED5-49F3-B191-384B7788C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9102" y="6655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6FF1A-C7B9-4085-A735-166558EEA82A}"/>
              </a:ext>
            </a:extLst>
          </p:cNvPr>
          <p:cNvSpPr txBox="1"/>
          <p:nvPr/>
        </p:nvSpPr>
        <p:spPr>
          <a:xfrm>
            <a:off x="7709365" y="564281"/>
            <a:ext cx="306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Tenorite" panose="00000500000000000000" pitchFamily="2" charset="0"/>
              </a:rPr>
              <a:t>Valid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D08B-E4B2-48FC-A5E1-F602A1880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49" y="1818132"/>
            <a:ext cx="4663343" cy="459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646CC-37A9-4A97-8077-76C65D1B6CF5}"/>
              </a:ext>
            </a:extLst>
          </p:cNvPr>
          <p:cNvSpPr txBox="1"/>
          <p:nvPr/>
        </p:nvSpPr>
        <p:spPr>
          <a:xfrm>
            <a:off x="2352216" y="610447"/>
            <a:ext cx="306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enorite" panose="00000500000000000000" pitchFamily="2" charset="0"/>
              </a:rPr>
              <a:t>Too Large</a:t>
            </a:r>
          </a:p>
        </p:txBody>
      </p:sp>
      <p:pic>
        <p:nvPicPr>
          <p:cNvPr id="10" name="Picture 9" descr="A person with short hair wearing a black shirt&#10;&#10;Description automatically generated">
            <a:extLst>
              <a:ext uri="{FF2B5EF4-FFF2-40B4-BE49-F238E27FC236}">
                <a16:creationId xmlns:a16="http://schemas.microsoft.com/office/drawing/2014/main" id="{28965A22-0F34-492C-9C96-550ED4D2B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08" y="1818131"/>
            <a:ext cx="4663343" cy="459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151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group</dc:creator>
  <cp:lastModifiedBy>MARC group</cp:lastModifiedBy>
  <cp:revision>8</cp:revision>
  <dcterms:created xsi:type="dcterms:W3CDTF">2023-12-12T14:06:58Z</dcterms:created>
  <dcterms:modified xsi:type="dcterms:W3CDTF">2023-12-12T16:15:48Z</dcterms:modified>
</cp:coreProperties>
</file>