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4B-47F1-BA3A-DC1B0E6DB2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4B-47F1-BA3A-DC1B0E6DB2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4B-47F1-BA3A-DC1B0E6DB2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4B-47F1-BA3A-DC1B0E6DB21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2-4D45-B5F8-C1E52CC41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F20E0-E04B-45E8-AB17-9128AD9F9B50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B919CE-915F-4B3C-B314-4CCA2BFDD9BC}">
      <dgm:prSet phldrT="[Text]"/>
      <dgm:spPr/>
      <dgm:t>
        <a:bodyPr/>
        <a:lstStyle/>
        <a:p>
          <a:r>
            <a:rPr lang="en-US" dirty="0"/>
            <a:t>Office software</a:t>
          </a:r>
        </a:p>
      </dgm:t>
    </dgm:pt>
    <dgm:pt modelId="{C2B61C5F-977F-40E4-A8FB-FC363FB1690E}" type="parTrans" cxnId="{3A9CECA9-58DB-4C0B-AE86-F572456C049F}">
      <dgm:prSet/>
      <dgm:spPr/>
      <dgm:t>
        <a:bodyPr/>
        <a:lstStyle/>
        <a:p>
          <a:endParaRPr lang="en-US"/>
        </a:p>
      </dgm:t>
    </dgm:pt>
    <dgm:pt modelId="{00EB7A20-4D84-4385-ABC9-60DD8DC6F86E}" type="sibTrans" cxnId="{3A9CECA9-58DB-4C0B-AE86-F572456C049F}">
      <dgm:prSet/>
      <dgm:spPr/>
      <dgm:t>
        <a:bodyPr/>
        <a:lstStyle/>
        <a:p>
          <a:endParaRPr lang="en-US"/>
        </a:p>
      </dgm:t>
    </dgm:pt>
    <dgm:pt modelId="{0DF91181-1A46-49E0-BC98-5593B6C12664}">
      <dgm:prSet phldrT="[Text]"/>
      <dgm:spPr/>
      <dgm:t>
        <a:bodyPr/>
        <a:lstStyle/>
        <a:p>
          <a:r>
            <a:rPr lang="en-US" dirty="0"/>
            <a:t>Word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</dgm:t>
    </dgm:pt>
    <dgm:pt modelId="{1DEB66C1-DFDF-4A6E-92AD-02FB1577BA25}" type="parTrans" cxnId="{9FA4A23B-6669-4681-9B9C-D0E2B7801076}">
      <dgm:prSet/>
      <dgm:spPr/>
      <dgm:t>
        <a:bodyPr/>
        <a:lstStyle/>
        <a:p>
          <a:endParaRPr lang="en-US"/>
        </a:p>
      </dgm:t>
    </dgm:pt>
    <dgm:pt modelId="{A4D926CE-D042-4573-B460-18ADC072BCE2}" type="sibTrans" cxnId="{9FA4A23B-6669-4681-9B9C-D0E2B7801076}">
      <dgm:prSet/>
      <dgm:spPr/>
      <dgm:t>
        <a:bodyPr/>
        <a:lstStyle/>
        <a:p>
          <a:endParaRPr lang="en-US"/>
        </a:p>
      </dgm:t>
    </dgm:pt>
    <dgm:pt modelId="{9B83CA6E-7D9D-40C3-8F8E-5E803C73E6F8}">
      <dgm:prSet phldrT="[Text]"/>
      <dgm:spPr/>
      <dgm:t>
        <a:bodyPr/>
        <a:lstStyle/>
        <a:p>
          <a:r>
            <a:rPr lang="en-US" dirty="0"/>
            <a:t>Excel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</dgm:t>
    </dgm:pt>
    <dgm:pt modelId="{BDA52D27-B0A4-48F5-83DA-553EF8940E68}" type="parTrans" cxnId="{751611C8-1E88-4C4F-A3EC-B6EF3C7812DE}">
      <dgm:prSet/>
      <dgm:spPr/>
      <dgm:t>
        <a:bodyPr/>
        <a:lstStyle/>
        <a:p>
          <a:endParaRPr lang="en-US"/>
        </a:p>
      </dgm:t>
    </dgm:pt>
    <dgm:pt modelId="{0CB0758C-9ABD-4F44-BB24-12E14CDAD621}" type="sibTrans" cxnId="{751611C8-1E88-4C4F-A3EC-B6EF3C7812DE}">
      <dgm:prSet/>
      <dgm:spPr/>
      <dgm:t>
        <a:bodyPr/>
        <a:lstStyle/>
        <a:p>
          <a:endParaRPr lang="en-US"/>
        </a:p>
      </dgm:t>
    </dgm:pt>
    <dgm:pt modelId="{9187D3E7-FF43-4402-8AEF-07A5D8CD3AAE}">
      <dgm:prSet phldrT="[Text]"/>
      <dgm:spPr/>
      <dgm:t>
        <a:bodyPr/>
        <a:lstStyle/>
        <a:p>
          <a:r>
            <a:rPr lang="en-US" dirty="0" err="1"/>
            <a:t>Powerpoint</a:t>
          </a:r>
          <a:endParaRPr lang="en-US" dirty="0"/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</dgm:t>
    </dgm:pt>
    <dgm:pt modelId="{8B7032F6-6FC6-4FEA-8A46-7738951F780B}" type="parTrans" cxnId="{C95AE072-8AC7-4DF7-BB48-BEF762561E1E}">
      <dgm:prSet/>
      <dgm:spPr/>
      <dgm:t>
        <a:bodyPr/>
        <a:lstStyle/>
        <a:p>
          <a:endParaRPr lang="en-US"/>
        </a:p>
      </dgm:t>
    </dgm:pt>
    <dgm:pt modelId="{3032DC20-7768-4CB5-B011-1F6F591557E7}" type="sibTrans" cxnId="{C95AE072-8AC7-4DF7-BB48-BEF762561E1E}">
      <dgm:prSet/>
      <dgm:spPr/>
      <dgm:t>
        <a:bodyPr/>
        <a:lstStyle/>
        <a:p>
          <a:endParaRPr lang="en-US"/>
        </a:p>
      </dgm:t>
    </dgm:pt>
    <dgm:pt modelId="{A763AE22-8358-40BA-B784-896D4ADD217B}">
      <dgm:prSet phldrT="[Text]"/>
      <dgm:spPr/>
      <dgm:t>
        <a:bodyPr/>
        <a:lstStyle/>
        <a:p>
          <a:r>
            <a:rPr lang="en-US" dirty="0"/>
            <a:t>Access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  <a:p>
          <a:r>
            <a:rPr lang="en-US" dirty="0"/>
            <a:t>Text</a:t>
          </a:r>
        </a:p>
      </dgm:t>
    </dgm:pt>
    <dgm:pt modelId="{A72A569D-F2EC-42B3-991E-EDBB44B752AA}" type="parTrans" cxnId="{49212355-6CF3-4319-8371-BC455379D887}">
      <dgm:prSet/>
      <dgm:spPr/>
      <dgm:t>
        <a:bodyPr/>
        <a:lstStyle/>
        <a:p>
          <a:endParaRPr lang="en-US"/>
        </a:p>
      </dgm:t>
    </dgm:pt>
    <dgm:pt modelId="{D2C33C90-89EC-4FF9-92BD-9449179F5B38}" type="sibTrans" cxnId="{49212355-6CF3-4319-8371-BC455379D887}">
      <dgm:prSet/>
      <dgm:spPr/>
      <dgm:t>
        <a:bodyPr/>
        <a:lstStyle/>
        <a:p>
          <a:endParaRPr lang="en-US"/>
        </a:p>
      </dgm:t>
    </dgm:pt>
    <dgm:pt modelId="{CCF6434C-C2B5-4696-AB2D-5847109F3D0F}" type="pres">
      <dgm:prSet presAssocID="{BCBF20E0-E04B-45E8-AB17-9128AD9F9B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232941-2BF2-4966-97D3-BAB5B811647E}" type="pres">
      <dgm:prSet presAssocID="{F6B919CE-915F-4B3C-B314-4CCA2BFDD9BC}" presName="hierRoot1" presStyleCnt="0">
        <dgm:presLayoutVars>
          <dgm:hierBranch val="init"/>
        </dgm:presLayoutVars>
      </dgm:prSet>
      <dgm:spPr/>
    </dgm:pt>
    <dgm:pt modelId="{221534AD-7672-4682-BEA9-674292C38B30}" type="pres">
      <dgm:prSet presAssocID="{F6B919CE-915F-4B3C-B314-4CCA2BFDD9BC}" presName="rootComposite1" presStyleCnt="0"/>
      <dgm:spPr/>
    </dgm:pt>
    <dgm:pt modelId="{53D41EF5-4E5C-4557-BDEF-44E175C17319}" type="pres">
      <dgm:prSet presAssocID="{F6B919CE-915F-4B3C-B314-4CCA2BFDD9BC}" presName="rootText1" presStyleLbl="node0" presStyleIdx="0" presStyleCnt="1">
        <dgm:presLayoutVars>
          <dgm:chPref val="3"/>
        </dgm:presLayoutVars>
      </dgm:prSet>
      <dgm:spPr/>
    </dgm:pt>
    <dgm:pt modelId="{68207C31-1D46-48A4-AFB0-5EF8AB1A22C4}" type="pres">
      <dgm:prSet presAssocID="{F6B919CE-915F-4B3C-B314-4CCA2BFDD9BC}" presName="rootConnector1" presStyleLbl="node1" presStyleIdx="0" presStyleCnt="0"/>
      <dgm:spPr/>
    </dgm:pt>
    <dgm:pt modelId="{A18CCF65-A807-4570-BCB4-9BA854946079}" type="pres">
      <dgm:prSet presAssocID="{F6B919CE-915F-4B3C-B314-4CCA2BFDD9BC}" presName="hierChild2" presStyleCnt="0"/>
      <dgm:spPr/>
    </dgm:pt>
    <dgm:pt modelId="{FCC03637-9905-426A-B2E3-F66267AEA5E7}" type="pres">
      <dgm:prSet presAssocID="{1DEB66C1-DFDF-4A6E-92AD-02FB1577BA25}" presName="Name37" presStyleLbl="parChTrans1D2" presStyleIdx="0" presStyleCnt="4"/>
      <dgm:spPr/>
    </dgm:pt>
    <dgm:pt modelId="{F74A422D-DF43-4B70-AB33-2E4DDE5B201E}" type="pres">
      <dgm:prSet presAssocID="{0DF91181-1A46-49E0-BC98-5593B6C12664}" presName="hierRoot2" presStyleCnt="0">
        <dgm:presLayoutVars>
          <dgm:hierBranch val="init"/>
        </dgm:presLayoutVars>
      </dgm:prSet>
      <dgm:spPr/>
    </dgm:pt>
    <dgm:pt modelId="{7C93F872-39EB-464C-A13E-FD547F695DD2}" type="pres">
      <dgm:prSet presAssocID="{0DF91181-1A46-49E0-BC98-5593B6C12664}" presName="rootComposite" presStyleCnt="0"/>
      <dgm:spPr/>
    </dgm:pt>
    <dgm:pt modelId="{3BDB4C18-2020-4BD2-A6D7-62471A337B62}" type="pres">
      <dgm:prSet presAssocID="{0DF91181-1A46-49E0-BC98-5593B6C12664}" presName="rootText" presStyleLbl="node2" presStyleIdx="0" presStyleCnt="4" custLinFactNeighborX="484">
        <dgm:presLayoutVars>
          <dgm:chPref val="3"/>
        </dgm:presLayoutVars>
      </dgm:prSet>
      <dgm:spPr/>
    </dgm:pt>
    <dgm:pt modelId="{EC1E6AF7-CBEC-4D2C-9446-D7FB44C08DAF}" type="pres">
      <dgm:prSet presAssocID="{0DF91181-1A46-49E0-BC98-5593B6C12664}" presName="rootConnector" presStyleLbl="node2" presStyleIdx="0" presStyleCnt="4"/>
      <dgm:spPr/>
    </dgm:pt>
    <dgm:pt modelId="{CDAC9241-6183-4760-BF7D-50CB69771730}" type="pres">
      <dgm:prSet presAssocID="{0DF91181-1A46-49E0-BC98-5593B6C12664}" presName="hierChild4" presStyleCnt="0"/>
      <dgm:spPr/>
    </dgm:pt>
    <dgm:pt modelId="{C0EABDCA-F416-4E9F-ABD4-9F77D41C8084}" type="pres">
      <dgm:prSet presAssocID="{0DF91181-1A46-49E0-BC98-5593B6C12664}" presName="hierChild5" presStyleCnt="0"/>
      <dgm:spPr/>
    </dgm:pt>
    <dgm:pt modelId="{423B30C6-DE52-43FD-9345-27C39841831D}" type="pres">
      <dgm:prSet presAssocID="{BDA52D27-B0A4-48F5-83DA-553EF8940E68}" presName="Name37" presStyleLbl="parChTrans1D2" presStyleIdx="1" presStyleCnt="4"/>
      <dgm:spPr/>
    </dgm:pt>
    <dgm:pt modelId="{93DAFB0D-E292-4220-83E3-B69329823436}" type="pres">
      <dgm:prSet presAssocID="{9B83CA6E-7D9D-40C3-8F8E-5E803C73E6F8}" presName="hierRoot2" presStyleCnt="0">
        <dgm:presLayoutVars>
          <dgm:hierBranch val="init"/>
        </dgm:presLayoutVars>
      </dgm:prSet>
      <dgm:spPr/>
    </dgm:pt>
    <dgm:pt modelId="{F1739742-27D1-4723-AAA9-FBE62A6BA11F}" type="pres">
      <dgm:prSet presAssocID="{9B83CA6E-7D9D-40C3-8F8E-5E803C73E6F8}" presName="rootComposite" presStyleCnt="0"/>
      <dgm:spPr/>
    </dgm:pt>
    <dgm:pt modelId="{202FB00E-1085-480B-8214-59A6B39AC66E}" type="pres">
      <dgm:prSet presAssocID="{9B83CA6E-7D9D-40C3-8F8E-5E803C73E6F8}" presName="rootText" presStyleLbl="node2" presStyleIdx="1" presStyleCnt="4">
        <dgm:presLayoutVars>
          <dgm:chPref val="3"/>
        </dgm:presLayoutVars>
      </dgm:prSet>
      <dgm:spPr/>
    </dgm:pt>
    <dgm:pt modelId="{992FD832-E625-4459-BE60-30E8637C2330}" type="pres">
      <dgm:prSet presAssocID="{9B83CA6E-7D9D-40C3-8F8E-5E803C73E6F8}" presName="rootConnector" presStyleLbl="node2" presStyleIdx="1" presStyleCnt="4"/>
      <dgm:spPr/>
    </dgm:pt>
    <dgm:pt modelId="{7E422E06-A386-4B06-A214-23117E123F81}" type="pres">
      <dgm:prSet presAssocID="{9B83CA6E-7D9D-40C3-8F8E-5E803C73E6F8}" presName="hierChild4" presStyleCnt="0"/>
      <dgm:spPr/>
    </dgm:pt>
    <dgm:pt modelId="{0392A346-6B5F-44ED-991D-16018B730943}" type="pres">
      <dgm:prSet presAssocID="{9B83CA6E-7D9D-40C3-8F8E-5E803C73E6F8}" presName="hierChild5" presStyleCnt="0"/>
      <dgm:spPr/>
    </dgm:pt>
    <dgm:pt modelId="{975C162C-2032-4073-9254-9D97C2D18DB8}" type="pres">
      <dgm:prSet presAssocID="{8B7032F6-6FC6-4FEA-8A46-7738951F780B}" presName="Name37" presStyleLbl="parChTrans1D2" presStyleIdx="2" presStyleCnt="4"/>
      <dgm:spPr/>
    </dgm:pt>
    <dgm:pt modelId="{EE95932B-C2AA-4F7E-9AD6-712405E17154}" type="pres">
      <dgm:prSet presAssocID="{9187D3E7-FF43-4402-8AEF-07A5D8CD3AAE}" presName="hierRoot2" presStyleCnt="0">
        <dgm:presLayoutVars>
          <dgm:hierBranch val="init"/>
        </dgm:presLayoutVars>
      </dgm:prSet>
      <dgm:spPr/>
    </dgm:pt>
    <dgm:pt modelId="{15594A15-1095-4F5C-A415-17A400DBE5E7}" type="pres">
      <dgm:prSet presAssocID="{9187D3E7-FF43-4402-8AEF-07A5D8CD3AAE}" presName="rootComposite" presStyleCnt="0"/>
      <dgm:spPr/>
    </dgm:pt>
    <dgm:pt modelId="{8FD99149-5D23-42EB-891C-48B8D158EA60}" type="pres">
      <dgm:prSet presAssocID="{9187D3E7-FF43-4402-8AEF-07A5D8CD3AAE}" presName="rootText" presStyleLbl="node2" presStyleIdx="2" presStyleCnt="4">
        <dgm:presLayoutVars>
          <dgm:chPref val="3"/>
        </dgm:presLayoutVars>
      </dgm:prSet>
      <dgm:spPr/>
    </dgm:pt>
    <dgm:pt modelId="{4C50F86D-5DF7-4B16-88FC-668F8504527C}" type="pres">
      <dgm:prSet presAssocID="{9187D3E7-FF43-4402-8AEF-07A5D8CD3AAE}" presName="rootConnector" presStyleLbl="node2" presStyleIdx="2" presStyleCnt="4"/>
      <dgm:spPr/>
    </dgm:pt>
    <dgm:pt modelId="{A1BACC10-4E6C-4AD7-A468-8A9D39FD3A4E}" type="pres">
      <dgm:prSet presAssocID="{9187D3E7-FF43-4402-8AEF-07A5D8CD3AAE}" presName="hierChild4" presStyleCnt="0"/>
      <dgm:spPr/>
    </dgm:pt>
    <dgm:pt modelId="{753BA8B5-5D64-4070-8B6B-465DFFF43A2B}" type="pres">
      <dgm:prSet presAssocID="{9187D3E7-FF43-4402-8AEF-07A5D8CD3AAE}" presName="hierChild5" presStyleCnt="0"/>
      <dgm:spPr/>
    </dgm:pt>
    <dgm:pt modelId="{500835B4-E74A-4A98-A300-6142641A4C68}" type="pres">
      <dgm:prSet presAssocID="{A72A569D-F2EC-42B3-991E-EDBB44B752AA}" presName="Name37" presStyleLbl="parChTrans1D2" presStyleIdx="3" presStyleCnt="4"/>
      <dgm:spPr/>
    </dgm:pt>
    <dgm:pt modelId="{492B8DA3-A1EB-4A03-946F-24E707D7A6FE}" type="pres">
      <dgm:prSet presAssocID="{A763AE22-8358-40BA-B784-896D4ADD217B}" presName="hierRoot2" presStyleCnt="0">
        <dgm:presLayoutVars>
          <dgm:hierBranch val="init"/>
        </dgm:presLayoutVars>
      </dgm:prSet>
      <dgm:spPr/>
    </dgm:pt>
    <dgm:pt modelId="{79C17218-3FCD-4034-927F-519568D032F1}" type="pres">
      <dgm:prSet presAssocID="{A763AE22-8358-40BA-B784-896D4ADD217B}" presName="rootComposite" presStyleCnt="0"/>
      <dgm:spPr/>
    </dgm:pt>
    <dgm:pt modelId="{AEF79AB8-AFEB-4B9B-AE50-8149DACA2572}" type="pres">
      <dgm:prSet presAssocID="{A763AE22-8358-40BA-B784-896D4ADD217B}" presName="rootText" presStyleLbl="node2" presStyleIdx="3" presStyleCnt="4" custLinFactNeighborX="-2173" custLinFactNeighborY="4345">
        <dgm:presLayoutVars>
          <dgm:chPref val="3"/>
        </dgm:presLayoutVars>
      </dgm:prSet>
      <dgm:spPr/>
    </dgm:pt>
    <dgm:pt modelId="{BD5E87D4-D66D-47F6-968D-253A3EBD0E23}" type="pres">
      <dgm:prSet presAssocID="{A763AE22-8358-40BA-B784-896D4ADD217B}" presName="rootConnector" presStyleLbl="node2" presStyleIdx="3" presStyleCnt="4"/>
      <dgm:spPr/>
    </dgm:pt>
    <dgm:pt modelId="{A8D857B1-BA19-4204-9A3A-A675274297F8}" type="pres">
      <dgm:prSet presAssocID="{A763AE22-8358-40BA-B784-896D4ADD217B}" presName="hierChild4" presStyleCnt="0"/>
      <dgm:spPr/>
    </dgm:pt>
    <dgm:pt modelId="{A5E9EF60-F0EF-4D00-8FAF-637F110338EC}" type="pres">
      <dgm:prSet presAssocID="{A763AE22-8358-40BA-B784-896D4ADD217B}" presName="hierChild5" presStyleCnt="0"/>
      <dgm:spPr/>
    </dgm:pt>
    <dgm:pt modelId="{2773CDFE-4B7A-4CB5-863A-3EC3B3524BFB}" type="pres">
      <dgm:prSet presAssocID="{F6B919CE-915F-4B3C-B314-4CCA2BFDD9BC}" presName="hierChild3" presStyleCnt="0"/>
      <dgm:spPr/>
    </dgm:pt>
  </dgm:ptLst>
  <dgm:cxnLst>
    <dgm:cxn modelId="{8353EF00-611B-46B0-A425-10D3604D4AA4}" type="presOf" srcId="{9187D3E7-FF43-4402-8AEF-07A5D8CD3AAE}" destId="{4C50F86D-5DF7-4B16-88FC-668F8504527C}" srcOrd="1" destOrd="0" presId="urn:microsoft.com/office/officeart/2005/8/layout/orgChart1"/>
    <dgm:cxn modelId="{BE9CE903-1AA7-42DA-B782-0E96F2A1D52D}" type="presOf" srcId="{F6B919CE-915F-4B3C-B314-4CCA2BFDD9BC}" destId="{68207C31-1D46-48A4-AFB0-5EF8AB1A22C4}" srcOrd="1" destOrd="0" presId="urn:microsoft.com/office/officeart/2005/8/layout/orgChart1"/>
    <dgm:cxn modelId="{FD6B162C-2E50-40B6-B7D2-ECAF4BC553BE}" type="presOf" srcId="{0DF91181-1A46-49E0-BC98-5593B6C12664}" destId="{3BDB4C18-2020-4BD2-A6D7-62471A337B62}" srcOrd="0" destOrd="0" presId="urn:microsoft.com/office/officeart/2005/8/layout/orgChart1"/>
    <dgm:cxn modelId="{9FA4A23B-6669-4681-9B9C-D0E2B7801076}" srcId="{F6B919CE-915F-4B3C-B314-4CCA2BFDD9BC}" destId="{0DF91181-1A46-49E0-BC98-5593B6C12664}" srcOrd="0" destOrd="0" parTransId="{1DEB66C1-DFDF-4A6E-92AD-02FB1577BA25}" sibTransId="{A4D926CE-D042-4573-B460-18ADC072BCE2}"/>
    <dgm:cxn modelId="{D932FC3C-8E7B-4A3E-BECB-8F8760977896}" type="presOf" srcId="{F6B919CE-915F-4B3C-B314-4CCA2BFDD9BC}" destId="{53D41EF5-4E5C-4557-BDEF-44E175C17319}" srcOrd="0" destOrd="0" presId="urn:microsoft.com/office/officeart/2005/8/layout/orgChart1"/>
    <dgm:cxn modelId="{D0E5695E-A527-4966-A362-9E715B672EF3}" type="presOf" srcId="{BDA52D27-B0A4-48F5-83DA-553EF8940E68}" destId="{423B30C6-DE52-43FD-9345-27C39841831D}" srcOrd="0" destOrd="0" presId="urn:microsoft.com/office/officeart/2005/8/layout/orgChart1"/>
    <dgm:cxn modelId="{A67B0A6A-93D1-4B2E-99C8-3FCEF0813519}" type="presOf" srcId="{BCBF20E0-E04B-45E8-AB17-9128AD9F9B50}" destId="{CCF6434C-C2B5-4696-AB2D-5847109F3D0F}" srcOrd="0" destOrd="0" presId="urn:microsoft.com/office/officeart/2005/8/layout/orgChart1"/>
    <dgm:cxn modelId="{35CF6C4A-63BD-45B8-A05E-2D36A0ACB6DD}" type="presOf" srcId="{A72A569D-F2EC-42B3-991E-EDBB44B752AA}" destId="{500835B4-E74A-4A98-A300-6142641A4C68}" srcOrd="0" destOrd="0" presId="urn:microsoft.com/office/officeart/2005/8/layout/orgChart1"/>
    <dgm:cxn modelId="{C95AE072-8AC7-4DF7-BB48-BEF762561E1E}" srcId="{F6B919CE-915F-4B3C-B314-4CCA2BFDD9BC}" destId="{9187D3E7-FF43-4402-8AEF-07A5D8CD3AAE}" srcOrd="2" destOrd="0" parTransId="{8B7032F6-6FC6-4FEA-8A46-7738951F780B}" sibTransId="{3032DC20-7768-4CB5-B011-1F6F591557E7}"/>
    <dgm:cxn modelId="{49212355-6CF3-4319-8371-BC455379D887}" srcId="{F6B919CE-915F-4B3C-B314-4CCA2BFDD9BC}" destId="{A763AE22-8358-40BA-B784-896D4ADD217B}" srcOrd="3" destOrd="0" parTransId="{A72A569D-F2EC-42B3-991E-EDBB44B752AA}" sibTransId="{D2C33C90-89EC-4FF9-92BD-9449179F5B38}"/>
    <dgm:cxn modelId="{76A51577-FCA5-439D-84E0-1988457DB505}" type="presOf" srcId="{A763AE22-8358-40BA-B784-896D4ADD217B}" destId="{AEF79AB8-AFEB-4B9B-AE50-8149DACA2572}" srcOrd="0" destOrd="0" presId="urn:microsoft.com/office/officeart/2005/8/layout/orgChart1"/>
    <dgm:cxn modelId="{3A9CECA9-58DB-4C0B-AE86-F572456C049F}" srcId="{BCBF20E0-E04B-45E8-AB17-9128AD9F9B50}" destId="{F6B919CE-915F-4B3C-B314-4CCA2BFDD9BC}" srcOrd="0" destOrd="0" parTransId="{C2B61C5F-977F-40E4-A8FB-FC363FB1690E}" sibTransId="{00EB7A20-4D84-4385-ABC9-60DD8DC6F86E}"/>
    <dgm:cxn modelId="{C20A4DAF-388D-4CCC-9199-EED2F89F0A31}" type="presOf" srcId="{1DEB66C1-DFDF-4A6E-92AD-02FB1577BA25}" destId="{FCC03637-9905-426A-B2E3-F66267AEA5E7}" srcOrd="0" destOrd="0" presId="urn:microsoft.com/office/officeart/2005/8/layout/orgChart1"/>
    <dgm:cxn modelId="{43917DB5-81FF-453F-8F6D-17DDAC73B42D}" type="presOf" srcId="{A763AE22-8358-40BA-B784-896D4ADD217B}" destId="{BD5E87D4-D66D-47F6-968D-253A3EBD0E23}" srcOrd="1" destOrd="0" presId="urn:microsoft.com/office/officeart/2005/8/layout/orgChart1"/>
    <dgm:cxn modelId="{751611C8-1E88-4C4F-A3EC-B6EF3C7812DE}" srcId="{F6B919CE-915F-4B3C-B314-4CCA2BFDD9BC}" destId="{9B83CA6E-7D9D-40C3-8F8E-5E803C73E6F8}" srcOrd="1" destOrd="0" parTransId="{BDA52D27-B0A4-48F5-83DA-553EF8940E68}" sibTransId="{0CB0758C-9ABD-4F44-BB24-12E14CDAD621}"/>
    <dgm:cxn modelId="{59CD8ED4-C645-4F51-90A6-192E1C37BA6B}" type="presOf" srcId="{9B83CA6E-7D9D-40C3-8F8E-5E803C73E6F8}" destId="{202FB00E-1085-480B-8214-59A6B39AC66E}" srcOrd="0" destOrd="0" presId="urn:microsoft.com/office/officeart/2005/8/layout/orgChart1"/>
    <dgm:cxn modelId="{C9BA1CDB-94D3-4967-9913-3CAB4E355103}" type="presOf" srcId="{0DF91181-1A46-49E0-BC98-5593B6C12664}" destId="{EC1E6AF7-CBEC-4D2C-9446-D7FB44C08DAF}" srcOrd="1" destOrd="0" presId="urn:microsoft.com/office/officeart/2005/8/layout/orgChart1"/>
    <dgm:cxn modelId="{A67519DD-A446-41FE-875A-F69A70FA4849}" type="presOf" srcId="{9187D3E7-FF43-4402-8AEF-07A5D8CD3AAE}" destId="{8FD99149-5D23-42EB-891C-48B8D158EA60}" srcOrd="0" destOrd="0" presId="urn:microsoft.com/office/officeart/2005/8/layout/orgChart1"/>
    <dgm:cxn modelId="{91B06BDD-F1B3-4014-8ED7-C4BEF8017344}" type="presOf" srcId="{8B7032F6-6FC6-4FEA-8A46-7738951F780B}" destId="{975C162C-2032-4073-9254-9D97C2D18DB8}" srcOrd="0" destOrd="0" presId="urn:microsoft.com/office/officeart/2005/8/layout/orgChart1"/>
    <dgm:cxn modelId="{762F88E0-71E4-4003-B572-0CFEB6B63DED}" type="presOf" srcId="{9B83CA6E-7D9D-40C3-8F8E-5E803C73E6F8}" destId="{992FD832-E625-4459-BE60-30E8637C2330}" srcOrd="1" destOrd="0" presId="urn:microsoft.com/office/officeart/2005/8/layout/orgChart1"/>
    <dgm:cxn modelId="{9A7F0253-52D3-4D7C-8B47-83D7BE4066CC}" type="presParOf" srcId="{CCF6434C-C2B5-4696-AB2D-5847109F3D0F}" destId="{CE232941-2BF2-4966-97D3-BAB5B811647E}" srcOrd="0" destOrd="0" presId="urn:microsoft.com/office/officeart/2005/8/layout/orgChart1"/>
    <dgm:cxn modelId="{E20F8EC0-5416-4751-AC0C-A2E1372D2761}" type="presParOf" srcId="{CE232941-2BF2-4966-97D3-BAB5B811647E}" destId="{221534AD-7672-4682-BEA9-674292C38B30}" srcOrd="0" destOrd="0" presId="urn:microsoft.com/office/officeart/2005/8/layout/orgChart1"/>
    <dgm:cxn modelId="{2559AEEB-0DF0-41AF-8BF3-8A25387A3EDD}" type="presParOf" srcId="{221534AD-7672-4682-BEA9-674292C38B30}" destId="{53D41EF5-4E5C-4557-BDEF-44E175C17319}" srcOrd="0" destOrd="0" presId="urn:microsoft.com/office/officeart/2005/8/layout/orgChart1"/>
    <dgm:cxn modelId="{35D0EE23-AB4E-4B0B-9CD6-F766290432F9}" type="presParOf" srcId="{221534AD-7672-4682-BEA9-674292C38B30}" destId="{68207C31-1D46-48A4-AFB0-5EF8AB1A22C4}" srcOrd="1" destOrd="0" presId="urn:microsoft.com/office/officeart/2005/8/layout/orgChart1"/>
    <dgm:cxn modelId="{4C1216F5-03DF-48CE-9236-5BD29F94AE0E}" type="presParOf" srcId="{CE232941-2BF2-4966-97D3-BAB5B811647E}" destId="{A18CCF65-A807-4570-BCB4-9BA854946079}" srcOrd="1" destOrd="0" presId="urn:microsoft.com/office/officeart/2005/8/layout/orgChart1"/>
    <dgm:cxn modelId="{0DECFC33-92EB-4164-BFAE-CCFCF2513FA0}" type="presParOf" srcId="{A18CCF65-A807-4570-BCB4-9BA854946079}" destId="{FCC03637-9905-426A-B2E3-F66267AEA5E7}" srcOrd="0" destOrd="0" presId="urn:microsoft.com/office/officeart/2005/8/layout/orgChart1"/>
    <dgm:cxn modelId="{FD401AD3-6CAB-4E0D-A2E5-DBBFDBA694A7}" type="presParOf" srcId="{A18CCF65-A807-4570-BCB4-9BA854946079}" destId="{F74A422D-DF43-4B70-AB33-2E4DDE5B201E}" srcOrd="1" destOrd="0" presId="urn:microsoft.com/office/officeart/2005/8/layout/orgChart1"/>
    <dgm:cxn modelId="{186059D8-8312-4A50-A331-4DEB4B50C4C4}" type="presParOf" srcId="{F74A422D-DF43-4B70-AB33-2E4DDE5B201E}" destId="{7C93F872-39EB-464C-A13E-FD547F695DD2}" srcOrd="0" destOrd="0" presId="urn:microsoft.com/office/officeart/2005/8/layout/orgChart1"/>
    <dgm:cxn modelId="{E0530655-2065-4F39-9603-7B640D894786}" type="presParOf" srcId="{7C93F872-39EB-464C-A13E-FD547F695DD2}" destId="{3BDB4C18-2020-4BD2-A6D7-62471A337B62}" srcOrd="0" destOrd="0" presId="urn:microsoft.com/office/officeart/2005/8/layout/orgChart1"/>
    <dgm:cxn modelId="{2ED63B27-C510-4222-9704-CBE8B077C134}" type="presParOf" srcId="{7C93F872-39EB-464C-A13E-FD547F695DD2}" destId="{EC1E6AF7-CBEC-4D2C-9446-D7FB44C08DAF}" srcOrd="1" destOrd="0" presId="urn:microsoft.com/office/officeart/2005/8/layout/orgChart1"/>
    <dgm:cxn modelId="{F6C3CEDC-5E8C-452D-98EA-92919E359470}" type="presParOf" srcId="{F74A422D-DF43-4B70-AB33-2E4DDE5B201E}" destId="{CDAC9241-6183-4760-BF7D-50CB69771730}" srcOrd="1" destOrd="0" presId="urn:microsoft.com/office/officeart/2005/8/layout/orgChart1"/>
    <dgm:cxn modelId="{737E2F80-1746-4A54-AB20-7DE5D6DE36C9}" type="presParOf" srcId="{F74A422D-DF43-4B70-AB33-2E4DDE5B201E}" destId="{C0EABDCA-F416-4E9F-ABD4-9F77D41C8084}" srcOrd="2" destOrd="0" presId="urn:microsoft.com/office/officeart/2005/8/layout/orgChart1"/>
    <dgm:cxn modelId="{4F6BC966-6492-4CCF-AEC9-D813CA1147AD}" type="presParOf" srcId="{A18CCF65-A807-4570-BCB4-9BA854946079}" destId="{423B30C6-DE52-43FD-9345-27C39841831D}" srcOrd="2" destOrd="0" presId="urn:microsoft.com/office/officeart/2005/8/layout/orgChart1"/>
    <dgm:cxn modelId="{9BDA77F3-B230-42D4-89D2-0ED3FA0E06BD}" type="presParOf" srcId="{A18CCF65-A807-4570-BCB4-9BA854946079}" destId="{93DAFB0D-E292-4220-83E3-B69329823436}" srcOrd="3" destOrd="0" presId="urn:microsoft.com/office/officeart/2005/8/layout/orgChart1"/>
    <dgm:cxn modelId="{F63F0FF7-8269-441F-9720-D4BB42BA5ABB}" type="presParOf" srcId="{93DAFB0D-E292-4220-83E3-B69329823436}" destId="{F1739742-27D1-4723-AAA9-FBE62A6BA11F}" srcOrd="0" destOrd="0" presId="urn:microsoft.com/office/officeart/2005/8/layout/orgChart1"/>
    <dgm:cxn modelId="{E40DB547-94F1-41E5-9E91-D2A5B3ECF63E}" type="presParOf" srcId="{F1739742-27D1-4723-AAA9-FBE62A6BA11F}" destId="{202FB00E-1085-480B-8214-59A6B39AC66E}" srcOrd="0" destOrd="0" presId="urn:microsoft.com/office/officeart/2005/8/layout/orgChart1"/>
    <dgm:cxn modelId="{F85A382A-012C-4D0D-91C5-790F8880241D}" type="presParOf" srcId="{F1739742-27D1-4723-AAA9-FBE62A6BA11F}" destId="{992FD832-E625-4459-BE60-30E8637C2330}" srcOrd="1" destOrd="0" presId="urn:microsoft.com/office/officeart/2005/8/layout/orgChart1"/>
    <dgm:cxn modelId="{3BB2D250-94F1-4304-8CEA-45B02A094894}" type="presParOf" srcId="{93DAFB0D-E292-4220-83E3-B69329823436}" destId="{7E422E06-A386-4B06-A214-23117E123F81}" srcOrd="1" destOrd="0" presId="urn:microsoft.com/office/officeart/2005/8/layout/orgChart1"/>
    <dgm:cxn modelId="{0D7D4E19-BE98-412E-9CBA-562D09F74FBE}" type="presParOf" srcId="{93DAFB0D-E292-4220-83E3-B69329823436}" destId="{0392A346-6B5F-44ED-991D-16018B730943}" srcOrd="2" destOrd="0" presId="urn:microsoft.com/office/officeart/2005/8/layout/orgChart1"/>
    <dgm:cxn modelId="{8F4F9F46-DA47-44E8-BF7D-4A06FF62E705}" type="presParOf" srcId="{A18CCF65-A807-4570-BCB4-9BA854946079}" destId="{975C162C-2032-4073-9254-9D97C2D18DB8}" srcOrd="4" destOrd="0" presId="urn:microsoft.com/office/officeart/2005/8/layout/orgChart1"/>
    <dgm:cxn modelId="{CE6D9137-92A0-459A-B5F8-5B54F1CBDA18}" type="presParOf" srcId="{A18CCF65-A807-4570-BCB4-9BA854946079}" destId="{EE95932B-C2AA-4F7E-9AD6-712405E17154}" srcOrd="5" destOrd="0" presId="urn:microsoft.com/office/officeart/2005/8/layout/orgChart1"/>
    <dgm:cxn modelId="{1247D00D-A920-4F16-9713-59A30CEDE64B}" type="presParOf" srcId="{EE95932B-C2AA-4F7E-9AD6-712405E17154}" destId="{15594A15-1095-4F5C-A415-17A400DBE5E7}" srcOrd="0" destOrd="0" presId="urn:microsoft.com/office/officeart/2005/8/layout/orgChart1"/>
    <dgm:cxn modelId="{D42F85B8-870B-4BBD-ABF0-23287807E568}" type="presParOf" srcId="{15594A15-1095-4F5C-A415-17A400DBE5E7}" destId="{8FD99149-5D23-42EB-891C-48B8D158EA60}" srcOrd="0" destOrd="0" presId="urn:microsoft.com/office/officeart/2005/8/layout/orgChart1"/>
    <dgm:cxn modelId="{E7FDEBC7-8E4B-4078-8119-DE2D0821292E}" type="presParOf" srcId="{15594A15-1095-4F5C-A415-17A400DBE5E7}" destId="{4C50F86D-5DF7-4B16-88FC-668F8504527C}" srcOrd="1" destOrd="0" presId="urn:microsoft.com/office/officeart/2005/8/layout/orgChart1"/>
    <dgm:cxn modelId="{FC216518-DD4C-4D08-9F06-B2E4E1584525}" type="presParOf" srcId="{EE95932B-C2AA-4F7E-9AD6-712405E17154}" destId="{A1BACC10-4E6C-4AD7-A468-8A9D39FD3A4E}" srcOrd="1" destOrd="0" presId="urn:microsoft.com/office/officeart/2005/8/layout/orgChart1"/>
    <dgm:cxn modelId="{8A97E9BE-FA4F-4F80-B78B-678820D418D5}" type="presParOf" srcId="{EE95932B-C2AA-4F7E-9AD6-712405E17154}" destId="{753BA8B5-5D64-4070-8B6B-465DFFF43A2B}" srcOrd="2" destOrd="0" presId="urn:microsoft.com/office/officeart/2005/8/layout/orgChart1"/>
    <dgm:cxn modelId="{5C2BA265-0F07-418B-8BCD-CFA6E067BED4}" type="presParOf" srcId="{A18CCF65-A807-4570-BCB4-9BA854946079}" destId="{500835B4-E74A-4A98-A300-6142641A4C68}" srcOrd="6" destOrd="0" presId="urn:microsoft.com/office/officeart/2005/8/layout/orgChart1"/>
    <dgm:cxn modelId="{BFBE18BB-38BB-4A2B-A437-BCA43CE38BA4}" type="presParOf" srcId="{A18CCF65-A807-4570-BCB4-9BA854946079}" destId="{492B8DA3-A1EB-4A03-946F-24E707D7A6FE}" srcOrd="7" destOrd="0" presId="urn:microsoft.com/office/officeart/2005/8/layout/orgChart1"/>
    <dgm:cxn modelId="{AB78B13B-910F-4180-9EAF-267D113612D8}" type="presParOf" srcId="{492B8DA3-A1EB-4A03-946F-24E707D7A6FE}" destId="{79C17218-3FCD-4034-927F-519568D032F1}" srcOrd="0" destOrd="0" presId="urn:microsoft.com/office/officeart/2005/8/layout/orgChart1"/>
    <dgm:cxn modelId="{4B4ED883-C0BA-4974-AF4C-87E51070EC61}" type="presParOf" srcId="{79C17218-3FCD-4034-927F-519568D032F1}" destId="{AEF79AB8-AFEB-4B9B-AE50-8149DACA2572}" srcOrd="0" destOrd="0" presId="urn:microsoft.com/office/officeart/2005/8/layout/orgChart1"/>
    <dgm:cxn modelId="{6AF9BE5B-1F75-4C60-AFFD-AA5E6020BED8}" type="presParOf" srcId="{79C17218-3FCD-4034-927F-519568D032F1}" destId="{BD5E87D4-D66D-47F6-968D-253A3EBD0E23}" srcOrd="1" destOrd="0" presId="urn:microsoft.com/office/officeart/2005/8/layout/orgChart1"/>
    <dgm:cxn modelId="{835983E9-7CC3-4F21-88F1-BE17C02BA0E3}" type="presParOf" srcId="{492B8DA3-A1EB-4A03-946F-24E707D7A6FE}" destId="{A8D857B1-BA19-4204-9A3A-A675274297F8}" srcOrd="1" destOrd="0" presId="urn:microsoft.com/office/officeart/2005/8/layout/orgChart1"/>
    <dgm:cxn modelId="{AEB4EDDF-B988-4899-B9EC-C3F06BFEEE54}" type="presParOf" srcId="{492B8DA3-A1EB-4A03-946F-24E707D7A6FE}" destId="{A5E9EF60-F0EF-4D00-8FAF-637F110338EC}" srcOrd="2" destOrd="0" presId="urn:microsoft.com/office/officeart/2005/8/layout/orgChart1"/>
    <dgm:cxn modelId="{0EA08ED3-25C3-4CDE-B190-99661820C55E}" type="presParOf" srcId="{CE232941-2BF2-4966-97D3-BAB5B811647E}" destId="{2773CDFE-4B7A-4CB5-863A-3EC3B3524B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835B4-E74A-4A98-A300-6142641A4C68}">
      <dsp:nvSpPr>
        <dsp:cNvPr id="0" name=""/>
        <dsp:cNvSpPr/>
      </dsp:nvSpPr>
      <dsp:spPr>
        <a:xfrm>
          <a:off x="4064000" y="2525195"/>
          <a:ext cx="3144842" cy="406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236"/>
              </a:lnTo>
              <a:lnTo>
                <a:pt x="3144842" y="222236"/>
              </a:lnTo>
              <a:lnTo>
                <a:pt x="3144842" y="4063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C162C-2032-4073-9254-9D97C2D18DB8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B30C6-DE52-43FD-9345-27C39841831D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03637-9905-426A-B2E3-F66267AEA5E7}">
      <dsp:nvSpPr>
        <dsp:cNvPr id="0" name=""/>
        <dsp:cNvSpPr/>
      </dsp:nvSpPr>
      <dsp:spPr>
        <a:xfrm>
          <a:off x="889537" y="2525195"/>
          <a:ext cx="3174462" cy="368275"/>
        </a:xfrm>
        <a:custGeom>
          <a:avLst/>
          <a:gdLst/>
          <a:ahLst/>
          <a:cxnLst/>
          <a:rect l="0" t="0" r="0" b="0"/>
          <a:pathLst>
            <a:path>
              <a:moveTo>
                <a:pt x="3174462" y="0"/>
              </a:moveTo>
              <a:lnTo>
                <a:pt x="3174462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41EF5-4E5C-4557-BDEF-44E175C17319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Office software</a:t>
          </a:r>
        </a:p>
      </dsp:txBody>
      <dsp:txXfrm>
        <a:off x="3187154" y="1648350"/>
        <a:ext cx="1753691" cy="876845"/>
      </dsp:txXfrm>
    </dsp:sp>
    <dsp:sp modelId="{3BDB4C18-2020-4BD2-A6D7-62471A337B62}">
      <dsp:nvSpPr>
        <dsp:cNvPr id="0" name=""/>
        <dsp:cNvSpPr/>
      </dsp:nvSpPr>
      <dsp:spPr>
        <a:xfrm>
          <a:off x="12692" y="2893471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Word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12692" y="2893471"/>
        <a:ext cx="1753691" cy="876845"/>
      </dsp:txXfrm>
    </dsp:sp>
    <dsp:sp modelId="{202FB00E-1085-480B-8214-59A6B39AC66E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Excel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2126170" y="2893471"/>
        <a:ext cx="1753691" cy="876845"/>
      </dsp:txXfrm>
    </dsp:sp>
    <dsp:sp modelId="{8FD99149-5D23-42EB-891C-48B8D158EA60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Powerpoint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4248137" y="2893471"/>
        <a:ext cx="1753691" cy="876845"/>
      </dsp:txXfrm>
    </dsp:sp>
    <dsp:sp modelId="{AEF79AB8-AFEB-4B9B-AE50-8149DACA2572}">
      <dsp:nvSpPr>
        <dsp:cNvPr id="0" name=""/>
        <dsp:cNvSpPr/>
      </dsp:nvSpPr>
      <dsp:spPr>
        <a:xfrm>
          <a:off x="6331996" y="2931570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6331996" y="2931570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599F-2FB4-4521-95E3-2F8D13B7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4 Mar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A5C2-8E07-4F13-92FF-310C1716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Mujtaba’s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06CA9-DF1C-4972-948E-3EDC383A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ICT Lab Work</a:t>
            </a:r>
            <a:fld id="{B5D320F8-E1FB-4F71-8DFD-1BD6F81916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1815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5BA6-082B-4FD8-A47B-40DA6833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7EA4-7995-47D7-AEF9-0D627F9C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9CEF-1676-47E5-96BC-F8E82123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3E51-A7A4-4625-8B96-6FC98817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E460-C9BD-4421-ABA1-97A51F66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2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8D1F-C576-4253-A8DA-A2A47A10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AE81F-EBE6-4926-A85B-6A76C2E9E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23A0-2214-4EA7-806E-0360F1B7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084A-F2F8-4791-9741-7EDDDA3A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A34A-CB6B-40DA-B99E-8615896A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455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E208-F9F3-4453-9FB7-20DDDD0B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CF03-5208-48DE-95F8-AF28C014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F6F37-E055-4E8D-AD88-6F6D6649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2803-22B7-4250-A72F-6D55532D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BADE-4540-4A0E-B24E-81EEA73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1293-7E7F-4A66-9098-20F733A9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FED2-4838-4024-AD91-E48643A6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0C14-F6D0-4064-A877-8CC072BE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E9F6-45D6-4AB8-A165-A8646E01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D909-D3A1-4FDE-AFD8-D7776964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0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A12E-3701-490E-A523-A3E94E0E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28D7C-E53E-4558-81CC-EB6879ED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F442-9BFD-41FF-8310-4E0F784E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8843-B9A7-4D98-8903-A6F2AD33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A742-DC6E-4FDD-9DD8-E1BE6F5E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2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3884-162A-40A0-885F-69AA5631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6B24-280D-49E5-BC31-57321E1BF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8EEC5-FF3D-4601-8235-9E0BFBE0C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F3EC8-3A2E-4CF3-AC05-09B9D5A0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0520-5BA4-4C1E-A64E-AEA97A40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E96A0-4F53-4815-B460-4C33B863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6FF6-7BF6-4A99-B692-18E62A53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A2C1-D17C-4B43-AF7A-8DA7636A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4DD6F-A43E-4307-8E2E-9391C99F4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81AFF-E078-4A1C-B590-7D8179DA2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43422-AA2C-4841-817C-F2D56FD1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6C48-9384-4EA0-8C4C-6AE7378B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2B8D3-ED93-4AD2-9F54-A317A5B1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7DB99-71A0-4626-ABD1-71E5FB47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6E9-C2EC-4D58-8037-7AFBF0D5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F7492-7B91-452A-BCC5-ADD88C47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9ABD1-82A1-4031-B493-6327213C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91156-E279-486E-ABED-B84A371E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C1729-DE67-4960-A38B-8FF7683C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7439D-8370-45DC-8E18-66B4990D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8E420-824B-4C83-B487-26B1F2D6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6437-1D48-4496-96FD-2E834C80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2990-F35D-4F58-B20E-64D6E4B7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52937-4030-4755-BB20-C0F3B0592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02669-F023-4F61-99D7-21E6DEAD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900E7-0156-4A23-8F5F-325AEDDC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DBC5D-95C3-474F-B2D1-9C4C689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BDFC-AC82-4751-A08C-7A1B46C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6318-EACE-4C7A-9B83-27E5DF1E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3B47-2810-44EE-A0E6-A641EFA4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4B92-3AAE-43D0-997F-B5F32D54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0297-3A4D-4186-8093-D549EF85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69940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A02F-75A0-4C4F-B116-C6BE1608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8EE29-9539-4A82-9C29-EF19071E7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F3236-9E83-4B7E-86E1-737F62B3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B4184-BBB9-4311-A79E-2FB3149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7DF9-4F80-4DBE-AF5C-D7D9E43C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91B8-1986-4D4A-9A8A-78490E23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8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594A-C8AF-44D7-9A66-3E937157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6C473-14D8-4E16-A30D-B308F1F9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6AAE-7B0C-4F73-98B1-7165E16E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C0E0-678D-4F7D-B54A-A82542A5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1C96-EBEA-4E63-AE26-8B40297B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5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8677A-CAA3-4346-9545-D328945E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31FCC-31E5-40A0-B280-1F9C5B7E0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F2921-CBCF-4ED8-B999-223E5FF8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BC2C-8A4C-4192-ADFE-6E8422F8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EA4E-CD1E-453B-800C-AC649D15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190B-A1A8-4F74-B28A-6503816B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9CFE8-8D1F-4997-8DD7-451E3986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092A-AA7A-4728-86C8-A0D29902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A7E5-56E8-4AD8-86CC-45D7F41E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775D-FFDA-4B89-BBF5-641BF6F1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427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0C37-206A-4397-9732-1EC77F3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A24C-963F-4D17-A0A4-F58950EEB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E4CFA-1B70-4F91-B7AD-75954B7E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0D8E6-548E-4151-AC25-005FF2BF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D0E7A-D366-427B-887F-8FD992A9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9E13-261A-4893-9DF7-C5A367B9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44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4A3F-2462-4B47-8136-D593BDBE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7D27E-F9AD-41DD-896B-34F809A6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80171-6130-4F48-AB79-9D6E95F2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2C747-6B53-4A97-A2CC-7D8DCEF81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6B4CB-402E-44A2-A607-952D94231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D62CA-9AD7-4B42-B45A-722456E0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5F216-66CC-436D-BEF4-49B062D0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47D14-B92F-4BAD-A0F6-134C40B4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87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6FC7-AED7-453D-A3AE-68ABE2AA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AD687-7810-4AB4-B77E-06C49276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5ADDB-4D49-40F9-9D85-90530DF6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C7AD1-98E9-4FDC-AB01-CA31F2CC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258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A7122-6D6F-4BEB-BFFA-737CE9F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7098-9EB6-4707-8333-3B1A4F4F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7356F-31AE-4642-B381-6A9247EC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897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02CA-BF71-47E3-923D-9DB25942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D482-7BD9-4A2A-9694-9237EF6D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EE8C-BF2C-4F2F-A4E9-97912F38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D85A9-82F3-47CE-ACED-FD757424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F50AA-F2AD-443A-AEF1-C90B7939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76C67-0EAA-461E-9AE7-4401BD4E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931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83E1-DE24-47CE-BF03-D60C7DAC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7BB1E-9A07-425A-AEB9-7267ED27B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A9081-0025-43B7-90DF-4C9F57C8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FA76-7D11-4BF3-B3B9-B6F8A80D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FA4C-8CC9-4CBA-B2DF-3F535C55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CBFF7-863C-4816-9E6C-3F992D8B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63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B9747-A3B8-44C5-973E-3A4A50E9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6B21-FCBD-4D51-A0DB-0A259237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40A5-6E9C-4914-B80B-DC76457A0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EBF2-5922-4E77-86DB-157A67B9C3A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F67-8497-4244-8EA6-FC2601B80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29B9-8BF9-4828-8911-A51BBE960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20F8-E1FB-4F71-8DFD-1BD6F819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B8D4A-B0E5-442A-B68C-8BFF3DB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B78C6-D40A-49FC-90A6-09A76C8F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C97C-E39A-4689-BDBF-10DA5D12B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3B2B-26D9-413C-8595-AA6021BFFD4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2DDA-3767-4BF3-A2ED-65EA4C49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9EEF-0CD9-45CD-80F6-732DFF75C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4ECE8-97B8-404B-A5AB-95EBDEB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31B0-FDC1-46DD-A95F-1507557F54D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3360" y="1554798"/>
            <a:ext cx="4450080" cy="2387600"/>
          </a:xfrm>
        </p:spPr>
        <p:txBody>
          <a:bodyPr>
            <a:normAutofit/>
          </a:bodyPr>
          <a:lstStyle/>
          <a:p>
            <a:r>
              <a:rPr lang="en-US" sz="6000" dirty="0"/>
              <a:t>IT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661D4-2B2B-4FA9-9157-C5509EAB72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90160" y="3429000"/>
            <a:ext cx="2011680" cy="513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John Smith</a:t>
            </a:r>
          </a:p>
        </p:txBody>
      </p:sp>
    </p:spTree>
    <p:extLst>
      <p:ext uri="{BB962C8B-B14F-4D97-AF65-F5344CB8AC3E}">
        <p14:creationId xmlns:p14="http://schemas.microsoft.com/office/powerpoint/2010/main" val="7551320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5E883-CABE-4E4C-84EC-1831B6FE56AC}"/>
              </a:ext>
            </a:extLst>
          </p:cNvPr>
          <p:cNvSpPr txBox="1"/>
          <p:nvPr/>
        </p:nvSpPr>
        <p:spPr>
          <a:xfrm>
            <a:off x="1028700" y="622300"/>
            <a:ext cx="68199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Introduction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33312-DDDF-4CB4-9846-55478F14649D}"/>
              </a:ext>
            </a:extLst>
          </p:cNvPr>
          <p:cNvSpPr txBox="1"/>
          <p:nvPr/>
        </p:nvSpPr>
        <p:spPr>
          <a:xfrm>
            <a:off x="1130300" y="1955800"/>
            <a:ext cx="673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Training Material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Training Topic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804597-496C-4D6D-8F50-F1D1E368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40" y="444500"/>
            <a:ext cx="6772359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3588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4282A-2076-446D-9428-B0AD32C54C26}"/>
              </a:ext>
            </a:extLst>
          </p:cNvPr>
          <p:cNvSpPr txBox="1"/>
          <p:nvPr/>
        </p:nvSpPr>
        <p:spPr>
          <a:xfrm>
            <a:off x="1041400" y="660400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BECCF-3D7C-4E75-ABF8-2105F9719A9A}"/>
              </a:ext>
            </a:extLst>
          </p:cNvPr>
          <p:cNvSpPr txBox="1"/>
          <p:nvPr/>
        </p:nvSpPr>
        <p:spPr>
          <a:xfrm>
            <a:off x="1041400" y="1739900"/>
            <a:ext cx="431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Office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Word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Excel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PowerPoint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Draw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Outlook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FFAC1-14C9-4358-87B5-611A43B91B78}"/>
              </a:ext>
            </a:extLst>
          </p:cNvPr>
          <p:cNvSpPr txBox="1"/>
          <p:nvPr/>
        </p:nvSpPr>
        <p:spPr>
          <a:xfrm>
            <a:off x="7124700" y="16383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Programs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Inteernet</a:t>
            </a:r>
            <a:r>
              <a:rPr lang="en-US" dirty="0"/>
              <a:t> Explorer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515673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B6C05D-302D-4F3A-8243-7EC48E6A1633}"/>
              </a:ext>
            </a:extLst>
          </p:cNvPr>
          <p:cNvSpPr txBox="1"/>
          <p:nvPr/>
        </p:nvSpPr>
        <p:spPr>
          <a:xfrm>
            <a:off x="1117600" y="698500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Methods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E013BC-1A66-48B2-A5EE-FD536C441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7099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40662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C24EB-AAD2-4255-88B2-2371EC47AC93}"/>
              </a:ext>
            </a:extLst>
          </p:cNvPr>
          <p:cNvSpPr txBox="1"/>
          <p:nvPr/>
        </p:nvSpPr>
        <p:spPr>
          <a:xfrm>
            <a:off x="1447800" y="71966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on Microsoft Office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6FB68A-75F2-4B24-85C6-1882A339C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0932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3845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21983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Custom Design</vt:lpstr>
      <vt:lpstr>IT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Training</dc:title>
  <dc:creator>(SP22-BSE-036)MUHAMMADMUJTABA</dc:creator>
  <cp:lastModifiedBy>(SP22-BSE-036)MUHAMMADMUJTABA</cp:lastModifiedBy>
  <cp:revision>28</cp:revision>
  <dcterms:created xsi:type="dcterms:W3CDTF">2022-03-04T06:29:22Z</dcterms:created>
  <dcterms:modified xsi:type="dcterms:W3CDTF">2022-03-06T09:35:38Z</dcterms:modified>
</cp:coreProperties>
</file>