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7" r:id="rId5"/>
    <p:sldId id="272" r:id="rId6"/>
    <p:sldId id="27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280" autoAdjust="0"/>
  </p:normalViewPr>
  <p:slideViewPr>
    <p:cSldViewPr>
      <p:cViewPr varScale="1">
        <p:scale>
          <a:sx n="76" d="100"/>
          <a:sy n="76" d="100"/>
        </p:scale>
        <p:origin x="126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3/6/2022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3/6/2022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This definition is based on the concepts presented in Dr. John von Neumann’s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Muhammad Mujtaba</a:t>
            </a:r>
          </a:p>
          <a:p>
            <a:r>
              <a:rPr lang="en-US"/>
              <a:t>CSC-101</a:t>
            </a:r>
            <a:endParaRPr lang="en-US" dirty="0"/>
          </a:p>
          <a:p>
            <a:r>
              <a:rPr lang="en-US" dirty="0"/>
              <a:t>SP22-BSE-036</a:t>
            </a:r>
          </a:p>
          <a:p>
            <a:r>
              <a:rPr lang="en-US" dirty="0"/>
              <a:t>1A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CSC-101-SP22-BSE-036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ICT</a:t>
            </a:r>
          </a:p>
          <a:p>
            <a:r>
              <a:rPr lang="en-US" dirty="0"/>
              <a:t>Muhammad Mujtaba</a:t>
            </a:r>
          </a:p>
          <a:p>
            <a:r>
              <a:rPr lang="en-US"/>
              <a:t>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C179-4435-4E4F-9648-5CF3A42F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597E-0BD6-422F-BB13-F9674A42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1800" dirty="0">
                <a:effectLst/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What is a Computer?</a:t>
            </a:r>
          </a:p>
          <a:p>
            <a:pPr lvl="2"/>
            <a:r>
              <a:rPr lang="en-US" sz="1800" dirty="0">
                <a:effectLst/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It is a device that accepts input, processes data, stores data, and produces output.</a:t>
            </a:r>
          </a:p>
          <a:p>
            <a:pPr lvl="2"/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Muhammad Mujtaba</a:t>
            </a:r>
          </a:p>
        </p:txBody>
      </p:sp>
    </p:spTree>
    <p:extLst>
      <p:ext uri="{BB962C8B-B14F-4D97-AF65-F5344CB8AC3E}">
        <p14:creationId xmlns:p14="http://schemas.microsoft.com/office/powerpoint/2010/main" val="28282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10</TotalTime>
  <Words>61</Words>
  <Application>Microsoft Office PowerPoint</Application>
  <PresentationFormat>Custom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</vt:lpstr>
      <vt:lpstr>Euphemia</vt:lpstr>
      <vt:lpstr>Serenity 16x9</vt:lpstr>
      <vt:lpstr>Introduction to ICT</vt:lpstr>
      <vt:lpstr>CSC-101-SP22-BSE-036</vt:lpstr>
      <vt:lpstr>BASIC COMPUTER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ICT</dc:title>
  <dc:creator>(SP22-BSE-036)MUHAMMADMUJTABA</dc:creator>
  <cp:lastModifiedBy>(SP22-BSE-036)MUHAMMADMUJTABA</cp:lastModifiedBy>
  <cp:revision>11</cp:revision>
  <dcterms:created xsi:type="dcterms:W3CDTF">2022-03-04T10:41:52Z</dcterms:created>
  <dcterms:modified xsi:type="dcterms:W3CDTF">2022-03-06T08:50:54Z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