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How</a:t>
            </a:r>
            <a:r>
              <a:rPr lang="en-US" baseline="0" dirty="0"/>
              <a:t> many times do we study each day?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AF-4EB7-A308-3A20EB3B04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5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AF-4EB7-A308-3A20EB3B04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AF-4EB7-A308-3A20EB3B04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73916095"/>
        <c:axId val="1173914015"/>
        <c:axId val="0"/>
      </c:bar3DChart>
      <c:catAx>
        <c:axId val="1173916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3914015"/>
        <c:crosses val="autoZero"/>
        <c:auto val="1"/>
        <c:lblAlgn val="ctr"/>
        <c:lblOffset val="100"/>
        <c:noMultiLvlLbl val="0"/>
      </c:catAx>
      <c:valAx>
        <c:axId val="1173914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3916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Call Handling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24B-46F9-9778-7EC146E73F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24B-46F9-9778-7EC146E73F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24B-46F9-9778-7EC146E73FE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24B-46F9-9778-7EC146E73F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 hour</c:v>
                </c:pt>
                <c:pt idx="1">
                  <c:v>2nd hour</c:v>
                </c:pt>
                <c:pt idx="3">
                  <c:v>3rd time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57-4D0E-A316-EC4CB47E4B8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time spent on breaks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hour 1</c:v>
                </c:pt>
                <c:pt idx="1">
                  <c:v>hour 2</c:v>
                </c:pt>
                <c:pt idx="2">
                  <c:v>hour 3</c:v>
                </c:pt>
                <c:pt idx="3">
                  <c:v>hour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-1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AF-49AA-89DA-5B48D83AD2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hour 1</c:v>
                </c:pt>
                <c:pt idx="1">
                  <c:v>hour 2</c:v>
                </c:pt>
                <c:pt idx="2">
                  <c:v>hour 3</c:v>
                </c:pt>
                <c:pt idx="3">
                  <c:v>hour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-1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AF-49AA-89DA-5B48D83AD2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hour 1</c:v>
                </c:pt>
                <c:pt idx="1">
                  <c:v>hour 2</c:v>
                </c:pt>
                <c:pt idx="2">
                  <c:v>hour 3</c:v>
                </c:pt>
                <c:pt idx="3">
                  <c:v>hour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-5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AF-49AA-89DA-5B48D83AD2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93420975"/>
        <c:axId val="1193421391"/>
        <c:axId val="0"/>
      </c:bar3DChart>
      <c:catAx>
        <c:axId val="119342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3421391"/>
        <c:crosses val="autoZero"/>
        <c:auto val="1"/>
        <c:lblAlgn val="ctr"/>
        <c:lblOffset val="100"/>
        <c:noMultiLvlLbl val="0"/>
      </c:catAx>
      <c:valAx>
        <c:axId val="1193421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342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5F2561-8692-4EE4-8F34-A9AE29D97490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F92EEB-5624-4665-9436-B14030982DFD}">
      <dgm:prSet phldrT="[Text]"/>
      <dgm:spPr/>
      <dgm:t>
        <a:bodyPr/>
        <a:lstStyle/>
        <a:p>
          <a:r>
            <a:rPr lang="en-US" dirty="0"/>
            <a:t>Call Structure Meeting</a:t>
          </a:r>
        </a:p>
      </dgm:t>
    </dgm:pt>
    <dgm:pt modelId="{637E51DB-BB60-428F-826F-279B11964614}" type="parTrans" cxnId="{E8274A62-18BA-42D3-99E3-49C13AF9592E}">
      <dgm:prSet/>
      <dgm:spPr/>
      <dgm:t>
        <a:bodyPr/>
        <a:lstStyle/>
        <a:p>
          <a:endParaRPr lang="en-US"/>
        </a:p>
      </dgm:t>
    </dgm:pt>
    <dgm:pt modelId="{DD9AE328-474E-4227-9695-095F47711816}" type="sibTrans" cxnId="{E8274A62-18BA-42D3-99E3-49C13AF9592E}">
      <dgm:prSet/>
      <dgm:spPr/>
      <dgm:t>
        <a:bodyPr/>
        <a:lstStyle/>
        <a:p>
          <a:endParaRPr lang="en-US"/>
        </a:p>
      </dgm:t>
    </dgm:pt>
    <dgm:pt modelId="{2A9F2931-6169-4968-BD62-2B1A0B577380}">
      <dgm:prSet phldrT="[Text]"/>
      <dgm:spPr/>
      <dgm:t>
        <a:bodyPr/>
        <a:lstStyle/>
        <a:p>
          <a:r>
            <a:rPr lang="en-US" dirty="0"/>
            <a:t>Some text here</a:t>
          </a:r>
        </a:p>
      </dgm:t>
    </dgm:pt>
    <dgm:pt modelId="{2687A03F-0443-42CC-9522-758590000A2D}" type="parTrans" cxnId="{3A10406A-7A13-4A54-A631-DCC0DC598DC9}">
      <dgm:prSet/>
      <dgm:spPr/>
      <dgm:t>
        <a:bodyPr/>
        <a:lstStyle/>
        <a:p>
          <a:endParaRPr lang="en-US"/>
        </a:p>
      </dgm:t>
    </dgm:pt>
    <dgm:pt modelId="{F6D47C93-5570-40DD-966A-47401A585750}" type="sibTrans" cxnId="{3A10406A-7A13-4A54-A631-DCC0DC598DC9}">
      <dgm:prSet/>
      <dgm:spPr/>
      <dgm:t>
        <a:bodyPr/>
        <a:lstStyle/>
        <a:p>
          <a:endParaRPr lang="en-US"/>
        </a:p>
      </dgm:t>
    </dgm:pt>
    <dgm:pt modelId="{049EDF90-2FC7-4271-BCEC-ED7D15796138}">
      <dgm:prSet phldrT="[Text]"/>
      <dgm:spPr/>
      <dgm:t>
        <a:bodyPr/>
        <a:lstStyle/>
        <a:p>
          <a:r>
            <a:rPr lang="en-US" dirty="0"/>
            <a:t>Another text</a:t>
          </a:r>
        </a:p>
      </dgm:t>
    </dgm:pt>
    <dgm:pt modelId="{5895F268-AEF1-4EA2-92C7-D5CF2340E345}" type="parTrans" cxnId="{0847E591-050A-4E0C-B159-6576680709C6}">
      <dgm:prSet/>
      <dgm:spPr/>
      <dgm:t>
        <a:bodyPr/>
        <a:lstStyle/>
        <a:p>
          <a:endParaRPr lang="en-US"/>
        </a:p>
      </dgm:t>
    </dgm:pt>
    <dgm:pt modelId="{DF142226-41FA-43C0-8519-47B4E2BA569E}" type="sibTrans" cxnId="{0847E591-050A-4E0C-B159-6576680709C6}">
      <dgm:prSet/>
      <dgm:spPr/>
      <dgm:t>
        <a:bodyPr/>
        <a:lstStyle/>
        <a:p>
          <a:endParaRPr lang="en-US"/>
        </a:p>
      </dgm:t>
    </dgm:pt>
    <dgm:pt modelId="{4ABC60F8-91F0-43AB-9D17-D06320B6B4D3}">
      <dgm:prSet phldrT="[Text]"/>
      <dgm:spPr/>
      <dgm:t>
        <a:bodyPr/>
        <a:lstStyle/>
        <a:p>
          <a:r>
            <a:rPr lang="en-US" dirty="0"/>
            <a:t>Some more text</a:t>
          </a:r>
        </a:p>
      </dgm:t>
    </dgm:pt>
    <dgm:pt modelId="{861FB391-02DA-4E3B-995A-40B0AC9CDCEF}" type="parTrans" cxnId="{3894895D-5100-4949-83F8-C8A9622761E4}">
      <dgm:prSet/>
      <dgm:spPr/>
      <dgm:t>
        <a:bodyPr/>
        <a:lstStyle/>
        <a:p>
          <a:endParaRPr lang="en-US"/>
        </a:p>
      </dgm:t>
    </dgm:pt>
    <dgm:pt modelId="{394C130C-4554-4F16-9ED5-40180EFCC0DA}" type="sibTrans" cxnId="{3894895D-5100-4949-83F8-C8A9622761E4}">
      <dgm:prSet/>
      <dgm:spPr/>
      <dgm:t>
        <a:bodyPr/>
        <a:lstStyle/>
        <a:p>
          <a:endParaRPr lang="en-US"/>
        </a:p>
      </dgm:t>
    </dgm:pt>
    <dgm:pt modelId="{34F87C53-0983-4550-B062-15C4A29A9D4E}">
      <dgm:prSet phldrT="[Text]"/>
      <dgm:spPr/>
      <dgm:t>
        <a:bodyPr/>
        <a:lstStyle/>
        <a:p>
          <a:r>
            <a:rPr lang="en-US" dirty="0"/>
            <a:t>Text </a:t>
          </a:r>
          <a:r>
            <a:rPr lang="en-US" dirty="0" err="1"/>
            <a:t>text</a:t>
          </a:r>
          <a:r>
            <a:rPr lang="en-US" dirty="0"/>
            <a:t> </a:t>
          </a:r>
          <a:r>
            <a:rPr lang="en-US" dirty="0" err="1"/>
            <a:t>text</a:t>
          </a:r>
          <a:endParaRPr lang="en-US" dirty="0"/>
        </a:p>
      </dgm:t>
    </dgm:pt>
    <dgm:pt modelId="{EFE1200F-1DFA-406C-B773-32C082529B4D}" type="parTrans" cxnId="{1D720F9B-4AE9-442D-8A96-D11EFD22FDFE}">
      <dgm:prSet/>
      <dgm:spPr/>
      <dgm:t>
        <a:bodyPr/>
        <a:lstStyle/>
        <a:p>
          <a:endParaRPr lang="en-US"/>
        </a:p>
      </dgm:t>
    </dgm:pt>
    <dgm:pt modelId="{76CADED5-96FF-4E79-932F-690D857B3C46}" type="sibTrans" cxnId="{1D720F9B-4AE9-442D-8A96-D11EFD22FDFE}">
      <dgm:prSet/>
      <dgm:spPr/>
      <dgm:t>
        <a:bodyPr/>
        <a:lstStyle/>
        <a:p>
          <a:endParaRPr lang="en-US"/>
        </a:p>
      </dgm:t>
    </dgm:pt>
    <dgm:pt modelId="{73445156-E8D3-4A87-8444-A52DFE5F05EC}" type="pres">
      <dgm:prSet presAssocID="{135F2561-8692-4EE4-8F34-A9AE29D9749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113AF16-56ED-4469-B788-0D192FEC7BE7}" type="pres">
      <dgm:prSet presAssocID="{5BF92EEB-5624-4665-9436-B14030982DFD}" presName="singleCycle" presStyleCnt="0"/>
      <dgm:spPr/>
    </dgm:pt>
    <dgm:pt modelId="{8EE2FAB4-5C2E-4078-840F-32FA9C7F5360}" type="pres">
      <dgm:prSet presAssocID="{5BF92EEB-5624-4665-9436-B14030982DFD}" presName="singleCenter" presStyleLbl="node1" presStyleIdx="0" presStyleCnt="5">
        <dgm:presLayoutVars>
          <dgm:chMax val="7"/>
          <dgm:chPref val="7"/>
        </dgm:presLayoutVars>
      </dgm:prSet>
      <dgm:spPr/>
    </dgm:pt>
    <dgm:pt modelId="{D5F35D00-DCE8-4BB4-8B95-175C5910C64C}" type="pres">
      <dgm:prSet presAssocID="{2687A03F-0443-42CC-9522-758590000A2D}" presName="Name56" presStyleLbl="parChTrans1D2" presStyleIdx="0" presStyleCnt="4"/>
      <dgm:spPr/>
    </dgm:pt>
    <dgm:pt modelId="{B98338A0-4A01-4957-8AFE-D93B15A24E26}" type="pres">
      <dgm:prSet presAssocID="{2A9F2931-6169-4968-BD62-2B1A0B577380}" presName="text0" presStyleLbl="node1" presStyleIdx="1" presStyleCnt="5">
        <dgm:presLayoutVars>
          <dgm:bulletEnabled val="1"/>
        </dgm:presLayoutVars>
      </dgm:prSet>
      <dgm:spPr/>
    </dgm:pt>
    <dgm:pt modelId="{96B10B92-5A55-4EF9-ABB4-BC4CEC2F4BAA}" type="pres">
      <dgm:prSet presAssocID="{5895F268-AEF1-4EA2-92C7-D5CF2340E345}" presName="Name56" presStyleLbl="parChTrans1D2" presStyleIdx="1" presStyleCnt="4"/>
      <dgm:spPr/>
    </dgm:pt>
    <dgm:pt modelId="{330C186E-4DD2-4ABB-A6ED-2DA20DF42DD2}" type="pres">
      <dgm:prSet presAssocID="{049EDF90-2FC7-4271-BCEC-ED7D15796138}" presName="text0" presStyleLbl="node1" presStyleIdx="2" presStyleCnt="5">
        <dgm:presLayoutVars>
          <dgm:bulletEnabled val="1"/>
        </dgm:presLayoutVars>
      </dgm:prSet>
      <dgm:spPr/>
    </dgm:pt>
    <dgm:pt modelId="{5658F412-C431-4D96-BE5D-F494460C5C66}" type="pres">
      <dgm:prSet presAssocID="{861FB391-02DA-4E3B-995A-40B0AC9CDCEF}" presName="Name56" presStyleLbl="parChTrans1D2" presStyleIdx="2" presStyleCnt="4"/>
      <dgm:spPr/>
    </dgm:pt>
    <dgm:pt modelId="{3A252D31-C8B4-4A38-B7AB-1E3A0D869D1E}" type="pres">
      <dgm:prSet presAssocID="{4ABC60F8-91F0-43AB-9D17-D06320B6B4D3}" presName="text0" presStyleLbl="node1" presStyleIdx="3" presStyleCnt="5">
        <dgm:presLayoutVars>
          <dgm:bulletEnabled val="1"/>
        </dgm:presLayoutVars>
      </dgm:prSet>
      <dgm:spPr/>
    </dgm:pt>
    <dgm:pt modelId="{F4A234D0-0F90-4A1C-A64C-925EE5E63274}" type="pres">
      <dgm:prSet presAssocID="{EFE1200F-1DFA-406C-B773-32C082529B4D}" presName="Name56" presStyleLbl="parChTrans1D2" presStyleIdx="3" presStyleCnt="4"/>
      <dgm:spPr/>
    </dgm:pt>
    <dgm:pt modelId="{17D57A04-C3D5-42D7-8A4F-DBD2548446A8}" type="pres">
      <dgm:prSet presAssocID="{34F87C53-0983-4550-B062-15C4A29A9D4E}" presName="text0" presStyleLbl="node1" presStyleIdx="4" presStyleCnt="5">
        <dgm:presLayoutVars>
          <dgm:bulletEnabled val="1"/>
        </dgm:presLayoutVars>
      </dgm:prSet>
      <dgm:spPr/>
    </dgm:pt>
  </dgm:ptLst>
  <dgm:cxnLst>
    <dgm:cxn modelId="{38A80614-2980-4B95-9BBA-08486994B6C7}" type="presOf" srcId="{5895F268-AEF1-4EA2-92C7-D5CF2340E345}" destId="{96B10B92-5A55-4EF9-ABB4-BC4CEC2F4BAA}" srcOrd="0" destOrd="0" presId="urn:microsoft.com/office/officeart/2008/layout/RadialCluster"/>
    <dgm:cxn modelId="{E8FBB81E-E271-4863-B6D7-22FEA92EB809}" type="presOf" srcId="{5BF92EEB-5624-4665-9436-B14030982DFD}" destId="{8EE2FAB4-5C2E-4078-840F-32FA9C7F5360}" srcOrd="0" destOrd="0" presId="urn:microsoft.com/office/officeart/2008/layout/RadialCluster"/>
    <dgm:cxn modelId="{F7C0142D-5984-4A7A-A2D9-3ACD66659C08}" type="presOf" srcId="{2A9F2931-6169-4968-BD62-2B1A0B577380}" destId="{B98338A0-4A01-4957-8AFE-D93B15A24E26}" srcOrd="0" destOrd="0" presId="urn:microsoft.com/office/officeart/2008/layout/RadialCluster"/>
    <dgm:cxn modelId="{417FAB2F-B1CA-49BE-B32D-8643BCA15E57}" type="presOf" srcId="{135F2561-8692-4EE4-8F34-A9AE29D97490}" destId="{73445156-E8D3-4A87-8444-A52DFE5F05EC}" srcOrd="0" destOrd="0" presId="urn:microsoft.com/office/officeart/2008/layout/RadialCluster"/>
    <dgm:cxn modelId="{3894895D-5100-4949-83F8-C8A9622761E4}" srcId="{5BF92EEB-5624-4665-9436-B14030982DFD}" destId="{4ABC60F8-91F0-43AB-9D17-D06320B6B4D3}" srcOrd="2" destOrd="0" parTransId="{861FB391-02DA-4E3B-995A-40B0AC9CDCEF}" sibTransId="{394C130C-4554-4F16-9ED5-40180EFCC0DA}"/>
    <dgm:cxn modelId="{E8274A62-18BA-42D3-99E3-49C13AF9592E}" srcId="{135F2561-8692-4EE4-8F34-A9AE29D97490}" destId="{5BF92EEB-5624-4665-9436-B14030982DFD}" srcOrd="0" destOrd="0" parTransId="{637E51DB-BB60-428F-826F-279B11964614}" sibTransId="{DD9AE328-474E-4227-9695-095F47711816}"/>
    <dgm:cxn modelId="{3A10406A-7A13-4A54-A631-DCC0DC598DC9}" srcId="{5BF92EEB-5624-4665-9436-B14030982DFD}" destId="{2A9F2931-6169-4968-BD62-2B1A0B577380}" srcOrd="0" destOrd="0" parTransId="{2687A03F-0443-42CC-9522-758590000A2D}" sibTransId="{F6D47C93-5570-40DD-966A-47401A585750}"/>
    <dgm:cxn modelId="{0A2CC358-18CD-4DAC-86C9-964888A4FD26}" type="presOf" srcId="{049EDF90-2FC7-4271-BCEC-ED7D15796138}" destId="{330C186E-4DD2-4ABB-A6ED-2DA20DF42DD2}" srcOrd="0" destOrd="0" presId="urn:microsoft.com/office/officeart/2008/layout/RadialCluster"/>
    <dgm:cxn modelId="{5C7FEB7E-5128-4B5E-8756-2A05BE9D7BF1}" type="presOf" srcId="{34F87C53-0983-4550-B062-15C4A29A9D4E}" destId="{17D57A04-C3D5-42D7-8A4F-DBD2548446A8}" srcOrd="0" destOrd="0" presId="urn:microsoft.com/office/officeart/2008/layout/RadialCluster"/>
    <dgm:cxn modelId="{D753807F-AC68-4DF3-BDE4-A89D0D9C91D9}" type="presOf" srcId="{EFE1200F-1DFA-406C-B773-32C082529B4D}" destId="{F4A234D0-0F90-4A1C-A64C-925EE5E63274}" srcOrd="0" destOrd="0" presId="urn:microsoft.com/office/officeart/2008/layout/RadialCluster"/>
    <dgm:cxn modelId="{6031C787-F629-472B-8C97-6A16B3EDB57C}" type="presOf" srcId="{4ABC60F8-91F0-43AB-9D17-D06320B6B4D3}" destId="{3A252D31-C8B4-4A38-B7AB-1E3A0D869D1E}" srcOrd="0" destOrd="0" presId="urn:microsoft.com/office/officeart/2008/layout/RadialCluster"/>
    <dgm:cxn modelId="{0847E591-050A-4E0C-B159-6576680709C6}" srcId="{5BF92EEB-5624-4665-9436-B14030982DFD}" destId="{049EDF90-2FC7-4271-BCEC-ED7D15796138}" srcOrd="1" destOrd="0" parTransId="{5895F268-AEF1-4EA2-92C7-D5CF2340E345}" sibTransId="{DF142226-41FA-43C0-8519-47B4E2BA569E}"/>
    <dgm:cxn modelId="{1D720F9B-4AE9-442D-8A96-D11EFD22FDFE}" srcId="{5BF92EEB-5624-4665-9436-B14030982DFD}" destId="{34F87C53-0983-4550-B062-15C4A29A9D4E}" srcOrd="3" destOrd="0" parTransId="{EFE1200F-1DFA-406C-B773-32C082529B4D}" sibTransId="{76CADED5-96FF-4E79-932F-690D857B3C46}"/>
    <dgm:cxn modelId="{E86827AB-8146-4D59-BE31-A65E8492A815}" type="presOf" srcId="{2687A03F-0443-42CC-9522-758590000A2D}" destId="{D5F35D00-DCE8-4BB4-8B95-175C5910C64C}" srcOrd="0" destOrd="0" presId="urn:microsoft.com/office/officeart/2008/layout/RadialCluster"/>
    <dgm:cxn modelId="{60301FDF-34E8-4B6E-9C0B-99711555BD4F}" type="presOf" srcId="{861FB391-02DA-4E3B-995A-40B0AC9CDCEF}" destId="{5658F412-C431-4D96-BE5D-F494460C5C66}" srcOrd="0" destOrd="0" presId="urn:microsoft.com/office/officeart/2008/layout/RadialCluster"/>
    <dgm:cxn modelId="{952BC04A-6974-407B-96E6-244CB936129F}" type="presParOf" srcId="{73445156-E8D3-4A87-8444-A52DFE5F05EC}" destId="{3113AF16-56ED-4469-B788-0D192FEC7BE7}" srcOrd="0" destOrd="0" presId="urn:microsoft.com/office/officeart/2008/layout/RadialCluster"/>
    <dgm:cxn modelId="{E04B3F6A-65CE-4612-82AB-71E0AA430ACD}" type="presParOf" srcId="{3113AF16-56ED-4469-B788-0D192FEC7BE7}" destId="{8EE2FAB4-5C2E-4078-840F-32FA9C7F5360}" srcOrd="0" destOrd="0" presId="urn:microsoft.com/office/officeart/2008/layout/RadialCluster"/>
    <dgm:cxn modelId="{9B08FD5A-A289-46FE-A996-A60E82035382}" type="presParOf" srcId="{3113AF16-56ED-4469-B788-0D192FEC7BE7}" destId="{D5F35D00-DCE8-4BB4-8B95-175C5910C64C}" srcOrd="1" destOrd="0" presId="urn:microsoft.com/office/officeart/2008/layout/RadialCluster"/>
    <dgm:cxn modelId="{71D910B5-F80F-4CA8-B625-9F3D41EF67C4}" type="presParOf" srcId="{3113AF16-56ED-4469-B788-0D192FEC7BE7}" destId="{B98338A0-4A01-4957-8AFE-D93B15A24E26}" srcOrd="2" destOrd="0" presId="urn:microsoft.com/office/officeart/2008/layout/RadialCluster"/>
    <dgm:cxn modelId="{9C932F6F-25C7-4D22-B347-336C2311A9C4}" type="presParOf" srcId="{3113AF16-56ED-4469-B788-0D192FEC7BE7}" destId="{96B10B92-5A55-4EF9-ABB4-BC4CEC2F4BAA}" srcOrd="3" destOrd="0" presId="urn:microsoft.com/office/officeart/2008/layout/RadialCluster"/>
    <dgm:cxn modelId="{92CD460E-632F-4703-B42F-667DD93A2B2E}" type="presParOf" srcId="{3113AF16-56ED-4469-B788-0D192FEC7BE7}" destId="{330C186E-4DD2-4ABB-A6ED-2DA20DF42DD2}" srcOrd="4" destOrd="0" presId="urn:microsoft.com/office/officeart/2008/layout/RadialCluster"/>
    <dgm:cxn modelId="{8CA33296-2E30-40C0-98FE-533A1CC68939}" type="presParOf" srcId="{3113AF16-56ED-4469-B788-0D192FEC7BE7}" destId="{5658F412-C431-4D96-BE5D-F494460C5C66}" srcOrd="5" destOrd="0" presId="urn:microsoft.com/office/officeart/2008/layout/RadialCluster"/>
    <dgm:cxn modelId="{96A8807C-0C6A-4648-B7BD-F1651CC525CB}" type="presParOf" srcId="{3113AF16-56ED-4469-B788-0D192FEC7BE7}" destId="{3A252D31-C8B4-4A38-B7AB-1E3A0D869D1E}" srcOrd="6" destOrd="0" presId="urn:microsoft.com/office/officeart/2008/layout/RadialCluster"/>
    <dgm:cxn modelId="{C016D34F-F829-4DB8-BA7C-81E27DE54D3D}" type="presParOf" srcId="{3113AF16-56ED-4469-B788-0D192FEC7BE7}" destId="{F4A234D0-0F90-4A1C-A64C-925EE5E63274}" srcOrd="7" destOrd="0" presId="urn:microsoft.com/office/officeart/2008/layout/RadialCluster"/>
    <dgm:cxn modelId="{4FF28E0B-0CE3-4BFD-8C02-B5C1BFEC6CDF}" type="presParOf" srcId="{3113AF16-56ED-4469-B788-0D192FEC7BE7}" destId="{17D57A04-C3D5-42D7-8A4F-DBD2548446A8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2FAB4-5C2E-4078-840F-32FA9C7F5360}">
      <dsp:nvSpPr>
        <dsp:cNvPr id="0" name=""/>
        <dsp:cNvSpPr/>
      </dsp:nvSpPr>
      <dsp:spPr>
        <a:xfrm>
          <a:off x="3251199" y="1896533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Call Structure Meeting</a:t>
          </a:r>
        </a:p>
      </dsp:txBody>
      <dsp:txXfrm>
        <a:off x="3330554" y="1975888"/>
        <a:ext cx="1466890" cy="1466890"/>
      </dsp:txXfrm>
    </dsp:sp>
    <dsp:sp modelId="{D5F35D00-DCE8-4BB4-8B95-175C5910C64C}">
      <dsp:nvSpPr>
        <dsp:cNvPr id="0" name=""/>
        <dsp:cNvSpPr/>
      </dsp:nvSpPr>
      <dsp:spPr>
        <a:xfrm rot="16200000">
          <a:off x="3660542" y="1493075"/>
          <a:ext cx="8069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915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338A0-4A01-4957-8AFE-D93B15A24E26}">
      <dsp:nvSpPr>
        <dsp:cNvPr id="0" name=""/>
        <dsp:cNvSpPr/>
      </dsp:nvSpPr>
      <dsp:spPr>
        <a:xfrm>
          <a:off x="3519423" y="465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Some text here</a:t>
          </a:r>
        </a:p>
      </dsp:txBody>
      <dsp:txXfrm>
        <a:off x="3572591" y="53633"/>
        <a:ext cx="982816" cy="982816"/>
      </dsp:txXfrm>
    </dsp:sp>
    <dsp:sp modelId="{96B10B92-5A55-4EF9-ABB4-BC4CEC2F4BAA}">
      <dsp:nvSpPr>
        <dsp:cNvPr id="0" name=""/>
        <dsp:cNvSpPr/>
      </dsp:nvSpPr>
      <dsp:spPr>
        <a:xfrm>
          <a:off x="4876800" y="2709333"/>
          <a:ext cx="8069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915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0C186E-4DD2-4ABB-A6ED-2DA20DF42DD2}">
      <dsp:nvSpPr>
        <dsp:cNvPr id="0" name=""/>
        <dsp:cNvSpPr/>
      </dsp:nvSpPr>
      <dsp:spPr>
        <a:xfrm>
          <a:off x="5683715" y="2164757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Another text</a:t>
          </a:r>
        </a:p>
      </dsp:txBody>
      <dsp:txXfrm>
        <a:off x="5736883" y="2217925"/>
        <a:ext cx="982816" cy="982816"/>
      </dsp:txXfrm>
    </dsp:sp>
    <dsp:sp modelId="{5658F412-C431-4D96-BE5D-F494460C5C66}">
      <dsp:nvSpPr>
        <dsp:cNvPr id="0" name=""/>
        <dsp:cNvSpPr/>
      </dsp:nvSpPr>
      <dsp:spPr>
        <a:xfrm rot="5400000">
          <a:off x="3660542" y="3925591"/>
          <a:ext cx="8069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915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52D31-C8B4-4A38-B7AB-1E3A0D869D1E}">
      <dsp:nvSpPr>
        <dsp:cNvPr id="0" name=""/>
        <dsp:cNvSpPr/>
      </dsp:nvSpPr>
      <dsp:spPr>
        <a:xfrm>
          <a:off x="3519423" y="4329049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Some more text</a:t>
          </a:r>
        </a:p>
      </dsp:txBody>
      <dsp:txXfrm>
        <a:off x="3572591" y="4382217"/>
        <a:ext cx="982816" cy="982816"/>
      </dsp:txXfrm>
    </dsp:sp>
    <dsp:sp modelId="{F4A234D0-0F90-4A1C-A64C-925EE5E63274}">
      <dsp:nvSpPr>
        <dsp:cNvPr id="0" name=""/>
        <dsp:cNvSpPr/>
      </dsp:nvSpPr>
      <dsp:spPr>
        <a:xfrm rot="10800000">
          <a:off x="2444284" y="2709333"/>
          <a:ext cx="8069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915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57A04-C3D5-42D7-8A4F-DBD2548446A8}">
      <dsp:nvSpPr>
        <dsp:cNvPr id="0" name=""/>
        <dsp:cNvSpPr/>
      </dsp:nvSpPr>
      <dsp:spPr>
        <a:xfrm>
          <a:off x="1355132" y="2164757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Text </a:t>
          </a:r>
          <a:r>
            <a:rPr lang="en-US" sz="2000" kern="1200" dirty="0" err="1"/>
            <a:t>text</a:t>
          </a:r>
          <a:r>
            <a:rPr lang="en-US" sz="2000" kern="1200" dirty="0"/>
            <a:t> </a:t>
          </a:r>
          <a:r>
            <a:rPr lang="en-US" sz="2000" kern="1200" dirty="0" err="1"/>
            <a:t>text</a:t>
          </a:r>
          <a:endParaRPr lang="en-US" sz="2000" kern="1200" dirty="0"/>
        </a:p>
      </dsp:txBody>
      <dsp:txXfrm>
        <a:off x="1408300" y="2217925"/>
        <a:ext cx="982816" cy="98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D5EA6-5B82-4EAE-BF20-E5DE2CAD0F9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6D8FA-0EC6-4CEE-963E-3392D115B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5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3/4/2022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SP22-BSE-036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6E62F5E-F8A2-40CE-9977-9A3162E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4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3/4/2022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SP22-BSE-036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r>
              <a:rPr lang="en-US"/>
              <a:t>Introduction to ICT</a:t>
            </a:r>
            <a:fld id="{E6E62F5E-F8A2-40CE-9977-9A3162E51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9222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3/4/2022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SP22-BSE-036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r>
              <a:rPr lang="en-US"/>
              <a:t>Introduction to ICT</a:t>
            </a:r>
            <a:fld id="{E6E62F5E-F8A2-40CE-9977-9A3162E510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49519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3/4/2022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SP22-BSE-036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r>
              <a:rPr lang="en-US"/>
              <a:t>Introduction to ICT</a:t>
            </a:r>
            <a:fld id="{E6E62F5E-F8A2-40CE-9977-9A3162E51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3670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3/4/2022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SP22-BSE-036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r>
              <a:rPr lang="en-US"/>
              <a:t>Introduction to ICT</a:t>
            </a:r>
            <a:fld id="{E6E62F5E-F8A2-40CE-9977-9A3162E510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553921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3/4/2022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SP22-BSE-036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r>
              <a:rPr lang="en-US"/>
              <a:t>Introduction to ICT</a:t>
            </a:r>
            <a:fld id="{E6E62F5E-F8A2-40CE-9977-9A3162E51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9186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3/4/2022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SP22-BSE-036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2F5E-F8A2-40CE-9977-9A3162E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11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3/4/2022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SP22-BSE-036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2F5E-F8A2-40CE-9977-9A3162E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92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4669-0D28-4EC3-B3EE-8B6C2936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B4D6D-24A8-45B8-B11B-CB941D22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3/4/2022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69BCC-52AE-47C6-BD41-380CFC32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SP22-BSE-036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9E96A-96B5-4103-8A4A-0A1AF821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Introduction to ICT</a:t>
            </a:r>
            <a:fld id="{E6E62F5E-F8A2-40CE-9977-9A3162E51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9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3/4/2022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SP22-BSE-036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Introduction to ICT</a:t>
            </a:r>
            <a:fld id="{E6E62F5E-F8A2-40CE-9977-9A3162E51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2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3/4/2022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SP22-BSE-036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E62F5E-F8A2-40CE-9977-9A3162E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0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3/4/2022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SP22-BSE-036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6E62F5E-F8A2-40CE-9977-9A3162E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7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3/4/2022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SP22-BSE-036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6E62F5E-F8A2-40CE-9977-9A3162E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6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3/4/2022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SP22-BSE-036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2F5E-F8A2-40CE-9977-9A3162E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0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3/4/2022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SP22-BSE-036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2F5E-F8A2-40CE-9977-9A3162E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4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3/4/2022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SP22-BSE-036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2F5E-F8A2-40CE-9977-9A3162E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9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3/4/2022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E62F5E-F8A2-40CE-9977-9A3162E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9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Map&#10;&#10;Description automatically generated with medium confidence">
            <a:extLst>
              <a:ext uri="{FF2B5EF4-FFF2-40B4-BE49-F238E27FC236}">
                <a16:creationId xmlns:a16="http://schemas.microsoft.com/office/drawing/2014/main" id="{25121005-56E6-4CAA-833D-4E30A0915E1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602" y="101479"/>
            <a:ext cx="3145799" cy="3145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3/4/2022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SP22-BSE-036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r>
              <a:rPr lang="en-US"/>
              <a:t>Introduction to ICT</a:t>
            </a:r>
            <a:fld id="{E6E62F5E-F8A2-40CE-9977-9A3162E51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3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780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8DD0-5739-4BA3-BB5D-F6416C16F5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Productivity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E406B-1FDC-4079-AC2B-FF46333D9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 am Muhammad Mujtaba, SP22-BSE-036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CBB6C-6FA9-4314-8C7D-2271DEFF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3/4/2022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3D6E1-1999-4A72-B125-B14E0D96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SP22-BSE-036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939C5-8DD8-40CB-B21F-D9A9B77C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2F5E-F8A2-40CE-9977-9A3162E51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A73AC61-89FF-4269-89CE-AA2F84F6D4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77813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D6D74-7487-436F-96A0-92D738F8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3/4/2022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2E29CD-035A-408D-9091-5E80960C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SP22-BSE-036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21DF5-545E-4EA9-8A67-96EFEBC92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Introduction to ICT</a:t>
            </a:r>
            <a:fld id="{E6E62F5E-F8A2-40CE-9977-9A3162E510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8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EA611B6-9BDF-4587-A4A8-27AA7D55DE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491516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E02BA-CD56-4AB7-9959-A8225224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3/4/2022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C5E5E6-4323-4874-8785-06A7ECFC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SP22-BSE-036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08148-5926-4A1D-BAF6-C7538353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Introduction to ICT</a:t>
            </a:r>
            <a:fld id="{E6E62F5E-F8A2-40CE-9977-9A3162E510E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3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C7DFE8D-2A1A-4543-876B-8FEAD317B8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10518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CBAB4-F5A7-421D-A8AC-E3B68A60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3/4/2022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2E69EE-7C36-4B3B-9152-241AE070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SP22-BSE-036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9D0B4-4E12-4DE7-BED9-C50C4AC0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Introduction to ICT</a:t>
            </a:r>
            <a:fld id="{E6E62F5E-F8A2-40CE-9977-9A3162E510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A3661E3-34AF-4C7C-80DD-06799F2DDE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66982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CD57D-5E6D-4561-88B7-AFA87DFC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3/4/2022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347100-810F-44FF-875C-3F19DB5B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SP22-BSE-036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BFA4E-5FC0-4861-BC30-C7D478A3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Introduction to ICT</a:t>
            </a:r>
            <a:fld id="{E6E62F5E-F8A2-40CE-9977-9A3162E510E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6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385CF-421B-45D8-A4C8-A6B92C3EF3B1}"/>
              </a:ext>
            </a:extLst>
          </p:cNvPr>
          <p:cNvSpPr/>
          <p:nvPr/>
        </p:nvSpPr>
        <p:spPr>
          <a:xfrm>
            <a:off x="647700" y="2374900"/>
            <a:ext cx="2400300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text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CA6FE-6C3B-4867-BA45-82A56802BE8E}"/>
              </a:ext>
            </a:extLst>
          </p:cNvPr>
          <p:cNvSpPr/>
          <p:nvPr/>
        </p:nvSpPr>
        <p:spPr>
          <a:xfrm>
            <a:off x="3898900" y="2374900"/>
            <a:ext cx="27559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more text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EAC5E-D617-481A-AD2E-205B1E211DF9}"/>
              </a:ext>
            </a:extLst>
          </p:cNvPr>
          <p:cNvSpPr/>
          <p:nvPr/>
        </p:nvSpPr>
        <p:spPr>
          <a:xfrm>
            <a:off x="7480300" y="2374900"/>
            <a:ext cx="32385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more n more text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2CFA4B-E994-4EC4-BFB4-D5E14C8D4F3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048000" y="3232150"/>
            <a:ext cx="850900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384F6C-2FBF-4FDD-B470-5B673D9E993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654800" y="3251200"/>
            <a:ext cx="82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C268EB-AAFC-4DB6-9AD7-732DF97956D2}"/>
              </a:ext>
            </a:extLst>
          </p:cNvPr>
          <p:cNvSpPr txBox="1"/>
          <p:nvPr/>
        </p:nvSpPr>
        <p:spPr>
          <a:xfrm>
            <a:off x="2870200" y="647700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Call Meetings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9DAAA-03D8-4285-A1B8-FE73B93F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3/4/2022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843495-168A-4987-94A7-40DAACC1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SP22-BSE-036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FD8F3-FD4B-4A63-A5D9-9E68C3EB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Introduction to ICT</a:t>
            </a:r>
            <a:fld id="{E6E62F5E-F8A2-40CE-9977-9A3162E510E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3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BEAD79-F301-451C-AC51-5062BAC5E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303422"/>
              </p:ext>
            </p:extLst>
          </p:nvPr>
        </p:nvGraphicFramePr>
        <p:xfrm>
          <a:off x="2032000" y="1574800"/>
          <a:ext cx="8128000" cy="422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061085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47335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534211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487391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30816930"/>
                    </a:ext>
                  </a:extLst>
                </a:gridCol>
              </a:tblGrid>
              <a:tr h="8458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Much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Unhappy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955853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089431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57588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675975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7852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5B01D2-B524-439E-B1B7-528F82A847DD}"/>
              </a:ext>
            </a:extLst>
          </p:cNvPr>
          <p:cNvSpPr txBox="1"/>
          <p:nvPr/>
        </p:nvSpPr>
        <p:spPr>
          <a:xfrm>
            <a:off x="2628900" y="674132"/>
            <a:ext cx="622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much happy are you at your Job?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762C3-BFD2-4DE0-AA31-9B5CC25F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3/4/2022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B80176-F1AC-45BC-A6FF-4695823E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SP22-BSE-036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4BCD1-B3A7-43A9-8BE3-3D655450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Introduction to ICT</a:t>
            </a:r>
            <a:fld id="{E6E62F5E-F8A2-40CE-9977-9A3162E510E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3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ACEB7-EC6D-4264-BB45-30A0F872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6452-EAEC-4B18-B2AA-13B96B6F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Bullet Points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conclusion point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conclusion point 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conclusion point 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conclusion point 4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2E150-B1E8-4613-B736-1B3F4E72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3/4/2022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621A7-A743-4466-A099-6E67E193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SP22-BSE-036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8A120-7A9A-4975-AA96-BC292D34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Introduction to ICT</a:t>
            </a:r>
            <a:fld id="{E6E62F5E-F8A2-40CE-9977-9A3162E510E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8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</TotalTime>
  <Words>152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Wisp</vt:lpstr>
      <vt:lpstr>Productivity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Productivity Report</dc:title>
  <dc:creator>(SP22-BSE-036)MUHAMMADMUJTABA</dc:creator>
  <cp:lastModifiedBy>(SP22-BSE-036)MUHAMMADMUJTABA</cp:lastModifiedBy>
  <cp:revision>31</cp:revision>
  <dcterms:created xsi:type="dcterms:W3CDTF">2022-03-04T10:53:51Z</dcterms:created>
  <dcterms:modified xsi:type="dcterms:W3CDTF">2022-03-06T10:23:29Z</dcterms:modified>
</cp:coreProperties>
</file>