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3007-E299-41B2-A2FE-FEE8E71EC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1824F-625C-474F-8B28-B7E7031C9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8428B-E8DD-48A5-8EB6-B79DAECD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596-8492-4C2E-B71F-E34D2884755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926B-2057-4C5B-92B6-313A8BAD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98E4-4089-4389-B65B-471C1179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F99B-12BC-4157-A4C9-C4C858CF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8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A16-9691-47BC-B052-3537A1AA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6CA41-7764-4116-80FF-8C0F7D195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2EB20-160A-4AE1-BF47-6309B012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596-8492-4C2E-B71F-E34D2884755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3E51-2223-4FEE-B8DB-A4645B0C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7B09-5070-417C-B4BD-C5089831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F99B-12BC-4157-A4C9-C4C858CF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9E346-DF93-44BD-95A9-A8BD3ED2E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99384-C755-419B-BA02-D327648BC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5223B-C225-4CC7-AFFB-3896D252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596-8492-4C2E-B71F-E34D2884755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E1D5-00D7-495B-B773-3F2C1A79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ED7C-0AC0-49E3-8B12-1C1E4F1D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F99B-12BC-4157-A4C9-C4C858CF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0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2C4F-5725-46AE-8062-D1FE680B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79C4-B510-4FCD-B34C-BA8884AD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0031-0C67-42B8-AEA9-712375B6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596-8492-4C2E-B71F-E34D2884755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5468-CB73-40F7-B869-20D75FF5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52B5-B0FF-4EA6-87B4-83390758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F99B-12BC-4157-A4C9-C4C858CF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6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8671-0743-47F5-9995-A581F5E4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41569-5177-449B-90E4-6213B4EE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8D3B-0CCC-4F5F-8B63-7BACA904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596-8492-4C2E-B71F-E34D2884755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16BC-BE0A-419A-82CE-95A04C02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51FE-41F8-4752-9379-4BC1FEA7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F99B-12BC-4157-A4C9-C4C858CF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9DB3-4D25-4B22-B89C-C9C76650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88B3-F84B-4C64-A15C-B40609C85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4BEB1-E698-4400-A31A-C2C9E4C33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EAD6F-7F56-4096-AB5F-5130528B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596-8492-4C2E-B71F-E34D2884755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DF545-9116-4B31-8A07-C1F450B3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02AC6-ADE8-406D-AE65-15237888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F99B-12BC-4157-A4C9-C4C858CF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38E9-412F-461B-96E8-A9C23553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BFA1C-A73A-46D7-9E13-91AC19F6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23BCE-1DFB-457D-8B60-46E714B68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8F26B-EC7D-4718-B8B8-C3C4F4EE3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37489-F525-43CF-BDDC-A06774F92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EFB89-FFD8-4843-BB6F-7ADD7A12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596-8492-4C2E-B71F-E34D2884755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BF6CD-0ABC-4701-9A58-6435594C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82D08-870A-45E8-8556-A140786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F99B-12BC-4157-A4C9-C4C858CF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999E-E1E2-4F27-90AC-87B265CB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41545-B460-4487-97A2-76DC59CB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596-8492-4C2E-B71F-E34D2884755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9A4F-7678-4A79-9EFB-34B6C469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7629D-BF16-446E-80B3-A62648F0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F99B-12BC-4157-A4C9-C4C858CF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4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169BB-A8DB-482B-83B2-89AB2A36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596-8492-4C2E-B71F-E34D2884755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B8142-CEE1-40BE-AF7E-A1F84E21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E4733-4C93-41F5-93F6-BE5566E9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F99B-12BC-4157-A4C9-C4C858CF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8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F004-2DEF-4648-85F9-1C353744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50E2-CB7B-4B1E-ABDC-F0A1F57F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F2C59-9DDC-4229-850B-68D9DE77C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0F072-426F-46C4-A9D7-6D014995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596-8492-4C2E-B71F-E34D2884755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95862-5601-4EF2-B746-145DFF91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4D7C1-DBBE-47AA-BB79-B3A5E8B4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F99B-12BC-4157-A4C9-C4C858CF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4E4C-0A3A-407B-B5F9-B855BE6E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188B6-B22D-4464-A5E7-1832C9B7F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BB79-7135-4788-8D6A-5B5DD455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47DBB-1FB8-4DAF-A397-4C56B3D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596-8492-4C2E-B71F-E34D2884755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F6133-AAE7-485A-8691-A40A791D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260DB-D1E3-45B4-91D4-4A23F1F8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F99B-12BC-4157-A4C9-C4C858CF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6FA9F-79F7-424D-BF7F-EE377638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FC4E-E624-4252-A2D1-6A3454A9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EB005-60EC-4596-8A27-BFCDE423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E596-8492-4C2E-B71F-E34D2884755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BE96-92CA-480F-87D1-4A611B6C9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72BA-AE8D-4DB0-BF50-D4DCE1BD1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F99B-12BC-4157-A4C9-C4C858CF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2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EB36-5896-487D-ACFE-3CA2DA340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489A3-7B84-4062-861E-8834287B4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(SP22-BSE-036)MUHAMMADMUJTABA</a:t>
            </a:r>
          </a:p>
        </p:txBody>
      </p:sp>
    </p:spTree>
    <p:extLst>
      <p:ext uri="{BB962C8B-B14F-4D97-AF65-F5344CB8AC3E}">
        <p14:creationId xmlns:p14="http://schemas.microsoft.com/office/powerpoint/2010/main" val="164807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t-calvin">
            <a:extLst>
              <a:ext uri="{FF2B5EF4-FFF2-40B4-BE49-F238E27FC236}">
                <a16:creationId xmlns:a16="http://schemas.microsoft.com/office/drawing/2014/main" id="{EB243AA1-481E-43E7-B1A1-F430A986FD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ob-indian-man-story6">
            <a:extLst>
              <a:ext uri="{FF2B5EF4-FFF2-40B4-BE49-F238E27FC236}">
                <a16:creationId xmlns:a16="http://schemas.microsoft.com/office/drawing/2014/main" id="{9FA58E27-9A3A-4FE1-BE68-FC74DD22DC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9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(SP22-BSE-036)MUHAMMADMUJTABA</dc:creator>
  <cp:lastModifiedBy>(SP22-BSE-036)MUHAMMADMUJTABA</cp:lastModifiedBy>
  <cp:revision>1</cp:revision>
  <dcterms:created xsi:type="dcterms:W3CDTF">2022-03-04T06:26:10Z</dcterms:created>
  <dcterms:modified xsi:type="dcterms:W3CDTF">2022-03-04T06:27:34Z</dcterms:modified>
</cp:coreProperties>
</file>