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1E4C-6B10-4194-8384-7D002CC9BDB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1AE6-845B-476A-9756-597F888C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note, part of Activity 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F1AE6-845B-476A-9756-597F888C83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60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3E73-6949-49E4-AE94-8DEBA8CE4A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77E0-3F67-416C-9AEB-A863226E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C78-36AE-43DD-A822-22D2CBACD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9B766-848A-4591-AF0F-275C7AB4C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Mujtaba SP22-BSE-036</a:t>
            </a:r>
          </a:p>
        </p:txBody>
      </p:sp>
    </p:spTree>
    <p:extLst>
      <p:ext uri="{BB962C8B-B14F-4D97-AF65-F5344CB8AC3E}">
        <p14:creationId xmlns:p14="http://schemas.microsoft.com/office/powerpoint/2010/main" val="86532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95BA-501D-4937-8519-3B0BAE3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F924-463D-4FD0-ABF1-5AA6A07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r>
              <a:rPr lang="en-US" dirty="0"/>
              <a:t>Games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Warcraft II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Diablo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System Shock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Hardware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Software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System Software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62775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F9266-67AB-4E38-8E6D-8AEEFF622C33}"/>
              </a:ext>
            </a:extLst>
          </p:cNvPr>
          <p:cNvSpPr txBox="1"/>
          <p:nvPr/>
        </p:nvSpPr>
        <p:spPr>
          <a:xfrm>
            <a:off x="1857375" y="6019800"/>
            <a:ext cx="847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This is a text box!!!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DACC88-2587-4724-AD75-F6BA6561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648440"/>
            <a:ext cx="10947400" cy="4698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9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3FDA2-0E58-4910-B5EB-62D0C1737696}"/>
              </a:ext>
            </a:extLst>
          </p:cNvPr>
          <p:cNvSpPr txBox="1"/>
          <p:nvPr/>
        </p:nvSpPr>
        <p:spPr>
          <a:xfrm>
            <a:off x="1543050" y="971550"/>
            <a:ext cx="1064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a </a:t>
            </a:r>
            <a:r>
              <a:rPr lang="en-US" sz="2800" dirty="0">
                <a:hlinkClick r:id="rId2"/>
              </a:rPr>
              <a:t>hyperlink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04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</TotalTime>
  <Words>40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Bookman Old Style</vt:lpstr>
      <vt:lpstr>Calibri</vt:lpstr>
      <vt:lpstr>Rockwell</vt:lpstr>
      <vt:lpstr>Damask</vt:lpstr>
      <vt:lpstr>Lab work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(SP22-BSE-036)MUHAMMADMUJTABA</dc:creator>
  <cp:lastModifiedBy>(SP22-BSE-036)MUHAMMADMUJTABA</cp:lastModifiedBy>
  <cp:revision>19</cp:revision>
  <dcterms:created xsi:type="dcterms:W3CDTF">2022-03-04T05:57:20Z</dcterms:created>
  <dcterms:modified xsi:type="dcterms:W3CDTF">2022-03-06T09:36:47Z</dcterms:modified>
</cp:coreProperties>
</file>