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76" r:id="rId7"/>
    <p:sldId id="277" r:id="rId8"/>
    <p:sldId id="278" r:id="rId9"/>
    <p:sldId id="296" r:id="rId10"/>
    <p:sldId id="279" r:id="rId11"/>
    <p:sldId id="28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634"/>
  </p:normalViewPr>
  <p:slideViewPr>
    <p:cSldViewPr snapToGrid="0" showGuides="1">
      <p:cViewPr varScale="1">
        <p:scale>
          <a:sx n="76" d="100"/>
          <a:sy n="76" d="100"/>
        </p:scale>
        <p:origin x="126" y="76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478926"/>
            <a:ext cx="5257793" cy="2057441"/>
          </a:xfrm>
        </p:spPr>
        <p:txBody>
          <a:bodyPr/>
          <a:lstStyle/>
          <a:p>
            <a:r>
              <a:rPr lang="en-US" altLang="zh-CN" dirty="0"/>
              <a:t>How to Follow a Cost–benefit Analysis in a Decision-making Scenario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3"/>
            <a:ext cx="4494634" cy="2431917"/>
          </a:xfrm>
        </p:spPr>
        <p:txBody>
          <a:bodyPr/>
          <a:lstStyle/>
          <a:p>
            <a:r>
              <a:rPr lang="en-US" dirty="0"/>
              <a:t>Mujtaba SP22-BSE-036</a:t>
            </a:r>
          </a:p>
          <a:p>
            <a:r>
              <a:rPr lang="en-US" dirty="0"/>
              <a:t>Hasaan SP22-BSE-017</a:t>
            </a:r>
          </a:p>
          <a:p>
            <a:r>
              <a:rPr lang="en-US" dirty="0"/>
              <a:t>Malaika SP22-BSE-025</a:t>
            </a:r>
          </a:p>
          <a:p>
            <a:r>
              <a:rPr lang="en-US" dirty="0"/>
              <a:t>Musa SP22-BSE-043</a:t>
            </a:r>
          </a:p>
          <a:p>
            <a:r>
              <a:rPr lang="en-US" dirty="0"/>
              <a:t>Haider SP22-BSE-033</a:t>
            </a:r>
          </a:p>
          <a:p>
            <a:r>
              <a:rPr lang="en-US" dirty="0"/>
              <a:t>Ayesha SP22-BSE-008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When/How to Use the Tool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Its Flaws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711482" cy="365125"/>
          </a:xfrm>
        </p:spPr>
        <p:txBody>
          <a:bodyPr/>
          <a:lstStyle/>
          <a:p>
            <a:r>
              <a:rPr lang="en-US" noProof="0" dirty="0"/>
              <a:t>How to Follow a Cost–benefit Analysis in a Decision-making Scenario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3" y="1720851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073991"/>
            <a:ext cx="5235428" cy="20174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CBA is a technique used for non-critical financial decisions.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used when decisions are mission-critical, or when large sums of money are involved.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simpler words, “Deciding, Quantitatively, Whether to Go Ahead”.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65125"/>
          </a:xfrm>
        </p:spPr>
        <p:txBody>
          <a:bodyPr/>
          <a:lstStyle/>
          <a:p>
            <a:r>
              <a:rPr lang="en-US" noProof="0" dirty="0"/>
              <a:t>How to Follow a Cost–benefit Analysis in a Decision-making Scenario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28703"/>
            <a:ext cx="4441188" cy="683078"/>
          </a:xfrm>
        </p:spPr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How it all started?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3"/>
            <a:stretch>
              <a:fillRect/>
            </a:stretch>
          </a:blip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E9A3A-B2F4-9CB5-AECC-8D82DA746A11}"/>
              </a:ext>
            </a:extLst>
          </p:cNvPr>
          <p:cNvSpPr txBox="1"/>
          <p:nvPr/>
        </p:nvSpPr>
        <p:spPr>
          <a:xfrm>
            <a:off x="6096000" y="3243946"/>
            <a:ext cx="5975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Jules </a:t>
            </a:r>
            <a:r>
              <a:rPr lang="en-US" dirty="0" err="1">
                <a:solidFill>
                  <a:schemeClr val="bg1"/>
                </a:solidFill>
              </a:rPr>
              <a:t>Dupuit</a:t>
            </a:r>
            <a:r>
              <a:rPr lang="en-US" dirty="0">
                <a:solidFill>
                  <a:schemeClr val="bg1"/>
                </a:solidFill>
              </a:rPr>
              <a:t>, a French economist introduced the concepts behind CBA in the 1840s.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became popular in the 1950s as a way of determining project costs and benefits.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7304A56-0EA8-9FA2-F16C-D9768AE9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5244D-2629-F31B-D08A-9B05F87A2ECF}"/>
              </a:ext>
            </a:extLst>
          </p:cNvPr>
          <p:cNvSpPr txBox="1"/>
          <p:nvPr/>
        </p:nvSpPr>
        <p:spPr>
          <a:xfrm>
            <a:off x="587829" y="2090172"/>
            <a:ext cx="9949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You can use the technique in a wide variety of situations. For example, when you are: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Deciding whether to hire new team members.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Evaluating a new project or change initiative.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Determining the feasibility of a capital purchase.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99C75-A77E-3439-DE6B-B8012467E519}"/>
              </a:ext>
            </a:extLst>
          </p:cNvPr>
          <p:cNvSpPr txBox="1"/>
          <p:nvPr/>
        </p:nvSpPr>
        <p:spPr>
          <a:xfrm>
            <a:off x="587829" y="62124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</a:rPr>
              <a:t>How to Follow a Cost–benefit Analysis in a Decision-making Scenario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7304A56-0EA8-9FA2-F16C-D9768AE9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5244D-2629-F31B-D08A-9B05F87A2ECF}"/>
              </a:ext>
            </a:extLst>
          </p:cNvPr>
          <p:cNvSpPr txBox="1"/>
          <p:nvPr/>
        </p:nvSpPr>
        <p:spPr>
          <a:xfrm>
            <a:off x="587829" y="2090172"/>
            <a:ext cx="9949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You should follow these 4 steps: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Brainstorm costs and benefits of your project.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Assign a monetary value to the costs.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Assign a monetary value to the benefits.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Compare costs and benefits, and decide your course of action.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99C75-A77E-3439-DE6B-B8012467E519}"/>
              </a:ext>
            </a:extLst>
          </p:cNvPr>
          <p:cNvSpPr txBox="1"/>
          <p:nvPr/>
        </p:nvSpPr>
        <p:spPr>
          <a:xfrm>
            <a:off x="587829" y="62124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</a:rPr>
              <a:t>How to Follow a Cost–benefit Analysis in a Decision-making Scenario</a:t>
            </a:r>
          </a:p>
        </p:txBody>
      </p:sp>
    </p:spTree>
    <p:extLst>
      <p:ext uri="{BB962C8B-B14F-4D97-AF65-F5344CB8AC3E}">
        <p14:creationId xmlns:p14="http://schemas.microsoft.com/office/powerpoint/2010/main" val="33571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018362"/>
          </a:xfrm>
        </p:spPr>
        <p:txBody>
          <a:bodyPr/>
          <a:lstStyle/>
          <a:p>
            <a:r>
              <a:rPr lang="en-US" dirty="0"/>
              <a:t>Flaws of Cost-benefit Analysis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5141468" cy="365125"/>
          </a:xfrm>
        </p:spPr>
        <p:txBody>
          <a:bodyPr/>
          <a:lstStyle/>
          <a:p>
            <a:r>
              <a:rPr lang="en-US" sz="1200" noProof="0" dirty="0">
                <a:solidFill>
                  <a:schemeClr val="bg1"/>
                </a:solidFill>
              </a:rPr>
              <a:t>How to Follow a Cost–benefit Analysis in a Decision-making Scenario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CB751-2E22-E1CC-4AFC-2F1E86C33311}"/>
              </a:ext>
            </a:extLst>
          </p:cNvPr>
          <p:cNvSpPr txBox="1"/>
          <p:nvPr/>
        </p:nvSpPr>
        <p:spPr>
          <a:xfrm>
            <a:off x="581709" y="1384300"/>
            <a:ext cx="85718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Revenues can be hard to predict, making analysis less reliable.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It struggles in situations where project has cash flows that come in over number of periods of time.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Cost-benefit analysis is a straightforward method to decide whether to pursue a project.</a:t>
            </a:r>
          </a:p>
          <a:p>
            <a:r>
              <a:rPr lang="en-US" dirty="0"/>
              <a:t>All costs and benefits associated with project are calculated.</a:t>
            </a:r>
          </a:p>
          <a:p>
            <a:r>
              <a:rPr lang="en-US" dirty="0"/>
              <a:t>Analysis can then be made to decide, “Whether to Go Ahead”.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2" y="6217920"/>
            <a:ext cx="5116068" cy="365125"/>
          </a:xfrm>
        </p:spPr>
        <p:txBody>
          <a:bodyPr/>
          <a:lstStyle/>
          <a:p>
            <a:r>
              <a:rPr lang="en-US" sz="1200" noProof="0" dirty="0">
                <a:solidFill>
                  <a:schemeClr val="bg1"/>
                </a:solidFill>
              </a:rPr>
              <a:t>How to Follow a Cost–benefit Analysis in a Decision-making Scenario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400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55</TotalTime>
  <Words>365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Office 主题​​</vt:lpstr>
      <vt:lpstr>How to Follow a Cost–benefit Analysis in a Decision-making Scenario</vt:lpstr>
      <vt:lpstr>Agenda</vt:lpstr>
      <vt:lpstr>Introduction</vt:lpstr>
      <vt:lpstr>Brief History</vt:lpstr>
      <vt:lpstr>When to Use the Tool</vt:lpstr>
      <vt:lpstr>How to Use the Tool</vt:lpstr>
      <vt:lpstr>Flaws of Cost-benefit Analysis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Follow a Cost–benefit Analysis in a Decision-making Scenario</dc:title>
  <dc:creator>(SP22-BSE-036)MUHAMMADMUJTABA</dc:creator>
  <cp:lastModifiedBy>(SP22-BSE-036)MUHAMMADMUJTABA</cp:lastModifiedBy>
  <cp:revision>46</cp:revision>
  <dcterms:created xsi:type="dcterms:W3CDTF">2022-11-06T04:33:44Z</dcterms:created>
  <dcterms:modified xsi:type="dcterms:W3CDTF">2022-11-09T09:35:34Z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