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9" r:id="rId1"/>
    <p:sldMasterId id="2147483850" r:id="rId2"/>
  </p:sldMasterIdLst>
  <p:notesMasterIdLst>
    <p:notesMasterId r:id="rId23"/>
  </p:notesMasterIdLst>
  <p:handoutMasterIdLst>
    <p:handoutMasterId r:id="rId24"/>
  </p:handoutMasterIdLst>
  <p:sldIdLst>
    <p:sldId id="900" r:id="rId3"/>
    <p:sldId id="906" r:id="rId4"/>
    <p:sldId id="907" r:id="rId5"/>
    <p:sldId id="904" r:id="rId6"/>
    <p:sldId id="905" r:id="rId7"/>
    <p:sldId id="892" r:id="rId8"/>
    <p:sldId id="896" r:id="rId9"/>
    <p:sldId id="897" r:id="rId10"/>
    <p:sldId id="430" r:id="rId11"/>
    <p:sldId id="432" r:id="rId12"/>
    <p:sldId id="435" r:id="rId13"/>
    <p:sldId id="436" r:id="rId14"/>
    <p:sldId id="893" r:id="rId15"/>
    <p:sldId id="894" r:id="rId16"/>
    <p:sldId id="335" r:id="rId17"/>
    <p:sldId id="341" r:id="rId18"/>
    <p:sldId id="437" r:id="rId19"/>
    <p:sldId id="419" r:id="rId20"/>
    <p:sldId id="421" r:id="rId21"/>
    <p:sldId id="659" r:id="rId2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Optima"/>
        <a:cs typeface="Optima"/>
      </a:defRPr>
    </a:lvl1pPr>
    <a:lvl2pPr marL="457200" algn="l" rtl="0" fontAlgn="base">
      <a:spcBef>
        <a:spcPct val="0"/>
      </a:spcBef>
      <a:spcAft>
        <a:spcPct val="0"/>
      </a:spcAft>
      <a:defRPr kern="1200">
        <a:solidFill>
          <a:schemeClr val="tx1"/>
        </a:solidFill>
        <a:latin typeface="Arial" pitchFamily="34" charset="0"/>
        <a:ea typeface="Optima"/>
        <a:cs typeface="Optima"/>
      </a:defRPr>
    </a:lvl2pPr>
    <a:lvl3pPr marL="914400" algn="l" rtl="0" fontAlgn="base">
      <a:spcBef>
        <a:spcPct val="0"/>
      </a:spcBef>
      <a:spcAft>
        <a:spcPct val="0"/>
      </a:spcAft>
      <a:defRPr kern="1200">
        <a:solidFill>
          <a:schemeClr val="tx1"/>
        </a:solidFill>
        <a:latin typeface="Arial" pitchFamily="34" charset="0"/>
        <a:ea typeface="Optima"/>
        <a:cs typeface="Optima"/>
      </a:defRPr>
    </a:lvl3pPr>
    <a:lvl4pPr marL="1371600" algn="l" rtl="0" fontAlgn="base">
      <a:spcBef>
        <a:spcPct val="0"/>
      </a:spcBef>
      <a:spcAft>
        <a:spcPct val="0"/>
      </a:spcAft>
      <a:defRPr kern="1200">
        <a:solidFill>
          <a:schemeClr val="tx1"/>
        </a:solidFill>
        <a:latin typeface="Arial" pitchFamily="34" charset="0"/>
        <a:ea typeface="Optima"/>
        <a:cs typeface="Optima"/>
      </a:defRPr>
    </a:lvl4pPr>
    <a:lvl5pPr marL="1828800" algn="l" rtl="0" fontAlgn="base">
      <a:spcBef>
        <a:spcPct val="0"/>
      </a:spcBef>
      <a:spcAft>
        <a:spcPct val="0"/>
      </a:spcAft>
      <a:defRPr kern="1200">
        <a:solidFill>
          <a:schemeClr val="tx1"/>
        </a:solidFill>
        <a:latin typeface="Arial" pitchFamily="34" charset="0"/>
        <a:ea typeface="Optima"/>
        <a:cs typeface="Optima"/>
      </a:defRPr>
    </a:lvl5pPr>
    <a:lvl6pPr marL="2286000" algn="l" defTabSz="914400" rtl="0" eaLnBrk="1" latinLnBrk="0" hangingPunct="1">
      <a:defRPr kern="1200">
        <a:solidFill>
          <a:schemeClr val="tx1"/>
        </a:solidFill>
        <a:latin typeface="Arial" pitchFamily="34" charset="0"/>
        <a:ea typeface="Optima"/>
        <a:cs typeface="Optima"/>
      </a:defRPr>
    </a:lvl6pPr>
    <a:lvl7pPr marL="2743200" algn="l" defTabSz="914400" rtl="0" eaLnBrk="1" latinLnBrk="0" hangingPunct="1">
      <a:defRPr kern="1200">
        <a:solidFill>
          <a:schemeClr val="tx1"/>
        </a:solidFill>
        <a:latin typeface="Arial" pitchFamily="34" charset="0"/>
        <a:ea typeface="Optima"/>
        <a:cs typeface="Optima"/>
      </a:defRPr>
    </a:lvl7pPr>
    <a:lvl8pPr marL="3200400" algn="l" defTabSz="914400" rtl="0" eaLnBrk="1" latinLnBrk="0" hangingPunct="1">
      <a:defRPr kern="1200">
        <a:solidFill>
          <a:schemeClr val="tx1"/>
        </a:solidFill>
        <a:latin typeface="Arial" pitchFamily="34" charset="0"/>
        <a:ea typeface="Optima"/>
        <a:cs typeface="Optima"/>
      </a:defRPr>
    </a:lvl8pPr>
    <a:lvl9pPr marL="3657600" algn="l" defTabSz="914400" rtl="0" eaLnBrk="1" latinLnBrk="0" hangingPunct="1">
      <a:defRPr kern="1200">
        <a:solidFill>
          <a:schemeClr val="tx1"/>
        </a:solidFill>
        <a:latin typeface="Arial" pitchFamily="34" charset="0"/>
        <a:ea typeface="Optima"/>
        <a:cs typeface="Optima"/>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A6C"/>
    <a:srgbClr val="0000FF"/>
    <a:srgbClr val="C23EAF"/>
    <a:srgbClr val="725742"/>
    <a:srgbClr val="79513B"/>
    <a:srgbClr val="7F3975"/>
    <a:srgbClr val="7A3E71"/>
    <a:srgbClr val="8F25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49" autoAdjust="0"/>
  </p:normalViewPr>
  <p:slideViewPr>
    <p:cSldViewPr>
      <p:cViewPr varScale="1">
        <p:scale>
          <a:sx n="68" d="100"/>
          <a:sy n="68" d="100"/>
        </p:scale>
        <p:origin x="1264" y="32"/>
      </p:cViewPr>
      <p:guideLst>
        <p:guide orient="horz" pos="2160"/>
        <p:guide pos="2880"/>
      </p:guideLst>
    </p:cSldViewPr>
  </p:slideViewPr>
  <p:outlineViewPr>
    <p:cViewPr>
      <p:scale>
        <a:sx n="33" d="100"/>
        <a:sy n="33" d="100"/>
      </p:scale>
      <p:origin x="48" y="10776"/>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779521-96F8-4080-B78A-FD6311BAFC51}" type="doc">
      <dgm:prSet loTypeId="urn:microsoft.com/office/officeart/2005/8/layout/hList3" loCatId="list" qsTypeId="urn:microsoft.com/office/officeart/2005/8/quickstyle/simple2" qsCatId="simple" csTypeId="urn:microsoft.com/office/officeart/2005/8/colors/accent1_1" csCatId="accent1" phldr="1"/>
      <dgm:spPr/>
      <dgm:t>
        <a:bodyPr/>
        <a:lstStyle/>
        <a:p>
          <a:endParaRPr lang="en-US"/>
        </a:p>
      </dgm:t>
    </dgm:pt>
    <dgm:pt modelId="{7FC6F22C-5754-4EDA-AD82-A2F29394AA26}">
      <dgm:prSet phldrT="[Text]" custT="1"/>
      <dgm:spPr>
        <a:solidFill>
          <a:srgbClr val="4F81BD"/>
        </a:solidFill>
        <a:ln w="19050">
          <a:solidFill>
            <a:srgbClr val="0070C0"/>
          </a:solidFill>
        </a:ln>
      </dgm:spPr>
      <dgm:t>
        <a:bodyPr/>
        <a:lstStyle/>
        <a:p>
          <a:r>
            <a:rPr lang="en-US" sz="2800" dirty="0"/>
            <a:t>Multipronged approach to assessing data quality from health facilities</a:t>
          </a:r>
        </a:p>
      </dgm:t>
    </dgm:pt>
    <dgm:pt modelId="{D6AB8319-E06A-4EEF-901B-3B1BEB87974C}" type="parTrans" cxnId="{B301DE0D-85A7-49DF-BA21-FB246B4999F0}">
      <dgm:prSet/>
      <dgm:spPr/>
      <dgm:t>
        <a:bodyPr/>
        <a:lstStyle/>
        <a:p>
          <a:endParaRPr lang="en-US"/>
        </a:p>
      </dgm:t>
    </dgm:pt>
    <dgm:pt modelId="{4AD5B184-3000-45AA-B945-18F1182E2443}" type="sibTrans" cxnId="{B301DE0D-85A7-49DF-BA21-FB246B4999F0}">
      <dgm:prSet/>
      <dgm:spPr/>
      <dgm:t>
        <a:bodyPr/>
        <a:lstStyle/>
        <a:p>
          <a:endParaRPr lang="en-US"/>
        </a:p>
      </dgm:t>
    </dgm:pt>
    <dgm:pt modelId="{A4EC30EB-B47A-4D4F-9A4E-9504A9DEC7D0}">
      <dgm:prSet phldrT="[Text]" custT="1"/>
      <dgm:spPr>
        <a:ln>
          <a:solidFill>
            <a:srgbClr val="0070C0"/>
          </a:solidFill>
        </a:ln>
      </dgm:spPr>
      <dgm:t>
        <a:bodyPr/>
        <a:lstStyle/>
        <a:p>
          <a:r>
            <a:rPr lang="en-US" sz="2400" dirty="0">
              <a:solidFill>
                <a:schemeClr val="tx1"/>
              </a:solidFill>
            </a:rPr>
            <a:t>Routine &amp; regular reviews (e.g., monthly) of data quality that are </a:t>
          </a:r>
          <a:r>
            <a:rPr lang="en-US" sz="2400" dirty="0"/>
            <a:t>built into a system of checks &amp; part of supportive supervision and feedback</a:t>
          </a:r>
        </a:p>
      </dgm:t>
    </dgm:pt>
    <dgm:pt modelId="{0DEBBACE-6192-420E-A354-F738EF5D63D9}" type="parTrans" cxnId="{BD458355-1543-4F55-9662-4AAAA16D4995}">
      <dgm:prSet/>
      <dgm:spPr/>
      <dgm:t>
        <a:bodyPr/>
        <a:lstStyle/>
        <a:p>
          <a:endParaRPr lang="en-US"/>
        </a:p>
      </dgm:t>
    </dgm:pt>
    <dgm:pt modelId="{3B144B76-8534-4BA7-846E-3A5942AA38BF}" type="sibTrans" cxnId="{BD458355-1543-4F55-9662-4AAAA16D4995}">
      <dgm:prSet/>
      <dgm:spPr/>
      <dgm:t>
        <a:bodyPr/>
        <a:lstStyle/>
        <a:p>
          <a:endParaRPr lang="en-US"/>
        </a:p>
      </dgm:t>
    </dgm:pt>
    <dgm:pt modelId="{79C8B277-BEBF-4079-9386-65A5456A00AB}">
      <dgm:prSet phldrT="[Text]" custT="1"/>
      <dgm:spPr>
        <a:ln>
          <a:solidFill>
            <a:srgbClr val="0070C0"/>
          </a:solidFill>
        </a:ln>
      </dgm:spPr>
      <dgm:t>
        <a:bodyPr/>
        <a:lstStyle/>
        <a:p>
          <a:r>
            <a:rPr lang="en-US" sz="2400" dirty="0">
              <a:solidFill>
                <a:schemeClr val="tx1"/>
              </a:solidFill>
            </a:rPr>
            <a:t>Annual </a:t>
          </a:r>
          <a:r>
            <a:rPr lang="en-US" sz="2400" u="sng" dirty="0">
              <a:solidFill>
                <a:schemeClr val="tx1"/>
              </a:solidFill>
            </a:rPr>
            <a:t>independent </a:t>
          </a:r>
          <a:r>
            <a:rPr lang="en-US" sz="2400" dirty="0">
              <a:solidFill>
                <a:schemeClr val="tx1"/>
              </a:solidFill>
            </a:rPr>
            <a:t>assessment </a:t>
          </a:r>
          <a:r>
            <a:rPr lang="en-US" sz="2400" dirty="0"/>
            <a:t>examining quality of health facility data for annual health sector planning &amp; program monitoring</a:t>
          </a:r>
        </a:p>
      </dgm:t>
    </dgm:pt>
    <dgm:pt modelId="{95B4A44D-4956-4264-91F7-84687A18A518}" type="parTrans" cxnId="{76A4D035-86A5-464D-B485-34064B171EFD}">
      <dgm:prSet/>
      <dgm:spPr/>
      <dgm:t>
        <a:bodyPr/>
        <a:lstStyle/>
        <a:p>
          <a:endParaRPr lang="en-US"/>
        </a:p>
      </dgm:t>
    </dgm:pt>
    <dgm:pt modelId="{5DC7D198-4871-4A7F-9B79-2BDEA328AF0A}" type="sibTrans" cxnId="{76A4D035-86A5-464D-B485-34064B171EFD}">
      <dgm:prSet/>
      <dgm:spPr/>
      <dgm:t>
        <a:bodyPr/>
        <a:lstStyle/>
        <a:p>
          <a:endParaRPr lang="en-US"/>
        </a:p>
      </dgm:t>
    </dgm:pt>
    <dgm:pt modelId="{7A5441B2-B380-4AD7-8C1F-DED5CBB39053}">
      <dgm:prSet phldrT="[Text]" custT="1"/>
      <dgm:spPr>
        <a:ln>
          <a:solidFill>
            <a:srgbClr val="0070C0"/>
          </a:solidFill>
        </a:ln>
      </dgm:spPr>
      <dgm:t>
        <a:bodyPr/>
        <a:lstStyle/>
        <a:p>
          <a:r>
            <a:rPr lang="en-US" sz="2400" dirty="0">
              <a:solidFill>
                <a:schemeClr val="tx1"/>
              </a:solidFill>
            </a:rPr>
            <a:t>In-depth reviews of data </a:t>
          </a:r>
          <a:r>
            <a:rPr lang="en-US" sz="2400" dirty="0"/>
            <a:t>quality that focus on single disease/program area that are conducted periodically (3-5 years)</a:t>
          </a:r>
        </a:p>
      </dgm:t>
    </dgm:pt>
    <dgm:pt modelId="{FE93C25B-B1F1-435E-AD8A-53D63AAAC5BC}" type="parTrans" cxnId="{A24ED7C7-4875-41BB-B0D9-F2747FB4B8B8}">
      <dgm:prSet/>
      <dgm:spPr/>
      <dgm:t>
        <a:bodyPr/>
        <a:lstStyle/>
        <a:p>
          <a:endParaRPr lang="en-US"/>
        </a:p>
      </dgm:t>
    </dgm:pt>
    <dgm:pt modelId="{2EDE6FD1-F0C8-4727-8067-D432FBB8DB9C}" type="sibTrans" cxnId="{A24ED7C7-4875-41BB-B0D9-F2747FB4B8B8}">
      <dgm:prSet/>
      <dgm:spPr/>
      <dgm:t>
        <a:bodyPr/>
        <a:lstStyle/>
        <a:p>
          <a:endParaRPr lang="en-US"/>
        </a:p>
      </dgm:t>
    </dgm:pt>
    <dgm:pt modelId="{EB122732-0709-4C08-80E7-C582E2E15D59}" type="pres">
      <dgm:prSet presAssocID="{D2779521-96F8-4080-B78A-FD6311BAFC51}" presName="composite" presStyleCnt="0">
        <dgm:presLayoutVars>
          <dgm:chMax val="1"/>
          <dgm:dir/>
          <dgm:resizeHandles val="exact"/>
        </dgm:presLayoutVars>
      </dgm:prSet>
      <dgm:spPr/>
    </dgm:pt>
    <dgm:pt modelId="{746B3B37-97E3-4BF2-9C40-CAB3F8CCED51}" type="pres">
      <dgm:prSet presAssocID="{7FC6F22C-5754-4EDA-AD82-A2F29394AA26}" presName="roof" presStyleLbl="dkBgShp" presStyleIdx="0" presStyleCnt="2"/>
      <dgm:spPr/>
    </dgm:pt>
    <dgm:pt modelId="{2CE86D5E-A6D1-4D4A-844F-F5DD54CE2247}" type="pres">
      <dgm:prSet presAssocID="{7FC6F22C-5754-4EDA-AD82-A2F29394AA26}" presName="pillars" presStyleCnt="0"/>
      <dgm:spPr/>
    </dgm:pt>
    <dgm:pt modelId="{B9DFE3D2-C03E-4C21-8F59-FBEB91EB6C63}" type="pres">
      <dgm:prSet presAssocID="{7FC6F22C-5754-4EDA-AD82-A2F29394AA26}" presName="pillar1" presStyleLbl="node1" presStyleIdx="0" presStyleCnt="3">
        <dgm:presLayoutVars>
          <dgm:bulletEnabled val="1"/>
        </dgm:presLayoutVars>
      </dgm:prSet>
      <dgm:spPr/>
    </dgm:pt>
    <dgm:pt modelId="{0A2DD939-B21E-4981-A6A3-4A9BFAA731AA}" type="pres">
      <dgm:prSet presAssocID="{79C8B277-BEBF-4079-9386-65A5456A00AB}" presName="pillarX" presStyleLbl="node1" presStyleIdx="1" presStyleCnt="3">
        <dgm:presLayoutVars>
          <dgm:bulletEnabled val="1"/>
        </dgm:presLayoutVars>
      </dgm:prSet>
      <dgm:spPr/>
    </dgm:pt>
    <dgm:pt modelId="{1F4762EE-FDE4-470F-88F2-1E0FDEC8E085}" type="pres">
      <dgm:prSet presAssocID="{7A5441B2-B380-4AD7-8C1F-DED5CBB39053}" presName="pillarX" presStyleLbl="node1" presStyleIdx="2" presStyleCnt="3">
        <dgm:presLayoutVars>
          <dgm:bulletEnabled val="1"/>
        </dgm:presLayoutVars>
      </dgm:prSet>
      <dgm:spPr/>
    </dgm:pt>
    <dgm:pt modelId="{93195BF5-8BD9-4E01-98EF-A612A68857A9}" type="pres">
      <dgm:prSet presAssocID="{7FC6F22C-5754-4EDA-AD82-A2F29394AA26}" presName="base" presStyleLbl="dkBgShp" presStyleIdx="1" presStyleCnt="2"/>
      <dgm:spPr>
        <a:solidFill>
          <a:srgbClr val="4F81BD"/>
        </a:solidFill>
      </dgm:spPr>
    </dgm:pt>
  </dgm:ptLst>
  <dgm:cxnLst>
    <dgm:cxn modelId="{A935D100-E217-4E3D-82BE-1CFDE567A25D}" type="presOf" srcId="{A4EC30EB-B47A-4D4F-9A4E-9504A9DEC7D0}" destId="{B9DFE3D2-C03E-4C21-8F59-FBEB91EB6C63}" srcOrd="0" destOrd="0" presId="urn:microsoft.com/office/officeart/2005/8/layout/hList3"/>
    <dgm:cxn modelId="{B301DE0D-85A7-49DF-BA21-FB246B4999F0}" srcId="{D2779521-96F8-4080-B78A-FD6311BAFC51}" destId="{7FC6F22C-5754-4EDA-AD82-A2F29394AA26}" srcOrd="0" destOrd="0" parTransId="{D6AB8319-E06A-4EEF-901B-3B1BEB87974C}" sibTransId="{4AD5B184-3000-45AA-B945-18F1182E2443}"/>
    <dgm:cxn modelId="{515DD819-EEF3-4932-8D2D-3C1D9824751C}" type="presOf" srcId="{7FC6F22C-5754-4EDA-AD82-A2F29394AA26}" destId="{746B3B37-97E3-4BF2-9C40-CAB3F8CCED51}" srcOrd="0" destOrd="0" presId="urn:microsoft.com/office/officeart/2005/8/layout/hList3"/>
    <dgm:cxn modelId="{76A4D035-86A5-464D-B485-34064B171EFD}" srcId="{7FC6F22C-5754-4EDA-AD82-A2F29394AA26}" destId="{79C8B277-BEBF-4079-9386-65A5456A00AB}" srcOrd="1" destOrd="0" parTransId="{95B4A44D-4956-4264-91F7-84687A18A518}" sibTransId="{5DC7D198-4871-4A7F-9B79-2BDEA328AF0A}"/>
    <dgm:cxn modelId="{BB3CC762-C7AF-4A68-9278-267022CFAEB5}" type="presOf" srcId="{79C8B277-BEBF-4079-9386-65A5456A00AB}" destId="{0A2DD939-B21E-4981-A6A3-4A9BFAA731AA}" srcOrd="0" destOrd="0" presId="urn:microsoft.com/office/officeart/2005/8/layout/hList3"/>
    <dgm:cxn modelId="{BD458355-1543-4F55-9662-4AAAA16D4995}" srcId="{7FC6F22C-5754-4EDA-AD82-A2F29394AA26}" destId="{A4EC30EB-B47A-4D4F-9A4E-9504A9DEC7D0}" srcOrd="0" destOrd="0" parTransId="{0DEBBACE-6192-420E-A354-F738EF5D63D9}" sibTransId="{3B144B76-8534-4BA7-846E-3A5942AA38BF}"/>
    <dgm:cxn modelId="{69651CA1-E04C-4693-890F-639587167384}" type="presOf" srcId="{D2779521-96F8-4080-B78A-FD6311BAFC51}" destId="{EB122732-0709-4C08-80E7-C582E2E15D59}" srcOrd="0" destOrd="0" presId="urn:microsoft.com/office/officeart/2005/8/layout/hList3"/>
    <dgm:cxn modelId="{A24ED7C7-4875-41BB-B0D9-F2747FB4B8B8}" srcId="{7FC6F22C-5754-4EDA-AD82-A2F29394AA26}" destId="{7A5441B2-B380-4AD7-8C1F-DED5CBB39053}" srcOrd="2" destOrd="0" parTransId="{FE93C25B-B1F1-435E-AD8A-53D63AAAC5BC}" sibTransId="{2EDE6FD1-F0C8-4727-8067-D432FBB8DB9C}"/>
    <dgm:cxn modelId="{74E59EC9-F948-4B3F-9DAA-465ACF7AF483}" type="presOf" srcId="{7A5441B2-B380-4AD7-8C1F-DED5CBB39053}" destId="{1F4762EE-FDE4-470F-88F2-1E0FDEC8E085}" srcOrd="0" destOrd="0" presId="urn:microsoft.com/office/officeart/2005/8/layout/hList3"/>
    <dgm:cxn modelId="{17497D8C-A1D6-4E9B-9B4C-AF60DDD3C3D9}" type="presParOf" srcId="{EB122732-0709-4C08-80E7-C582E2E15D59}" destId="{746B3B37-97E3-4BF2-9C40-CAB3F8CCED51}" srcOrd="0" destOrd="0" presId="urn:microsoft.com/office/officeart/2005/8/layout/hList3"/>
    <dgm:cxn modelId="{2C7E7513-AC56-401C-A2C5-6D7AAB474D5A}" type="presParOf" srcId="{EB122732-0709-4C08-80E7-C582E2E15D59}" destId="{2CE86D5E-A6D1-4D4A-844F-F5DD54CE2247}" srcOrd="1" destOrd="0" presId="urn:microsoft.com/office/officeart/2005/8/layout/hList3"/>
    <dgm:cxn modelId="{C095A8BA-3A9B-41C2-AF98-26893757E18A}" type="presParOf" srcId="{2CE86D5E-A6D1-4D4A-844F-F5DD54CE2247}" destId="{B9DFE3D2-C03E-4C21-8F59-FBEB91EB6C63}" srcOrd="0" destOrd="0" presId="urn:microsoft.com/office/officeart/2005/8/layout/hList3"/>
    <dgm:cxn modelId="{DB9D1416-25FB-43B8-9B53-4D3EA5DD0641}" type="presParOf" srcId="{2CE86D5E-A6D1-4D4A-844F-F5DD54CE2247}" destId="{0A2DD939-B21E-4981-A6A3-4A9BFAA731AA}" srcOrd="1" destOrd="0" presId="urn:microsoft.com/office/officeart/2005/8/layout/hList3"/>
    <dgm:cxn modelId="{F75A0319-49E6-4EF7-ACE2-1E0A08BEC613}" type="presParOf" srcId="{2CE86D5E-A6D1-4D4A-844F-F5DD54CE2247}" destId="{1F4762EE-FDE4-470F-88F2-1E0FDEC8E085}" srcOrd="2" destOrd="0" presId="urn:microsoft.com/office/officeart/2005/8/layout/hList3"/>
    <dgm:cxn modelId="{BCFA5786-A2CB-4499-872F-C34F5C7D59BD}" type="presParOf" srcId="{EB122732-0709-4C08-80E7-C582E2E15D59}" destId="{93195BF5-8BD9-4E01-98EF-A612A68857A9}" srcOrd="2" destOrd="0" presId="urn:microsoft.com/office/officeart/2005/8/layout/hList3"/>
  </dgm:cxnLst>
  <dgm:bg/>
  <dgm:whole>
    <a:ln w="28575">
      <a:solidFill>
        <a:srgbClr val="0070C0"/>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B3B37-97E3-4BF2-9C40-CAB3F8CCED51}">
      <dsp:nvSpPr>
        <dsp:cNvPr id="0" name=""/>
        <dsp:cNvSpPr/>
      </dsp:nvSpPr>
      <dsp:spPr>
        <a:xfrm>
          <a:off x="0" y="0"/>
          <a:ext cx="8630229" cy="1508759"/>
        </a:xfrm>
        <a:prstGeom prst="rect">
          <a:avLst/>
        </a:prstGeom>
        <a:solidFill>
          <a:srgbClr val="4F81BD"/>
        </a:solidFill>
        <a:ln w="19050">
          <a:solidFill>
            <a:srgbClr val="0070C0"/>
          </a:solid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Multipronged approach to assessing data quality from health facilities</a:t>
          </a:r>
        </a:p>
      </dsp:txBody>
      <dsp:txXfrm>
        <a:off x="0" y="0"/>
        <a:ext cx="8630229" cy="1508759"/>
      </dsp:txXfrm>
    </dsp:sp>
    <dsp:sp modelId="{B9DFE3D2-C03E-4C21-8F59-FBEB91EB6C63}">
      <dsp:nvSpPr>
        <dsp:cNvPr id="0" name=""/>
        <dsp:cNvSpPr/>
      </dsp:nvSpPr>
      <dsp:spPr>
        <a:xfrm>
          <a:off x="4213" y="1508759"/>
          <a:ext cx="2873933" cy="3168395"/>
        </a:xfrm>
        <a:prstGeom prst="rect">
          <a:avLst/>
        </a:prstGeom>
        <a:solidFill>
          <a:schemeClr val="lt1">
            <a:hueOff val="0"/>
            <a:satOff val="0"/>
            <a:lumOff val="0"/>
            <a:alphaOff val="0"/>
          </a:schemeClr>
        </a:solidFill>
        <a:ln w="38100" cap="flat" cmpd="sng" algn="ctr">
          <a:solidFill>
            <a:srgbClr val="0070C0"/>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Routine &amp; regular reviews (e.g., monthly) of data quality that are </a:t>
          </a:r>
          <a:r>
            <a:rPr lang="en-US" sz="2400" kern="1200" dirty="0"/>
            <a:t>built into a system of checks &amp; part of supportive supervision and feedback</a:t>
          </a:r>
        </a:p>
      </dsp:txBody>
      <dsp:txXfrm>
        <a:off x="4213" y="1508759"/>
        <a:ext cx="2873933" cy="3168395"/>
      </dsp:txXfrm>
    </dsp:sp>
    <dsp:sp modelId="{0A2DD939-B21E-4981-A6A3-4A9BFAA731AA}">
      <dsp:nvSpPr>
        <dsp:cNvPr id="0" name=""/>
        <dsp:cNvSpPr/>
      </dsp:nvSpPr>
      <dsp:spPr>
        <a:xfrm>
          <a:off x="2878147" y="1508759"/>
          <a:ext cx="2873933" cy="3168395"/>
        </a:xfrm>
        <a:prstGeom prst="rect">
          <a:avLst/>
        </a:prstGeom>
        <a:solidFill>
          <a:schemeClr val="lt1">
            <a:hueOff val="0"/>
            <a:satOff val="0"/>
            <a:lumOff val="0"/>
            <a:alphaOff val="0"/>
          </a:schemeClr>
        </a:solidFill>
        <a:ln w="38100" cap="flat" cmpd="sng" algn="ctr">
          <a:solidFill>
            <a:srgbClr val="0070C0"/>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Annual </a:t>
          </a:r>
          <a:r>
            <a:rPr lang="en-US" sz="2400" u="sng" kern="1200" dirty="0">
              <a:solidFill>
                <a:schemeClr val="tx1"/>
              </a:solidFill>
            </a:rPr>
            <a:t>independent </a:t>
          </a:r>
          <a:r>
            <a:rPr lang="en-US" sz="2400" kern="1200" dirty="0">
              <a:solidFill>
                <a:schemeClr val="tx1"/>
              </a:solidFill>
            </a:rPr>
            <a:t>assessment </a:t>
          </a:r>
          <a:r>
            <a:rPr lang="en-US" sz="2400" kern="1200" dirty="0"/>
            <a:t>examining quality of health facility data for annual health sector planning &amp; program monitoring</a:t>
          </a:r>
        </a:p>
      </dsp:txBody>
      <dsp:txXfrm>
        <a:off x="2878147" y="1508759"/>
        <a:ext cx="2873933" cy="3168395"/>
      </dsp:txXfrm>
    </dsp:sp>
    <dsp:sp modelId="{1F4762EE-FDE4-470F-88F2-1E0FDEC8E085}">
      <dsp:nvSpPr>
        <dsp:cNvPr id="0" name=""/>
        <dsp:cNvSpPr/>
      </dsp:nvSpPr>
      <dsp:spPr>
        <a:xfrm>
          <a:off x="5752081" y="1508759"/>
          <a:ext cx="2873933" cy="3168395"/>
        </a:xfrm>
        <a:prstGeom prst="rect">
          <a:avLst/>
        </a:prstGeom>
        <a:solidFill>
          <a:schemeClr val="lt1">
            <a:hueOff val="0"/>
            <a:satOff val="0"/>
            <a:lumOff val="0"/>
            <a:alphaOff val="0"/>
          </a:schemeClr>
        </a:solidFill>
        <a:ln w="38100" cap="flat" cmpd="sng" algn="ctr">
          <a:solidFill>
            <a:srgbClr val="0070C0"/>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In-depth reviews of data </a:t>
          </a:r>
          <a:r>
            <a:rPr lang="en-US" sz="2400" kern="1200" dirty="0"/>
            <a:t>quality that focus on single disease/program area that are conducted periodically (3-5 years)</a:t>
          </a:r>
        </a:p>
      </dsp:txBody>
      <dsp:txXfrm>
        <a:off x="5752081" y="1508759"/>
        <a:ext cx="2873933" cy="3168395"/>
      </dsp:txXfrm>
    </dsp:sp>
    <dsp:sp modelId="{93195BF5-8BD9-4E01-98EF-A612A68857A9}">
      <dsp:nvSpPr>
        <dsp:cNvPr id="0" name=""/>
        <dsp:cNvSpPr/>
      </dsp:nvSpPr>
      <dsp:spPr>
        <a:xfrm>
          <a:off x="0" y="4677155"/>
          <a:ext cx="8630229" cy="352043"/>
        </a:xfrm>
        <a:prstGeom prst="rect">
          <a:avLst/>
        </a:prstGeom>
        <a:solidFill>
          <a:srgbClr val="4F81BD"/>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1440" tIns="45720" rIns="91440" bIns="45720" rtlCol="0"/>
          <a:lstStyle>
            <a:lvl1pPr algn="l">
              <a:defRPr sz="1200">
                <a:latin typeface="Arial" charset="0"/>
                <a:ea typeface="+mn-ea"/>
                <a:cs typeface="Arial" charset="0"/>
              </a:defRPr>
            </a:lvl1pPr>
          </a:lstStyle>
          <a:p>
            <a:pPr>
              <a:defRPr/>
            </a:pPr>
            <a:endParaRPr lang="en-US"/>
          </a:p>
        </p:txBody>
      </p:sp>
      <p:sp>
        <p:nvSpPr>
          <p:cNvPr id="3" name="Date Placeholder 2"/>
          <p:cNvSpPr>
            <a:spLocks noGrp="1"/>
          </p:cNvSpPr>
          <p:nvPr>
            <p:ph type="dt" sz="quarter" idx="1"/>
          </p:nvPr>
        </p:nvSpPr>
        <p:spPr>
          <a:xfrm>
            <a:off x="3971344" y="1"/>
            <a:ext cx="3037840" cy="464820"/>
          </a:xfrm>
          <a:prstGeom prst="rect">
            <a:avLst/>
          </a:prstGeom>
        </p:spPr>
        <p:txBody>
          <a:bodyPr vert="horz" lIns="91440" tIns="45720" rIns="91440" bIns="45720" rtlCol="0"/>
          <a:lstStyle>
            <a:lvl1pPr algn="r">
              <a:defRPr sz="1200">
                <a:latin typeface="Arial" charset="0"/>
                <a:ea typeface="+mn-ea"/>
                <a:cs typeface="Arial" charset="0"/>
              </a:defRPr>
            </a:lvl1pPr>
          </a:lstStyle>
          <a:p>
            <a:pPr>
              <a:defRPr/>
            </a:pPr>
            <a:fld id="{A00A23E6-3CAE-46DA-AE8C-A7CF8D834993}" type="datetimeFigureOut">
              <a:rPr lang="en-US"/>
              <a:pPr>
                <a:defRPr/>
              </a:pPr>
              <a:t>8/28/2019</a:t>
            </a:fld>
            <a:endParaRPr lang="en-US" dirty="0"/>
          </a:p>
        </p:txBody>
      </p:sp>
      <p:sp>
        <p:nvSpPr>
          <p:cNvPr id="4" name="Footer Placeholder 3"/>
          <p:cNvSpPr>
            <a:spLocks noGrp="1"/>
          </p:cNvSpPr>
          <p:nvPr>
            <p:ph type="ftr" sz="quarter" idx="2"/>
          </p:nvPr>
        </p:nvSpPr>
        <p:spPr>
          <a:xfrm>
            <a:off x="0" y="8829429"/>
            <a:ext cx="3037840" cy="464820"/>
          </a:xfrm>
          <a:prstGeom prst="rect">
            <a:avLst/>
          </a:prstGeom>
        </p:spPr>
        <p:txBody>
          <a:bodyPr vert="horz" lIns="91440" tIns="45720" rIns="91440" bIns="45720" rtlCol="0" anchor="b"/>
          <a:lstStyle>
            <a:lvl1pPr algn="l">
              <a:defRPr sz="1200">
                <a:latin typeface="Arial"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a:xfrm>
            <a:off x="3971344" y="8829429"/>
            <a:ext cx="3037840" cy="464820"/>
          </a:xfrm>
          <a:prstGeom prst="rect">
            <a:avLst/>
          </a:prstGeom>
        </p:spPr>
        <p:txBody>
          <a:bodyPr vert="horz" lIns="91440" tIns="45720" rIns="91440" bIns="45720" rtlCol="0" anchor="b"/>
          <a:lstStyle>
            <a:lvl1pPr algn="r">
              <a:defRPr sz="1200">
                <a:latin typeface="Arial" charset="0"/>
                <a:ea typeface="+mn-ea"/>
                <a:cs typeface="Arial" charset="0"/>
              </a:defRPr>
            </a:lvl1pPr>
          </a:lstStyle>
          <a:p>
            <a:pPr>
              <a:defRPr/>
            </a:pPr>
            <a:fld id="{FF4A60B3-0F88-468F-A036-E1B8E7AA20D1}" type="slidenum">
              <a:rPr lang="en-US"/>
              <a:pPr>
                <a:defRPr/>
              </a:pPr>
              <a:t>‹#›</a:t>
            </a:fld>
            <a:endParaRPr lang="en-US" dirty="0"/>
          </a:p>
        </p:txBody>
      </p:sp>
    </p:spTree>
    <p:extLst>
      <p:ext uri="{BB962C8B-B14F-4D97-AF65-F5344CB8AC3E}">
        <p14:creationId xmlns:p14="http://schemas.microsoft.com/office/powerpoint/2010/main" val="3102870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1"/>
            <a:ext cx="303784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mn-ea"/>
                <a:cs typeface="Arial" pitchFamily="34" charset="0"/>
              </a:defRPr>
            </a:lvl1pPr>
          </a:lstStyle>
          <a:p>
            <a:pPr>
              <a:defRPr/>
            </a:pPr>
            <a:endParaRPr lang="en-US"/>
          </a:p>
        </p:txBody>
      </p:sp>
      <p:sp>
        <p:nvSpPr>
          <p:cNvPr id="87043" name="Rectangle 3"/>
          <p:cNvSpPr>
            <a:spLocks noGrp="1" noChangeArrowheads="1"/>
          </p:cNvSpPr>
          <p:nvPr>
            <p:ph type="dt" idx="1"/>
          </p:nvPr>
        </p:nvSpPr>
        <p:spPr bwMode="auto">
          <a:xfrm>
            <a:off x="3971344" y="1"/>
            <a:ext cx="303784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ea typeface="+mn-ea"/>
                <a:cs typeface="Arial" pitchFamily="34" charset="0"/>
              </a:defRPr>
            </a:lvl1pPr>
          </a:lstStyle>
          <a:p>
            <a:pPr>
              <a:defRPr/>
            </a:pPr>
            <a:fld id="{69B3FCB1-768E-45D5-925C-56A3FBC24BF8}" type="datetimeFigureOut">
              <a:rPr lang="en-US"/>
              <a:pPr>
                <a:defRPr/>
              </a:pPr>
              <a:t>8/28/2019</a:t>
            </a:fld>
            <a:endParaRPr lang="en-US" dirty="0"/>
          </a:p>
        </p:txBody>
      </p:sp>
      <p:sp>
        <p:nvSpPr>
          <p:cNvPr id="3379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5" name="Rectangle 5"/>
          <p:cNvSpPr>
            <a:spLocks noGrp="1" noChangeArrowheads="1"/>
          </p:cNvSpPr>
          <p:nvPr>
            <p:ph type="body" sz="quarter" idx="3"/>
          </p:nvPr>
        </p:nvSpPr>
        <p:spPr bwMode="auto">
          <a:xfrm>
            <a:off x="701041" y="4415791"/>
            <a:ext cx="5608320" cy="418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7046" name="Rectangle 6"/>
          <p:cNvSpPr>
            <a:spLocks noGrp="1" noChangeArrowheads="1"/>
          </p:cNvSpPr>
          <p:nvPr>
            <p:ph type="ftr" sz="quarter" idx="4"/>
          </p:nvPr>
        </p:nvSpPr>
        <p:spPr bwMode="auto">
          <a:xfrm>
            <a:off x="0" y="8829429"/>
            <a:ext cx="303784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mn-ea"/>
                <a:cs typeface="Arial" pitchFamily="34" charset="0"/>
              </a:defRPr>
            </a:lvl1pPr>
          </a:lstStyle>
          <a:p>
            <a:pPr>
              <a:defRPr/>
            </a:pPr>
            <a:endParaRPr lang="en-US"/>
          </a:p>
        </p:txBody>
      </p:sp>
      <p:sp>
        <p:nvSpPr>
          <p:cNvPr id="87047" name="Rectangle 7"/>
          <p:cNvSpPr>
            <a:spLocks noGrp="1" noChangeArrowheads="1"/>
          </p:cNvSpPr>
          <p:nvPr>
            <p:ph type="sldNum" sz="quarter" idx="5"/>
          </p:nvPr>
        </p:nvSpPr>
        <p:spPr bwMode="auto">
          <a:xfrm>
            <a:off x="3971344" y="8829429"/>
            <a:ext cx="303784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ea typeface="+mn-ea"/>
                <a:cs typeface="Arial" pitchFamily="34" charset="0"/>
              </a:defRPr>
            </a:lvl1pPr>
          </a:lstStyle>
          <a:p>
            <a:pPr>
              <a:defRPr/>
            </a:pPr>
            <a:fld id="{FD533D17-6C35-4D0E-B5BB-727EBDB54304}" type="slidenum">
              <a:rPr lang="en-US"/>
              <a:pPr>
                <a:defRPr/>
              </a:pPr>
              <a:t>‹#›</a:t>
            </a:fld>
            <a:endParaRPr lang="en-US" dirty="0"/>
          </a:p>
        </p:txBody>
      </p:sp>
    </p:spTree>
    <p:extLst>
      <p:ext uri="{BB962C8B-B14F-4D97-AF65-F5344CB8AC3E}">
        <p14:creationId xmlns:p14="http://schemas.microsoft.com/office/powerpoint/2010/main" val="1832878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602322A1-6377-4393-AC13-C52AAA5164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800" b="1">
                <a:solidFill>
                  <a:schemeClr val="bg2"/>
                </a:solidFill>
                <a:latin typeface="Arial" panose="020B0604020202020204" pitchFamily="34" charset="0"/>
              </a:defRPr>
            </a:lvl1pPr>
            <a:lvl2pPr marL="742950" indent="-285750" defTabSz="930275" eaLnBrk="0" hangingPunct="0">
              <a:defRPr sz="2800" b="1">
                <a:solidFill>
                  <a:schemeClr val="bg2"/>
                </a:solidFill>
                <a:latin typeface="Arial" panose="020B0604020202020204" pitchFamily="34" charset="0"/>
              </a:defRPr>
            </a:lvl2pPr>
            <a:lvl3pPr marL="1143000" indent="-228600" defTabSz="930275" eaLnBrk="0" hangingPunct="0">
              <a:defRPr sz="2800" b="1">
                <a:solidFill>
                  <a:schemeClr val="bg2"/>
                </a:solidFill>
                <a:latin typeface="Arial" panose="020B0604020202020204" pitchFamily="34" charset="0"/>
              </a:defRPr>
            </a:lvl3pPr>
            <a:lvl4pPr marL="1600200" indent="-228600" defTabSz="930275" eaLnBrk="0" hangingPunct="0">
              <a:defRPr sz="2800" b="1">
                <a:solidFill>
                  <a:schemeClr val="bg2"/>
                </a:solidFill>
                <a:latin typeface="Arial" panose="020B0604020202020204" pitchFamily="34" charset="0"/>
              </a:defRPr>
            </a:lvl4pPr>
            <a:lvl5pPr marL="2057400" indent="-228600" defTabSz="930275" eaLnBrk="0" hangingPunct="0">
              <a:defRPr sz="2800" b="1">
                <a:solidFill>
                  <a:schemeClr val="bg2"/>
                </a:solidFill>
                <a:latin typeface="Arial" panose="020B0604020202020204" pitchFamily="34" charset="0"/>
              </a:defRPr>
            </a:lvl5pPr>
            <a:lvl6pPr marL="2514600" indent="-228600" defTabSz="930275" eaLnBrk="0" fontAlgn="base" hangingPunct="0">
              <a:spcBef>
                <a:spcPct val="0"/>
              </a:spcBef>
              <a:spcAft>
                <a:spcPct val="0"/>
              </a:spcAft>
              <a:defRPr sz="2800" b="1">
                <a:solidFill>
                  <a:schemeClr val="bg2"/>
                </a:solidFill>
                <a:latin typeface="Arial" panose="020B0604020202020204" pitchFamily="34" charset="0"/>
              </a:defRPr>
            </a:lvl6pPr>
            <a:lvl7pPr marL="2971800" indent="-228600" defTabSz="930275" eaLnBrk="0" fontAlgn="base" hangingPunct="0">
              <a:spcBef>
                <a:spcPct val="0"/>
              </a:spcBef>
              <a:spcAft>
                <a:spcPct val="0"/>
              </a:spcAft>
              <a:defRPr sz="2800" b="1">
                <a:solidFill>
                  <a:schemeClr val="bg2"/>
                </a:solidFill>
                <a:latin typeface="Arial" panose="020B0604020202020204" pitchFamily="34" charset="0"/>
              </a:defRPr>
            </a:lvl7pPr>
            <a:lvl8pPr marL="3429000" indent="-228600" defTabSz="930275" eaLnBrk="0" fontAlgn="base" hangingPunct="0">
              <a:spcBef>
                <a:spcPct val="0"/>
              </a:spcBef>
              <a:spcAft>
                <a:spcPct val="0"/>
              </a:spcAft>
              <a:defRPr sz="2800" b="1">
                <a:solidFill>
                  <a:schemeClr val="bg2"/>
                </a:solidFill>
                <a:latin typeface="Arial" panose="020B0604020202020204" pitchFamily="34" charset="0"/>
              </a:defRPr>
            </a:lvl8pPr>
            <a:lvl9pPr marL="3886200" indent="-228600" defTabSz="930275" eaLnBrk="0" fontAlgn="base" hangingPunct="0">
              <a:spcBef>
                <a:spcPct val="0"/>
              </a:spcBef>
              <a:spcAft>
                <a:spcPct val="0"/>
              </a:spcAft>
              <a:defRPr sz="2800" b="1">
                <a:solidFill>
                  <a:schemeClr val="bg2"/>
                </a:solidFill>
                <a:latin typeface="Arial" panose="020B0604020202020204" pitchFamily="34" charset="0"/>
              </a:defRPr>
            </a:lvl9pPr>
          </a:lstStyle>
          <a:p>
            <a:pPr eaLnBrk="1" hangingPunct="1"/>
            <a:fld id="{0A5C57EE-B43A-4D54-AA0F-E64CBCDB81BA}" type="slidenum">
              <a:rPr lang="en-US" altLang="en-US" sz="1200" b="0">
                <a:solidFill>
                  <a:schemeClr val="tx1"/>
                </a:solidFill>
              </a:rPr>
              <a:pPr eaLnBrk="1" hangingPunct="1"/>
              <a:t>9</a:t>
            </a:fld>
            <a:endParaRPr lang="en-US" altLang="en-US" sz="1200" b="0">
              <a:solidFill>
                <a:schemeClr val="tx1"/>
              </a:solidFill>
            </a:endParaRPr>
          </a:p>
        </p:txBody>
      </p:sp>
      <p:sp>
        <p:nvSpPr>
          <p:cNvPr id="83971" name="Rectangle 2">
            <a:extLst>
              <a:ext uri="{FF2B5EF4-FFF2-40B4-BE49-F238E27FC236}">
                <a16:creationId xmlns:a16="http://schemas.microsoft.com/office/drawing/2014/main" id="{932DB4C7-56F9-485D-91B0-B30F0724AF38}"/>
              </a:ext>
            </a:extLst>
          </p:cNvPr>
          <p:cNvSpPr>
            <a:spLocks noGrp="1" noRot="1" noChangeAspect="1" noChangeArrowheads="1" noTextEdit="1"/>
          </p:cNvSpPr>
          <p:nvPr>
            <p:ph type="sldImg"/>
          </p:nvPr>
        </p:nvSpPr>
        <p:spPr>
          <a:solidFill>
            <a:srgbClr val="FFFFFF"/>
          </a:solidFill>
          <a:ln/>
        </p:spPr>
      </p:sp>
      <p:sp>
        <p:nvSpPr>
          <p:cNvPr id="83972" name="Rectangle 3">
            <a:extLst>
              <a:ext uri="{FF2B5EF4-FFF2-40B4-BE49-F238E27FC236}">
                <a16:creationId xmlns:a16="http://schemas.microsoft.com/office/drawing/2014/main" id="{C368CBAC-99A7-42B4-B442-7C6BA58C2E9F}"/>
              </a:ext>
            </a:extLst>
          </p:cNvPr>
          <p:cNvSpPr>
            <a:spLocks noGrp="1" noChangeArrowheads="1"/>
          </p:cNvSpPr>
          <p:nvPr>
            <p:ph type="body" idx="1"/>
          </p:nvPr>
        </p:nvSpPr>
        <p:spPr>
          <a:xfrm>
            <a:off x="701675" y="4410075"/>
            <a:ext cx="5594350" cy="4178300"/>
          </a:xfrm>
          <a:solidFill>
            <a:srgbClr val="FFFFFF"/>
          </a:solidFill>
          <a:ln>
            <a:solidFill>
              <a:srgbClr val="000000"/>
            </a:solidFill>
          </a:ln>
        </p:spPr>
        <p:txBody>
          <a:bodyPr/>
          <a:lstStyle/>
          <a:p>
            <a:pPr eaLnBrk="1" hangingPunct="1"/>
            <a:r>
              <a:rPr lang="en-US" altLang="en-US">
                <a:latin typeface="Arial" panose="020B0604020202020204" pitchFamily="34" charset="0"/>
              </a:rPr>
              <a:t>Here are few common data quality issues present in the collection stage.  Data collection can be done quite quickly, as a side activity, and inconsistently.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3CC4717F-D9B9-419A-BF05-0CA53F36C4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800" b="1">
                <a:solidFill>
                  <a:schemeClr val="bg2"/>
                </a:solidFill>
                <a:latin typeface="Arial" panose="020B0604020202020204" pitchFamily="34" charset="0"/>
              </a:defRPr>
            </a:lvl1pPr>
            <a:lvl2pPr marL="742950" indent="-285750" defTabSz="930275" eaLnBrk="0" hangingPunct="0">
              <a:defRPr sz="2800" b="1">
                <a:solidFill>
                  <a:schemeClr val="bg2"/>
                </a:solidFill>
                <a:latin typeface="Arial" panose="020B0604020202020204" pitchFamily="34" charset="0"/>
              </a:defRPr>
            </a:lvl2pPr>
            <a:lvl3pPr marL="1143000" indent="-228600" defTabSz="930275" eaLnBrk="0" hangingPunct="0">
              <a:defRPr sz="2800" b="1">
                <a:solidFill>
                  <a:schemeClr val="bg2"/>
                </a:solidFill>
                <a:latin typeface="Arial" panose="020B0604020202020204" pitchFamily="34" charset="0"/>
              </a:defRPr>
            </a:lvl3pPr>
            <a:lvl4pPr marL="1600200" indent="-228600" defTabSz="930275" eaLnBrk="0" hangingPunct="0">
              <a:defRPr sz="2800" b="1">
                <a:solidFill>
                  <a:schemeClr val="bg2"/>
                </a:solidFill>
                <a:latin typeface="Arial" panose="020B0604020202020204" pitchFamily="34" charset="0"/>
              </a:defRPr>
            </a:lvl4pPr>
            <a:lvl5pPr marL="2057400" indent="-228600" defTabSz="930275" eaLnBrk="0" hangingPunct="0">
              <a:defRPr sz="2800" b="1">
                <a:solidFill>
                  <a:schemeClr val="bg2"/>
                </a:solidFill>
                <a:latin typeface="Arial" panose="020B0604020202020204" pitchFamily="34" charset="0"/>
              </a:defRPr>
            </a:lvl5pPr>
            <a:lvl6pPr marL="2514600" indent="-228600" defTabSz="930275" eaLnBrk="0" fontAlgn="base" hangingPunct="0">
              <a:spcBef>
                <a:spcPct val="0"/>
              </a:spcBef>
              <a:spcAft>
                <a:spcPct val="0"/>
              </a:spcAft>
              <a:defRPr sz="2800" b="1">
                <a:solidFill>
                  <a:schemeClr val="bg2"/>
                </a:solidFill>
                <a:latin typeface="Arial" panose="020B0604020202020204" pitchFamily="34" charset="0"/>
              </a:defRPr>
            </a:lvl6pPr>
            <a:lvl7pPr marL="2971800" indent="-228600" defTabSz="930275" eaLnBrk="0" fontAlgn="base" hangingPunct="0">
              <a:spcBef>
                <a:spcPct val="0"/>
              </a:spcBef>
              <a:spcAft>
                <a:spcPct val="0"/>
              </a:spcAft>
              <a:defRPr sz="2800" b="1">
                <a:solidFill>
                  <a:schemeClr val="bg2"/>
                </a:solidFill>
                <a:latin typeface="Arial" panose="020B0604020202020204" pitchFamily="34" charset="0"/>
              </a:defRPr>
            </a:lvl7pPr>
            <a:lvl8pPr marL="3429000" indent="-228600" defTabSz="930275" eaLnBrk="0" fontAlgn="base" hangingPunct="0">
              <a:spcBef>
                <a:spcPct val="0"/>
              </a:spcBef>
              <a:spcAft>
                <a:spcPct val="0"/>
              </a:spcAft>
              <a:defRPr sz="2800" b="1">
                <a:solidFill>
                  <a:schemeClr val="bg2"/>
                </a:solidFill>
                <a:latin typeface="Arial" panose="020B0604020202020204" pitchFamily="34" charset="0"/>
              </a:defRPr>
            </a:lvl8pPr>
            <a:lvl9pPr marL="3886200" indent="-228600" defTabSz="930275" eaLnBrk="0" fontAlgn="base" hangingPunct="0">
              <a:spcBef>
                <a:spcPct val="0"/>
              </a:spcBef>
              <a:spcAft>
                <a:spcPct val="0"/>
              </a:spcAft>
              <a:defRPr sz="2800" b="1">
                <a:solidFill>
                  <a:schemeClr val="bg2"/>
                </a:solidFill>
                <a:latin typeface="Arial" panose="020B0604020202020204" pitchFamily="34" charset="0"/>
              </a:defRPr>
            </a:lvl9pPr>
          </a:lstStyle>
          <a:p>
            <a:pPr eaLnBrk="1" hangingPunct="1"/>
            <a:fld id="{473CD786-3862-4892-A5B0-4CF4A6A81F9D}" type="slidenum">
              <a:rPr lang="en-US" altLang="en-US" sz="1200" b="0">
                <a:solidFill>
                  <a:schemeClr val="tx1"/>
                </a:solidFill>
              </a:rPr>
              <a:pPr eaLnBrk="1" hangingPunct="1"/>
              <a:t>10</a:t>
            </a:fld>
            <a:endParaRPr lang="en-US" altLang="en-US" sz="1200" b="0">
              <a:solidFill>
                <a:schemeClr val="tx1"/>
              </a:solidFill>
            </a:endParaRPr>
          </a:p>
        </p:txBody>
      </p:sp>
      <p:sp>
        <p:nvSpPr>
          <p:cNvPr id="86019" name="Rectangle 2">
            <a:extLst>
              <a:ext uri="{FF2B5EF4-FFF2-40B4-BE49-F238E27FC236}">
                <a16:creationId xmlns:a16="http://schemas.microsoft.com/office/drawing/2014/main" id="{6089E886-BD33-4BC2-A96E-068A551C643F}"/>
              </a:ext>
            </a:extLst>
          </p:cNvPr>
          <p:cNvSpPr>
            <a:spLocks noGrp="1" noRot="1" noChangeAspect="1" noChangeArrowheads="1" noTextEdit="1"/>
          </p:cNvSpPr>
          <p:nvPr>
            <p:ph type="sldImg"/>
          </p:nvPr>
        </p:nvSpPr>
        <p:spPr>
          <a:solidFill>
            <a:srgbClr val="FFFFFF"/>
          </a:solidFill>
          <a:ln/>
        </p:spPr>
      </p:sp>
      <p:sp>
        <p:nvSpPr>
          <p:cNvPr id="86020" name="Rectangle 3">
            <a:extLst>
              <a:ext uri="{FF2B5EF4-FFF2-40B4-BE49-F238E27FC236}">
                <a16:creationId xmlns:a16="http://schemas.microsoft.com/office/drawing/2014/main" id="{DF24C1D4-1F40-46B8-9EA2-1CAECC7A6947}"/>
              </a:ext>
            </a:extLst>
          </p:cNvPr>
          <p:cNvSpPr>
            <a:spLocks noGrp="1" noChangeArrowheads="1"/>
          </p:cNvSpPr>
          <p:nvPr>
            <p:ph type="body" idx="1"/>
          </p:nvPr>
        </p:nvSpPr>
        <p:spPr>
          <a:xfrm>
            <a:off x="701675" y="4410075"/>
            <a:ext cx="5594350" cy="4178300"/>
          </a:xfrm>
          <a:solidFill>
            <a:srgbClr val="FFFFFF"/>
          </a:solidFill>
          <a:ln>
            <a:solidFill>
              <a:srgbClr val="000000"/>
            </a:solidFill>
          </a:ln>
        </p:spPr>
        <p:txBody>
          <a:bodyPr/>
          <a:lstStyle/>
          <a:p>
            <a:pPr eaLnBrk="1" hangingPunct="1"/>
            <a:r>
              <a:rPr lang="en-US" altLang="en-US">
                <a:latin typeface="Arial" panose="020B0604020202020204" pitchFamily="34" charset="0"/>
              </a:rPr>
              <a:t>To maintain consistency for collecting data, where needed you can also develop Standard Operating Procedures.  This should not replace training and supervision but can strengthen understanding and improve institutional memory of procedures.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E57DAF86-AB15-4DB3-BFC8-275608100B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800" b="1">
                <a:solidFill>
                  <a:schemeClr val="bg2"/>
                </a:solidFill>
                <a:latin typeface="Arial" panose="020B0604020202020204" pitchFamily="34" charset="0"/>
              </a:defRPr>
            </a:lvl1pPr>
            <a:lvl2pPr marL="742950" indent="-285750" defTabSz="930275" eaLnBrk="0" hangingPunct="0">
              <a:defRPr sz="2800" b="1">
                <a:solidFill>
                  <a:schemeClr val="bg2"/>
                </a:solidFill>
                <a:latin typeface="Arial" panose="020B0604020202020204" pitchFamily="34" charset="0"/>
              </a:defRPr>
            </a:lvl2pPr>
            <a:lvl3pPr marL="1143000" indent="-228600" defTabSz="930275" eaLnBrk="0" hangingPunct="0">
              <a:defRPr sz="2800" b="1">
                <a:solidFill>
                  <a:schemeClr val="bg2"/>
                </a:solidFill>
                <a:latin typeface="Arial" panose="020B0604020202020204" pitchFamily="34" charset="0"/>
              </a:defRPr>
            </a:lvl3pPr>
            <a:lvl4pPr marL="1600200" indent="-228600" defTabSz="930275" eaLnBrk="0" hangingPunct="0">
              <a:defRPr sz="2800" b="1">
                <a:solidFill>
                  <a:schemeClr val="bg2"/>
                </a:solidFill>
                <a:latin typeface="Arial" panose="020B0604020202020204" pitchFamily="34" charset="0"/>
              </a:defRPr>
            </a:lvl4pPr>
            <a:lvl5pPr marL="2057400" indent="-228600" defTabSz="930275" eaLnBrk="0" hangingPunct="0">
              <a:defRPr sz="2800" b="1">
                <a:solidFill>
                  <a:schemeClr val="bg2"/>
                </a:solidFill>
                <a:latin typeface="Arial" panose="020B0604020202020204" pitchFamily="34" charset="0"/>
              </a:defRPr>
            </a:lvl5pPr>
            <a:lvl6pPr marL="2514600" indent="-228600" defTabSz="930275" eaLnBrk="0" fontAlgn="base" hangingPunct="0">
              <a:spcBef>
                <a:spcPct val="0"/>
              </a:spcBef>
              <a:spcAft>
                <a:spcPct val="0"/>
              </a:spcAft>
              <a:defRPr sz="2800" b="1">
                <a:solidFill>
                  <a:schemeClr val="bg2"/>
                </a:solidFill>
                <a:latin typeface="Arial" panose="020B0604020202020204" pitchFamily="34" charset="0"/>
              </a:defRPr>
            </a:lvl6pPr>
            <a:lvl7pPr marL="2971800" indent="-228600" defTabSz="930275" eaLnBrk="0" fontAlgn="base" hangingPunct="0">
              <a:spcBef>
                <a:spcPct val="0"/>
              </a:spcBef>
              <a:spcAft>
                <a:spcPct val="0"/>
              </a:spcAft>
              <a:defRPr sz="2800" b="1">
                <a:solidFill>
                  <a:schemeClr val="bg2"/>
                </a:solidFill>
                <a:latin typeface="Arial" panose="020B0604020202020204" pitchFamily="34" charset="0"/>
              </a:defRPr>
            </a:lvl7pPr>
            <a:lvl8pPr marL="3429000" indent="-228600" defTabSz="930275" eaLnBrk="0" fontAlgn="base" hangingPunct="0">
              <a:spcBef>
                <a:spcPct val="0"/>
              </a:spcBef>
              <a:spcAft>
                <a:spcPct val="0"/>
              </a:spcAft>
              <a:defRPr sz="2800" b="1">
                <a:solidFill>
                  <a:schemeClr val="bg2"/>
                </a:solidFill>
                <a:latin typeface="Arial" panose="020B0604020202020204" pitchFamily="34" charset="0"/>
              </a:defRPr>
            </a:lvl8pPr>
            <a:lvl9pPr marL="3886200" indent="-228600" defTabSz="930275" eaLnBrk="0" fontAlgn="base" hangingPunct="0">
              <a:spcBef>
                <a:spcPct val="0"/>
              </a:spcBef>
              <a:spcAft>
                <a:spcPct val="0"/>
              </a:spcAft>
              <a:defRPr sz="2800" b="1">
                <a:solidFill>
                  <a:schemeClr val="bg2"/>
                </a:solidFill>
                <a:latin typeface="Arial" panose="020B0604020202020204" pitchFamily="34" charset="0"/>
              </a:defRPr>
            </a:lvl9pPr>
          </a:lstStyle>
          <a:p>
            <a:pPr eaLnBrk="1" hangingPunct="1"/>
            <a:fld id="{366388AD-DBD5-4A31-8182-B8BFAACDF7B4}" type="slidenum">
              <a:rPr lang="en-US" altLang="en-US" sz="1200" b="0">
                <a:solidFill>
                  <a:schemeClr val="tx1"/>
                </a:solidFill>
              </a:rPr>
              <a:pPr eaLnBrk="1" hangingPunct="1"/>
              <a:t>11</a:t>
            </a:fld>
            <a:endParaRPr lang="en-US" altLang="en-US" sz="1200" b="0">
              <a:solidFill>
                <a:schemeClr val="tx1"/>
              </a:solidFill>
            </a:endParaRPr>
          </a:p>
        </p:txBody>
      </p:sp>
      <p:sp>
        <p:nvSpPr>
          <p:cNvPr id="89091" name="Rectangle 2">
            <a:extLst>
              <a:ext uri="{FF2B5EF4-FFF2-40B4-BE49-F238E27FC236}">
                <a16:creationId xmlns:a16="http://schemas.microsoft.com/office/drawing/2014/main" id="{4063BAF1-5FCC-4963-9592-DA43E64BF5A3}"/>
              </a:ext>
            </a:extLst>
          </p:cNvPr>
          <p:cNvSpPr>
            <a:spLocks noGrp="1" noRot="1" noChangeAspect="1" noChangeArrowheads="1" noTextEdit="1"/>
          </p:cNvSpPr>
          <p:nvPr>
            <p:ph type="sldImg"/>
          </p:nvPr>
        </p:nvSpPr>
        <p:spPr>
          <a:solidFill>
            <a:srgbClr val="FFFFFF"/>
          </a:solidFill>
          <a:ln/>
        </p:spPr>
      </p:sp>
      <p:sp>
        <p:nvSpPr>
          <p:cNvPr id="89092" name="Rectangle 3">
            <a:extLst>
              <a:ext uri="{FF2B5EF4-FFF2-40B4-BE49-F238E27FC236}">
                <a16:creationId xmlns:a16="http://schemas.microsoft.com/office/drawing/2014/main" id="{D11A92D5-1E9E-4B13-AC00-42E943C722AE}"/>
              </a:ext>
            </a:extLst>
          </p:cNvPr>
          <p:cNvSpPr>
            <a:spLocks noGrp="1" noChangeArrowheads="1"/>
          </p:cNvSpPr>
          <p:nvPr>
            <p:ph type="body" idx="1"/>
          </p:nvPr>
        </p:nvSpPr>
        <p:spPr>
          <a:xfrm>
            <a:off x="701675" y="4410075"/>
            <a:ext cx="5594350" cy="4178300"/>
          </a:xfrm>
          <a:solidFill>
            <a:srgbClr val="FFFFFF"/>
          </a:solidFill>
          <a:ln>
            <a:solidFill>
              <a:srgbClr val="000000"/>
            </a:solidFill>
          </a:ln>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3FC291C3-6308-493E-84D8-73F54FBD41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800" b="1">
                <a:solidFill>
                  <a:schemeClr val="bg2"/>
                </a:solidFill>
                <a:latin typeface="Arial" panose="020B0604020202020204" pitchFamily="34" charset="0"/>
              </a:defRPr>
            </a:lvl1pPr>
            <a:lvl2pPr marL="742950" indent="-285750" defTabSz="930275" eaLnBrk="0" hangingPunct="0">
              <a:defRPr sz="2800" b="1">
                <a:solidFill>
                  <a:schemeClr val="bg2"/>
                </a:solidFill>
                <a:latin typeface="Arial" panose="020B0604020202020204" pitchFamily="34" charset="0"/>
              </a:defRPr>
            </a:lvl2pPr>
            <a:lvl3pPr marL="1143000" indent="-228600" defTabSz="930275" eaLnBrk="0" hangingPunct="0">
              <a:defRPr sz="2800" b="1">
                <a:solidFill>
                  <a:schemeClr val="bg2"/>
                </a:solidFill>
                <a:latin typeface="Arial" panose="020B0604020202020204" pitchFamily="34" charset="0"/>
              </a:defRPr>
            </a:lvl3pPr>
            <a:lvl4pPr marL="1600200" indent="-228600" defTabSz="930275" eaLnBrk="0" hangingPunct="0">
              <a:defRPr sz="2800" b="1">
                <a:solidFill>
                  <a:schemeClr val="bg2"/>
                </a:solidFill>
                <a:latin typeface="Arial" panose="020B0604020202020204" pitchFamily="34" charset="0"/>
              </a:defRPr>
            </a:lvl4pPr>
            <a:lvl5pPr marL="2057400" indent="-228600" defTabSz="930275" eaLnBrk="0" hangingPunct="0">
              <a:defRPr sz="2800" b="1">
                <a:solidFill>
                  <a:schemeClr val="bg2"/>
                </a:solidFill>
                <a:latin typeface="Arial" panose="020B0604020202020204" pitchFamily="34" charset="0"/>
              </a:defRPr>
            </a:lvl5pPr>
            <a:lvl6pPr marL="2514600" indent="-228600" defTabSz="930275" eaLnBrk="0" fontAlgn="base" hangingPunct="0">
              <a:spcBef>
                <a:spcPct val="0"/>
              </a:spcBef>
              <a:spcAft>
                <a:spcPct val="0"/>
              </a:spcAft>
              <a:defRPr sz="2800" b="1">
                <a:solidFill>
                  <a:schemeClr val="bg2"/>
                </a:solidFill>
                <a:latin typeface="Arial" panose="020B0604020202020204" pitchFamily="34" charset="0"/>
              </a:defRPr>
            </a:lvl6pPr>
            <a:lvl7pPr marL="2971800" indent="-228600" defTabSz="930275" eaLnBrk="0" fontAlgn="base" hangingPunct="0">
              <a:spcBef>
                <a:spcPct val="0"/>
              </a:spcBef>
              <a:spcAft>
                <a:spcPct val="0"/>
              </a:spcAft>
              <a:defRPr sz="2800" b="1">
                <a:solidFill>
                  <a:schemeClr val="bg2"/>
                </a:solidFill>
                <a:latin typeface="Arial" panose="020B0604020202020204" pitchFamily="34" charset="0"/>
              </a:defRPr>
            </a:lvl7pPr>
            <a:lvl8pPr marL="3429000" indent="-228600" defTabSz="930275" eaLnBrk="0" fontAlgn="base" hangingPunct="0">
              <a:spcBef>
                <a:spcPct val="0"/>
              </a:spcBef>
              <a:spcAft>
                <a:spcPct val="0"/>
              </a:spcAft>
              <a:defRPr sz="2800" b="1">
                <a:solidFill>
                  <a:schemeClr val="bg2"/>
                </a:solidFill>
                <a:latin typeface="Arial" panose="020B0604020202020204" pitchFamily="34" charset="0"/>
              </a:defRPr>
            </a:lvl8pPr>
            <a:lvl9pPr marL="3886200" indent="-228600" defTabSz="930275" eaLnBrk="0" fontAlgn="base" hangingPunct="0">
              <a:spcBef>
                <a:spcPct val="0"/>
              </a:spcBef>
              <a:spcAft>
                <a:spcPct val="0"/>
              </a:spcAft>
              <a:defRPr sz="2800" b="1">
                <a:solidFill>
                  <a:schemeClr val="bg2"/>
                </a:solidFill>
                <a:latin typeface="Arial" panose="020B0604020202020204" pitchFamily="34" charset="0"/>
              </a:defRPr>
            </a:lvl9pPr>
          </a:lstStyle>
          <a:p>
            <a:pPr eaLnBrk="1" hangingPunct="1"/>
            <a:fld id="{D657D618-2887-4C50-8539-398D32D274DE}" type="slidenum">
              <a:rPr lang="en-US" altLang="en-US" sz="1200" b="0">
                <a:solidFill>
                  <a:schemeClr val="tx1"/>
                </a:solidFill>
              </a:rPr>
              <a:pPr eaLnBrk="1" hangingPunct="1"/>
              <a:t>12</a:t>
            </a:fld>
            <a:endParaRPr lang="en-US" altLang="en-US" sz="1200" b="0">
              <a:solidFill>
                <a:schemeClr val="tx1"/>
              </a:solidFill>
            </a:endParaRPr>
          </a:p>
        </p:txBody>
      </p:sp>
      <p:sp>
        <p:nvSpPr>
          <p:cNvPr id="90115" name="Rectangle 2">
            <a:extLst>
              <a:ext uri="{FF2B5EF4-FFF2-40B4-BE49-F238E27FC236}">
                <a16:creationId xmlns:a16="http://schemas.microsoft.com/office/drawing/2014/main" id="{E73B9803-6E87-4629-8947-16DBE8C965EF}"/>
              </a:ext>
            </a:extLst>
          </p:cNvPr>
          <p:cNvSpPr>
            <a:spLocks noGrp="1" noRot="1" noChangeAspect="1" noChangeArrowheads="1" noTextEdit="1"/>
          </p:cNvSpPr>
          <p:nvPr>
            <p:ph type="sldImg"/>
          </p:nvPr>
        </p:nvSpPr>
        <p:spPr>
          <a:solidFill>
            <a:srgbClr val="FFFFFF"/>
          </a:solidFill>
          <a:ln/>
        </p:spPr>
      </p:sp>
      <p:sp>
        <p:nvSpPr>
          <p:cNvPr id="90116" name="Rectangle 3">
            <a:extLst>
              <a:ext uri="{FF2B5EF4-FFF2-40B4-BE49-F238E27FC236}">
                <a16:creationId xmlns:a16="http://schemas.microsoft.com/office/drawing/2014/main" id="{94B9D27F-63A0-4F34-99F6-FEB2EF9E4908}"/>
              </a:ext>
            </a:extLst>
          </p:cNvPr>
          <p:cNvSpPr>
            <a:spLocks noGrp="1" noChangeArrowheads="1"/>
          </p:cNvSpPr>
          <p:nvPr>
            <p:ph type="body" idx="1"/>
          </p:nvPr>
        </p:nvSpPr>
        <p:spPr>
          <a:xfrm>
            <a:off x="701675" y="4410075"/>
            <a:ext cx="5594350" cy="4178300"/>
          </a:xfrm>
          <a:solidFill>
            <a:srgbClr val="FFFFFF"/>
          </a:solidFill>
          <a:ln>
            <a:solidFill>
              <a:srgbClr val="000000"/>
            </a:solidFill>
          </a:ln>
        </p:spPr>
        <p:txBody>
          <a:bodyPr/>
          <a:lstStyle/>
          <a:p>
            <a:pPr eaLnBrk="1" hangingPunct="1"/>
            <a:r>
              <a:rPr lang="en-US" altLang="en-US">
                <a:latin typeface="Arial" panose="020B0604020202020204" pitchFamily="34" charset="0"/>
              </a:rPr>
              <a:t>Have an external eye when processing data for reporting.  First, examine and prepare the data without the story behind the numbers - make sure the ‘numbers add up.’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86100" y="582613"/>
            <a:ext cx="3886200" cy="2914650"/>
          </a:xfrm>
          <a:prstGeom prst="rect">
            <a:avLst/>
          </a:prstGeom>
          <a:noFill/>
          <a:ln w="12700">
            <a:solidFill>
              <a:prstClr val="black"/>
            </a:solidFill>
          </a:ln>
        </p:spPr>
      </p:sp>
      <p:sp>
        <p:nvSpPr>
          <p:cNvPr id="3" name="Notes Placeholder 2"/>
          <p:cNvSpPr>
            <a:spLocks noGrp="1"/>
          </p:cNvSpPr>
          <p:nvPr>
            <p:ph type="body" idx="1"/>
          </p:nvPr>
        </p:nvSpPr>
        <p:spPr>
          <a:xfrm>
            <a:off x="1006475" y="3692525"/>
            <a:ext cx="8045450" cy="3497263"/>
          </a:xfrm>
          <a:prstGeom prst="rect">
            <a:avLst/>
          </a:prstGeom>
        </p:spPr>
        <p:txBody>
          <a:bodyPr/>
          <a:lstStyle/>
          <a:p>
            <a:r>
              <a:rPr lang="en-GB" dirty="0"/>
              <a:t>WHO recommends a data quality</a:t>
            </a:r>
            <a:r>
              <a:rPr lang="en-GB" baseline="0" dirty="0"/>
              <a:t> assurance process that includes routine/regular reviews, annual independent assessment, and in-depth reviews.</a:t>
            </a:r>
            <a:endParaRPr lang="en-GB" dirty="0"/>
          </a:p>
        </p:txBody>
      </p:sp>
    </p:spTree>
    <p:extLst>
      <p:ext uri="{BB962C8B-B14F-4D97-AF65-F5344CB8AC3E}">
        <p14:creationId xmlns:p14="http://schemas.microsoft.com/office/powerpoint/2010/main" val="4188476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xfrm>
            <a:off x="5696573" y="7382187"/>
            <a:ext cx="4359551" cy="388886"/>
          </a:xfrm>
          <a:prstGeom prst="rect">
            <a:avLst/>
          </a:prstGeom>
          <a:noFill/>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fld id="{3F41E2A7-0550-49C4-A407-076A506E0EB5}" type="slidenum">
              <a:rPr lang="en-US" altLang="en-US" smtClean="0"/>
              <a:pPr eaLnBrk="1" hangingPunct="1"/>
              <a:t>16</a:t>
            </a:fld>
            <a:endParaRPr lang="en-US" altLang="en-US"/>
          </a:p>
        </p:txBody>
      </p:sp>
      <p:sp>
        <p:nvSpPr>
          <p:cNvPr id="29699" name="Rectangle 2"/>
          <p:cNvSpPr>
            <a:spLocks noGrp="1" noRot="1" noChangeAspect="1" noChangeArrowheads="1" noTextEdit="1"/>
          </p:cNvSpPr>
          <p:nvPr>
            <p:ph type="sldImg"/>
          </p:nvPr>
        </p:nvSpPr>
        <p:spPr>
          <a:xfrm>
            <a:off x="3089275" y="585788"/>
            <a:ext cx="3881438" cy="2911475"/>
          </a:xfrm>
          <a:prstGeom prst="rect">
            <a:avLst/>
          </a:prstGeom>
          <a:ln/>
        </p:spPr>
      </p:sp>
      <p:sp>
        <p:nvSpPr>
          <p:cNvPr id="29700" name="Rectangle 3"/>
          <p:cNvSpPr>
            <a:spLocks noGrp="1" noChangeArrowheads="1"/>
          </p:cNvSpPr>
          <p:nvPr>
            <p:ph type="body" idx="1"/>
          </p:nvPr>
        </p:nvSpPr>
        <p:spPr>
          <a:xfrm>
            <a:off x="1004475" y="3691094"/>
            <a:ext cx="8049453" cy="3498642"/>
          </a:xfrm>
          <a:prstGeom prst="rect">
            <a:avLst/>
          </a:prstGeom>
          <a:noFill/>
        </p:spPr>
        <p:txBody>
          <a:bodyPr/>
          <a:lstStyle/>
          <a:p>
            <a:pPr eaLnBrk="1" hangingPunct="1"/>
            <a:endParaRPr lang="en-US" altLang="en-US" dirty="0"/>
          </a:p>
        </p:txBody>
      </p:sp>
    </p:spTree>
    <p:extLst>
      <p:ext uri="{BB962C8B-B14F-4D97-AF65-F5344CB8AC3E}">
        <p14:creationId xmlns:p14="http://schemas.microsoft.com/office/powerpoint/2010/main" val="3642034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54C6CB0F-7A6D-489E-9665-9EE5F41E0D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800" b="1">
                <a:solidFill>
                  <a:schemeClr val="bg2"/>
                </a:solidFill>
                <a:latin typeface="Arial" panose="020B0604020202020204" pitchFamily="34" charset="0"/>
              </a:defRPr>
            </a:lvl1pPr>
            <a:lvl2pPr marL="742950" indent="-285750" defTabSz="930275" eaLnBrk="0" hangingPunct="0">
              <a:defRPr sz="2800" b="1">
                <a:solidFill>
                  <a:schemeClr val="bg2"/>
                </a:solidFill>
                <a:latin typeface="Arial" panose="020B0604020202020204" pitchFamily="34" charset="0"/>
              </a:defRPr>
            </a:lvl2pPr>
            <a:lvl3pPr marL="1143000" indent="-228600" defTabSz="930275" eaLnBrk="0" hangingPunct="0">
              <a:defRPr sz="2800" b="1">
                <a:solidFill>
                  <a:schemeClr val="bg2"/>
                </a:solidFill>
                <a:latin typeface="Arial" panose="020B0604020202020204" pitchFamily="34" charset="0"/>
              </a:defRPr>
            </a:lvl3pPr>
            <a:lvl4pPr marL="1600200" indent="-228600" defTabSz="930275" eaLnBrk="0" hangingPunct="0">
              <a:defRPr sz="2800" b="1">
                <a:solidFill>
                  <a:schemeClr val="bg2"/>
                </a:solidFill>
                <a:latin typeface="Arial" panose="020B0604020202020204" pitchFamily="34" charset="0"/>
              </a:defRPr>
            </a:lvl4pPr>
            <a:lvl5pPr marL="2057400" indent="-228600" defTabSz="930275" eaLnBrk="0" hangingPunct="0">
              <a:defRPr sz="2800" b="1">
                <a:solidFill>
                  <a:schemeClr val="bg2"/>
                </a:solidFill>
                <a:latin typeface="Arial" panose="020B0604020202020204" pitchFamily="34" charset="0"/>
              </a:defRPr>
            </a:lvl5pPr>
            <a:lvl6pPr marL="2514600" indent="-228600" defTabSz="930275" eaLnBrk="0" fontAlgn="base" hangingPunct="0">
              <a:spcBef>
                <a:spcPct val="0"/>
              </a:spcBef>
              <a:spcAft>
                <a:spcPct val="0"/>
              </a:spcAft>
              <a:defRPr sz="2800" b="1">
                <a:solidFill>
                  <a:schemeClr val="bg2"/>
                </a:solidFill>
                <a:latin typeface="Arial" panose="020B0604020202020204" pitchFamily="34" charset="0"/>
              </a:defRPr>
            </a:lvl6pPr>
            <a:lvl7pPr marL="2971800" indent="-228600" defTabSz="930275" eaLnBrk="0" fontAlgn="base" hangingPunct="0">
              <a:spcBef>
                <a:spcPct val="0"/>
              </a:spcBef>
              <a:spcAft>
                <a:spcPct val="0"/>
              </a:spcAft>
              <a:defRPr sz="2800" b="1">
                <a:solidFill>
                  <a:schemeClr val="bg2"/>
                </a:solidFill>
                <a:latin typeface="Arial" panose="020B0604020202020204" pitchFamily="34" charset="0"/>
              </a:defRPr>
            </a:lvl7pPr>
            <a:lvl8pPr marL="3429000" indent="-228600" defTabSz="930275" eaLnBrk="0" fontAlgn="base" hangingPunct="0">
              <a:spcBef>
                <a:spcPct val="0"/>
              </a:spcBef>
              <a:spcAft>
                <a:spcPct val="0"/>
              </a:spcAft>
              <a:defRPr sz="2800" b="1">
                <a:solidFill>
                  <a:schemeClr val="bg2"/>
                </a:solidFill>
                <a:latin typeface="Arial" panose="020B0604020202020204" pitchFamily="34" charset="0"/>
              </a:defRPr>
            </a:lvl8pPr>
            <a:lvl9pPr marL="3886200" indent="-228600" defTabSz="930275" eaLnBrk="0" fontAlgn="base" hangingPunct="0">
              <a:spcBef>
                <a:spcPct val="0"/>
              </a:spcBef>
              <a:spcAft>
                <a:spcPct val="0"/>
              </a:spcAft>
              <a:defRPr sz="2800" b="1">
                <a:solidFill>
                  <a:schemeClr val="bg2"/>
                </a:solidFill>
                <a:latin typeface="Arial" panose="020B0604020202020204" pitchFamily="34" charset="0"/>
              </a:defRPr>
            </a:lvl9pPr>
          </a:lstStyle>
          <a:p>
            <a:pPr eaLnBrk="1" hangingPunct="1"/>
            <a:fld id="{6430037D-032C-45C4-8C94-4ACF950DA037}" type="slidenum">
              <a:rPr lang="en-US" altLang="en-US" sz="1200" b="0">
                <a:solidFill>
                  <a:schemeClr val="tx1"/>
                </a:solidFill>
              </a:rPr>
              <a:pPr eaLnBrk="1" hangingPunct="1"/>
              <a:t>17</a:t>
            </a:fld>
            <a:endParaRPr lang="en-US" altLang="en-US" sz="1200" b="0">
              <a:solidFill>
                <a:schemeClr val="tx1"/>
              </a:solidFill>
            </a:endParaRPr>
          </a:p>
        </p:txBody>
      </p:sp>
      <p:sp>
        <p:nvSpPr>
          <p:cNvPr id="91139" name="Rectangle 2">
            <a:extLst>
              <a:ext uri="{FF2B5EF4-FFF2-40B4-BE49-F238E27FC236}">
                <a16:creationId xmlns:a16="http://schemas.microsoft.com/office/drawing/2014/main" id="{823E771A-E0C6-46A1-BE5A-C602C6466C65}"/>
              </a:ext>
            </a:extLst>
          </p:cNvPr>
          <p:cNvSpPr>
            <a:spLocks noGrp="1" noRot="1" noChangeAspect="1" noChangeArrowheads="1" noTextEdit="1"/>
          </p:cNvSpPr>
          <p:nvPr>
            <p:ph type="sldImg"/>
          </p:nvPr>
        </p:nvSpPr>
        <p:spPr>
          <a:solidFill>
            <a:srgbClr val="FFFFFF"/>
          </a:solidFill>
          <a:ln/>
        </p:spPr>
      </p:sp>
      <p:sp>
        <p:nvSpPr>
          <p:cNvPr id="91140" name="Rectangle 3">
            <a:extLst>
              <a:ext uri="{FF2B5EF4-FFF2-40B4-BE49-F238E27FC236}">
                <a16:creationId xmlns:a16="http://schemas.microsoft.com/office/drawing/2014/main" id="{B748E6E9-81E6-48E8-BE71-01C381C4D372}"/>
              </a:ext>
            </a:extLst>
          </p:cNvPr>
          <p:cNvSpPr>
            <a:spLocks noGrp="1" noChangeArrowheads="1"/>
          </p:cNvSpPr>
          <p:nvPr>
            <p:ph type="body" idx="1"/>
          </p:nvPr>
        </p:nvSpPr>
        <p:spPr>
          <a:xfrm>
            <a:off x="701675" y="4410075"/>
            <a:ext cx="5594350" cy="4178300"/>
          </a:xfrm>
          <a:solidFill>
            <a:srgbClr val="FFFFFF"/>
          </a:solidFill>
          <a:ln>
            <a:solidFill>
              <a:srgbClr val="000000"/>
            </a:solidFill>
          </a:ln>
        </p:spPr>
        <p:txBody>
          <a:bodyPr/>
          <a:lstStyle/>
          <a:p>
            <a:pPr eaLnBrk="1" hangingPunct="1"/>
            <a:r>
              <a:rPr lang="en-US" altLang="en-US">
                <a:latin typeface="Arial" panose="020B0604020202020204" pitchFamily="34" charset="0"/>
              </a:rPr>
              <a:t>When using data, you can also maintain data quality by recalling the 5 criterion.  Use information in communication by holding back assumptions and opinion and focus on the information / data that are available.  Sharing with the information user aspects of the quality of that information will serve to strengthen whatever it is that you are communication.  You have data quality on your side.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DACDBA2C-46AE-46A8-90E5-9EBFEFD178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800" b="1">
                <a:solidFill>
                  <a:schemeClr val="bg2"/>
                </a:solidFill>
                <a:latin typeface="Arial" panose="020B0604020202020204" pitchFamily="34" charset="0"/>
              </a:defRPr>
            </a:lvl1pPr>
            <a:lvl2pPr marL="742950" indent="-285750" defTabSz="930275" eaLnBrk="0" hangingPunct="0">
              <a:defRPr sz="2800" b="1">
                <a:solidFill>
                  <a:schemeClr val="bg2"/>
                </a:solidFill>
                <a:latin typeface="Arial" panose="020B0604020202020204" pitchFamily="34" charset="0"/>
              </a:defRPr>
            </a:lvl2pPr>
            <a:lvl3pPr marL="1143000" indent="-228600" defTabSz="930275" eaLnBrk="0" hangingPunct="0">
              <a:defRPr sz="2800" b="1">
                <a:solidFill>
                  <a:schemeClr val="bg2"/>
                </a:solidFill>
                <a:latin typeface="Arial" panose="020B0604020202020204" pitchFamily="34" charset="0"/>
              </a:defRPr>
            </a:lvl3pPr>
            <a:lvl4pPr marL="1600200" indent="-228600" defTabSz="930275" eaLnBrk="0" hangingPunct="0">
              <a:defRPr sz="2800" b="1">
                <a:solidFill>
                  <a:schemeClr val="bg2"/>
                </a:solidFill>
                <a:latin typeface="Arial" panose="020B0604020202020204" pitchFamily="34" charset="0"/>
              </a:defRPr>
            </a:lvl4pPr>
            <a:lvl5pPr marL="2057400" indent="-228600" defTabSz="930275" eaLnBrk="0" hangingPunct="0">
              <a:defRPr sz="2800" b="1">
                <a:solidFill>
                  <a:schemeClr val="bg2"/>
                </a:solidFill>
                <a:latin typeface="Arial" panose="020B0604020202020204" pitchFamily="34" charset="0"/>
              </a:defRPr>
            </a:lvl5pPr>
            <a:lvl6pPr marL="2514600" indent="-228600" defTabSz="930275" eaLnBrk="0" fontAlgn="base" hangingPunct="0">
              <a:spcBef>
                <a:spcPct val="0"/>
              </a:spcBef>
              <a:spcAft>
                <a:spcPct val="0"/>
              </a:spcAft>
              <a:defRPr sz="2800" b="1">
                <a:solidFill>
                  <a:schemeClr val="bg2"/>
                </a:solidFill>
                <a:latin typeface="Arial" panose="020B0604020202020204" pitchFamily="34" charset="0"/>
              </a:defRPr>
            </a:lvl6pPr>
            <a:lvl7pPr marL="2971800" indent="-228600" defTabSz="930275" eaLnBrk="0" fontAlgn="base" hangingPunct="0">
              <a:spcBef>
                <a:spcPct val="0"/>
              </a:spcBef>
              <a:spcAft>
                <a:spcPct val="0"/>
              </a:spcAft>
              <a:defRPr sz="2800" b="1">
                <a:solidFill>
                  <a:schemeClr val="bg2"/>
                </a:solidFill>
                <a:latin typeface="Arial" panose="020B0604020202020204" pitchFamily="34" charset="0"/>
              </a:defRPr>
            </a:lvl7pPr>
            <a:lvl8pPr marL="3429000" indent="-228600" defTabSz="930275" eaLnBrk="0" fontAlgn="base" hangingPunct="0">
              <a:spcBef>
                <a:spcPct val="0"/>
              </a:spcBef>
              <a:spcAft>
                <a:spcPct val="0"/>
              </a:spcAft>
              <a:defRPr sz="2800" b="1">
                <a:solidFill>
                  <a:schemeClr val="bg2"/>
                </a:solidFill>
                <a:latin typeface="Arial" panose="020B0604020202020204" pitchFamily="34" charset="0"/>
              </a:defRPr>
            </a:lvl8pPr>
            <a:lvl9pPr marL="3886200" indent="-228600" defTabSz="930275" eaLnBrk="0" fontAlgn="base" hangingPunct="0">
              <a:spcBef>
                <a:spcPct val="0"/>
              </a:spcBef>
              <a:spcAft>
                <a:spcPct val="0"/>
              </a:spcAft>
              <a:defRPr sz="2800" b="1">
                <a:solidFill>
                  <a:schemeClr val="bg2"/>
                </a:solidFill>
                <a:latin typeface="Arial" panose="020B0604020202020204" pitchFamily="34" charset="0"/>
              </a:defRPr>
            </a:lvl9pPr>
          </a:lstStyle>
          <a:p>
            <a:pPr eaLnBrk="1" hangingPunct="1"/>
            <a:fld id="{50F93676-7C9F-46DE-A36E-D87106C32E27}" type="slidenum">
              <a:rPr lang="en-US" altLang="en-US" sz="1200" b="0">
                <a:solidFill>
                  <a:schemeClr val="tx1"/>
                </a:solidFill>
              </a:rPr>
              <a:pPr eaLnBrk="1" hangingPunct="1"/>
              <a:t>18</a:t>
            </a:fld>
            <a:endParaRPr lang="en-US" altLang="en-US" sz="1200" b="0">
              <a:solidFill>
                <a:schemeClr val="tx1"/>
              </a:solidFill>
            </a:endParaRPr>
          </a:p>
        </p:txBody>
      </p:sp>
      <p:sp>
        <p:nvSpPr>
          <p:cNvPr id="94211" name="Rectangle 2">
            <a:extLst>
              <a:ext uri="{FF2B5EF4-FFF2-40B4-BE49-F238E27FC236}">
                <a16:creationId xmlns:a16="http://schemas.microsoft.com/office/drawing/2014/main" id="{42191CFE-2B28-49AE-9683-CE28493121ED}"/>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D9BD62E3-E5F5-4A6E-ABDA-9BFE34BD55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[Read through DQA process beginning at upper right]</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For your own Data Quality Process you can begin by training staff in Data Quality and have conversations for understanding and engagment in your own Data Quality Management plan.  </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Next, perform your own self-evaluation (contained in M&amp;E Work Plan template) to assess your own current Data Quality constraints.  Run error logs if this exist.  You want to encourage staff to record any data errors that come up.  These error logs are reviewed at this time to track common data quality issues.  Compile short report of findings.  Complete and update your Data Quality plan and have Indicator Information Sheets completed.  </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Auditor will then review your self-assessment,  She will then review your error logs and examine partner data (up and down stream).  She will then follow the audit trail to your database.  Output reports (donor reports) are audited.  That is to say, she will follow a reported piece of data from report back to data base, and on back through the data stages to collection and source. Sometime after she will submit the audit report.  </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You will then examine the auditor report noticing any data quality non-compliance notes.  At this time, you are given and opportunity to close (address) any non-compliance issues.  Steps have been taken to address any noted ‘risky’ data practices.  You should then update the data quality plan, including indicator information sheets, as need.  </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7B098270-4E4E-48D9-971D-B908C03913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800" b="1">
                <a:solidFill>
                  <a:schemeClr val="bg2"/>
                </a:solidFill>
                <a:latin typeface="Arial" panose="020B0604020202020204" pitchFamily="34" charset="0"/>
              </a:defRPr>
            </a:lvl1pPr>
            <a:lvl2pPr marL="742950" indent="-285750" defTabSz="930275" eaLnBrk="0" hangingPunct="0">
              <a:defRPr sz="2800" b="1">
                <a:solidFill>
                  <a:schemeClr val="bg2"/>
                </a:solidFill>
                <a:latin typeface="Arial" panose="020B0604020202020204" pitchFamily="34" charset="0"/>
              </a:defRPr>
            </a:lvl2pPr>
            <a:lvl3pPr marL="1143000" indent="-228600" defTabSz="930275" eaLnBrk="0" hangingPunct="0">
              <a:defRPr sz="2800" b="1">
                <a:solidFill>
                  <a:schemeClr val="bg2"/>
                </a:solidFill>
                <a:latin typeface="Arial" panose="020B0604020202020204" pitchFamily="34" charset="0"/>
              </a:defRPr>
            </a:lvl3pPr>
            <a:lvl4pPr marL="1600200" indent="-228600" defTabSz="930275" eaLnBrk="0" hangingPunct="0">
              <a:defRPr sz="2800" b="1">
                <a:solidFill>
                  <a:schemeClr val="bg2"/>
                </a:solidFill>
                <a:latin typeface="Arial" panose="020B0604020202020204" pitchFamily="34" charset="0"/>
              </a:defRPr>
            </a:lvl4pPr>
            <a:lvl5pPr marL="2057400" indent="-228600" defTabSz="930275" eaLnBrk="0" hangingPunct="0">
              <a:defRPr sz="2800" b="1">
                <a:solidFill>
                  <a:schemeClr val="bg2"/>
                </a:solidFill>
                <a:latin typeface="Arial" panose="020B0604020202020204" pitchFamily="34" charset="0"/>
              </a:defRPr>
            </a:lvl5pPr>
            <a:lvl6pPr marL="2514600" indent="-228600" defTabSz="930275" eaLnBrk="0" fontAlgn="base" hangingPunct="0">
              <a:spcBef>
                <a:spcPct val="0"/>
              </a:spcBef>
              <a:spcAft>
                <a:spcPct val="0"/>
              </a:spcAft>
              <a:defRPr sz="2800" b="1">
                <a:solidFill>
                  <a:schemeClr val="bg2"/>
                </a:solidFill>
                <a:latin typeface="Arial" panose="020B0604020202020204" pitchFamily="34" charset="0"/>
              </a:defRPr>
            </a:lvl6pPr>
            <a:lvl7pPr marL="2971800" indent="-228600" defTabSz="930275" eaLnBrk="0" fontAlgn="base" hangingPunct="0">
              <a:spcBef>
                <a:spcPct val="0"/>
              </a:spcBef>
              <a:spcAft>
                <a:spcPct val="0"/>
              </a:spcAft>
              <a:defRPr sz="2800" b="1">
                <a:solidFill>
                  <a:schemeClr val="bg2"/>
                </a:solidFill>
                <a:latin typeface="Arial" panose="020B0604020202020204" pitchFamily="34" charset="0"/>
              </a:defRPr>
            </a:lvl7pPr>
            <a:lvl8pPr marL="3429000" indent="-228600" defTabSz="930275" eaLnBrk="0" fontAlgn="base" hangingPunct="0">
              <a:spcBef>
                <a:spcPct val="0"/>
              </a:spcBef>
              <a:spcAft>
                <a:spcPct val="0"/>
              </a:spcAft>
              <a:defRPr sz="2800" b="1">
                <a:solidFill>
                  <a:schemeClr val="bg2"/>
                </a:solidFill>
                <a:latin typeface="Arial" panose="020B0604020202020204" pitchFamily="34" charset="0"/>
              </a:defRPr>
            </a:lvl8pPr>
            <a:lvl9pPr marL="3886200" indent="-228600" defTabSz="930275" eaLnBrk="0" fontAlgn="base" hangingPunct="0">
              <a:spcBef>
                <a:spcPct val="0"/>
              </a:spcBef>
              <a:spcAft>
                <a:spcPct val="0"/>
              </a:spcAft>
              <a:defRPr sz="2800" b="1">
                <a:solidFill>
                  <a:schemeClr val="bg2"/>
                </a:solidFill>
                <a:latin typeface="Arial" panose="020B0604020202020204" pitchFamily="34" charset="0"/>
              </a:defRPr>
            </a:lvl9pPr>
          </a:lstStyle>
          <a:p>
            <a:pPr eaLnBrk="1" hangingPunct="1"/>
            <a:fld id="{1F64B7FD-4F66-4D3B-9846-B2011F06C2A8}" type="slidenum">
              <a:rPr lang="en-US" altLang="en-US" sz="1200" b="0">
                <a:solidFill>
                  <a:schemeClr val="tx1"/>
                </a:solidFill>
              </a:rPr>
              <a:pPr eaLnBrk="1" hangingPunct="1"/>
              <a:t>19</a:t>
            </a:fld>
            <a:endParaRPr lang="en-US" altLang="en-US" sz="1200" b="0">
              <a:solidFill>
                <a:schemeClr val="tx1"/>
              </a:solidFill>
            </a:endParaRPr>
          </a:p>
        </p:txBody>
      </p:sp>
      <p:sp>
        <p:nvSpPr>
          <p:cNvPr id="74755" name="Rectangle 2">
            <a:extLst>
              <a:ext uri="{FF2B5EF4-FFF2-40B4-BE49-F238E27FC236}">
                <a16:creationId xmlns:a16="http://schemas.microsoft.com/office/drawing/2014/main" id="{7C83BE28-DE61-42B8-BCE1-04D4F3CDA973}"/>
              </a:ext>
            </a:extLst>
          </p:cNvPr>
          <p:cNvSpPr>
            <a:spLocks noGrp="1" noRot="1" noChangeAspect="1" noChangeArrowheads="1" noTextEdit="1"/>
          </p:cNvSpPr>
          <p:nvPr>
            <p:ph type="sldImg"/>
          </p:nvPr>
        </p:nvSpPr>
        <p:spPr>
          <a:solidFill>
            <a:srgbClr val="FFFFFF"/>
          </a:solidFill>
          <a:ln/>
        </p:spPr>
      </p:sp>
      <p:sp>
        <p:nvSpPr>
          <p:cNvPr id="74756" name="Rectangle 3">
            <a:extLst>
              <a:ext uri="{FF2B5EF4-FFF2-40B4-BE49-F238E27FC236}">
                <a16:creationId xmlns:a16="http://schemas.microsoft.com/office/drawing/2014/main" id="{F10DF77A-A1E6-4A2C-8EFC-E6C1974EA3CD}"/>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Arial" panose="020B0604020202020204" pitchFamily="34" charset="0"/>
              </a:rPr>
              <a:t>This picture represents three dart boards and the XXX are measurements.  The closer the measurements are to the center of the dart boards, the more accurate/valid, reliable and precise they are.</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We want to aim for our data quality to be in the center.  The data quality plan helps you aim towards the center of the target and plan for the times the target is missed.</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1"/>
          <p:cNvGrpSpPr>
            <a:grpSpLocks/>
          </p:cNvGrpSpPr>
          <p:nvPr userDrawn="1"/>
        </p:nvGrpSpPr>
        <p:grpSpPr bwMode="auto">
          <a:xfrm>
            <a:off x="504825" y="349250"/>
            <a:ext cx="4114800" cy="739775"/>
            <a:chOff x="222" y="954"/>
            <a:chExt cx="6978" cy="1348"/>
          </a:xfrm>
        </p:grpSpPr>
        <p:pic>
          <p:nvPicPr>
            <p:cNvPr id="5" name="Picture 2" descr="us"/>
            <p:cNvPicPr>
              <a:picLocks noChangeAspect="1" noChangeArrowheads="1"/>
            </p:cNvPicPr>
            <p:nvPr/>
          </p:nvPicPr>
          <p:blipFill>
            <a:blip r:embed="rId2" cstate="print">
              <a:lum contrast="30000"/>
              <a:extLst>
                <a:ext uri="{28A0092B-C50C-407E-A947-70E740481C1C}">
                  <a14:useLocalDpi xmlns:a14="http://schemas.microsoft.com/office/drawing/2010/main" val="0"/>
                </a:ext>
              </a:extLst>
            </a:blip>
            <a:srcRect/>
            <a:stretch>
              <a:fillRect/>
            </a:stretch>
          </p:blipFill>
          <p:spPr bwMode="auto">
            <a:xfrm>
              <a:off x="222" y="954"/>
              <a:ext cx="2478" cy="1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USAID Brand Horizontal"/>
            <p:cNvPicPr>
              <a:picLocks noChangeAspect="1" noChangeArrowheads="1"/>
            </p:cNvPicPr>
            <p:nvPr/>
          </p:nvPicPr>
          <p:blipFill>
            <a:blip r:embed="rId3">
              <a:lum contrast="30000"/>
              <a:extLst>
                <a:ext uri="{28A0092B-C50C-407E-A947-70E740481C1C}">
                  <a14:useLocalDpi xmlns:a14="http://schemas.microsoft.com/office/drawing/2010/main" val="0"/>
                </a:ext>
              </a:extLst>
            </a:blip>
            <a:srcRect/>
            <a:stretch>
              <a:fillRect/>
            </a:stretch>
          </p:blipFill>
          <p:spPr bwMode="auto">
            <a:xfrm>
              <a:off x="3454" y="1076"/>
              <a:ext cx="3746" cy="1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9" descr="D:\Office Data\HSSP\JSI RTI_logo_text.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86600" y="415925"/>
            <a:ext cx="163988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1524000" y="6324600"/>
            <a:ext cx="12115800" cy="1752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0" y="1600201"/>
            <a:ext cx="9144000" cy="2514600"/>
          </a:xfrm>
          <a:solidFill>
            <a:srgbClr val="002A6C"/>
          </a:solidFill>
        </p:spPr>
        <p:txBody>
          <a:bodyPr/>
          <a:lstStyle>
            <a:lvl1pPr>
              <a:defRPr>
                <a:solidFill>
                  <a:schemeClr val="bg1"/>
                </a:solidFill>
                <a:latin typeface="Gill Sans MT" panose="020B0502020104020203" pitchFamily="34" charset="0"/>
              </a:defRPr>
            </a:lvl1pPr>
          </a:lstStyle>
          <a:p>
            <a:r>
              <a:rPr lang="en-US" dirty="0"/>
              <a:t>Click to edit Master title style</a:t>
            </a:r>
          </a:p>
        </p:txBody>
      </p:sp>
      <p:sp>
        <p:nvSpPr>
          <p:cNvPr id="3" name="Subtitle 2"/>
          <p:cNvSpPr>
            <a:spLocks noGrp="1"/>
          </p:cNvSpPr>
          <p:nvPr>
            <p:ph type="subTitle" idx="1"/>
          </p:nvPr>
        </p:nvSpPr>
        <p:spPr>
          <a:xfrm>
            <a:off x="1295400" y="4343400"/>
            <a:ext cx="6400800" cy="1371600"/>
          </a:xfrm>
        </p:spPr>
        <p:txBody>
          <a:bodyPr/>
          <a:lstStyle>
            <a:lvl1pPr marL="0" indent="0" algn="ctr">
              <a:buNone/>
              <a:defRPr>
                <a:latin typeface="Gill Sans MT" panose="020B0502020104020203"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9" name="Date Placeholder 3"/>
          <p:cNvSpPr>
            <a:spLocks noGrp="1"/>
          </p:cNvSpPr>
          <p:nvPr>
            <p:ph type="dt" sz="half" idx="10"/>
          </p:nvPr>
        </p:nvSpPr>
        <p:spPr/>
        <p:txBody>
          <a:bodyPr/>
          <a:lstStyle>
            <a:lvl1pPr>
              <a:defRPr/>
            </a:lvl1pPr>
          </a:lstStyle>
          <a:p>
            <a:pPr>
              <a:defRPr/>
            </a:pPr>
            <a:fld id="{FB3BDCE5-AF8E-4094-AB3F-7660D34433EE}" type="datetime1">
              <a:rPr lang="en-US"/>
              <a:pPr>
                <a:defRPr/>
              </a:pPr>
              <a:t>8/28/2019</a:t>
            </a:fld>
            <a:endParaRPr lang="en-US" dirty="0"/>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96A25952-6E06-4353-816A-B22D5B4859C3}" type="slidenum">
              <a:rPr lang="en-US"/>
              <a:pPr>
                <a:defRPr/>
              </a:pPr>
              <a:t>‹#›</a:t>
            </a:fld>
            <a:endParaRPr lang="en-US" dirty="0"/>
          </a:p>
        </p:txBody>
      </p:sp>
    </p:spTree>
    <p:extLst>
      <p:ext uri="{BB962C8B-B14F-4D97-AF65-F5344CB8AC3E}">
        <p14:creationId xmlns:p14="http://schemas.microsoft.com/office/powerpoint/2010/main" val="3047805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28/8/2019</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67E74579-E52B-49BA-B256-F669F83221F0}" type="slidenum">
              <a:rPr lang="en-SG"/>
              <a:pPr>
                <a:defRPr/>
              </a:pPr>
              <a:t>‹#›</a:t>
            </a:fld>
            <a:endParaRPr lang="en-SG" dirty="0"/>
          </a:p>
        </p:txBody>
      </p:sp>
    </p:spTree>
    <p:extLst>
      <p:ext uri="{BB962C8B-B14F-4D97-AF65-F5344CB8AC3E}">
        <p14:creationId xmlns:p14="http://schemas.microsoft.com/office/powerpoint/2010/main" val="232089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28/8/2019</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60C9F1DE-133F-4588-BA23-47DF438B9F15}" type="slidenum">
              <a:rPr lang="en-SG"/>
              <a:pPr>
                <a:defRPr/>
              </a:pPr>
              <a:t>‹#›</a:t>
            </a:fld>
            <a:endParaRPr lang="en-SG" dirty="0"/>
          </a:p>
        </p:txBody>
      </p:sp>
    </p:spTree>
    <p:extLst>
      <p:ext uri="{BB962C8B-B14F-4D97-AF65-F5344CB8AC3E}">
        <p14:creationId xmlns:p14="http://schemas.microsoft.com/office/powerpoint/2010/main" val="4094425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28/8/2019</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C50BF86B-A8E5-49BA-B2CE-347592C37689}" type="slidenum">
              <a:rPr lang="en-SG"/>
              <a:pPr>
                <a:defRPr/>
              </a:pPr>
              <a:t>‹#›</a:t>
            </a:fld>
            <a:endParaRPr lang="en-SG" dirty="0"/>
          </a:p>
        </p:txBody>
      </p:sp>
    </p:spTree>
    <p:extLst>
      <p:ext uri="{BB962C8B-B14F-4D97-AF65-F5344CB8AC3E}">
        <p14:creationId xmlns:p14="http://schemas.microsoft.com/office/powerpoint/2010/main" val="2787900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28/8/2019</a:t>
            </a:fld>
            <a:endParaRPr lang="en-SG" dirty="0"/>
          </a:p>
        </p:txBody>
      </p:sp>
      <p:sp>
        <p:nvSpPr>
          <p:cNvPr id="6" name="Footer Placeholder 4"/>
          <p:cNvSpPr>
            <a:spLocks noGrp="1"/>
          </p:cNvSpPr>
          <p:nvPr>
            <p:ph type="ftr" sz="quarter" idx="11"/>
          </p:nvPr>
        </p:nvSpPr>
        <p:spPr/>
        <p:txBody>
          <a:bodyPr/>
          <a:lstStyle>
            <a:lvl1pPr>
              <a:defRPr/>
            </a:lvl1pPr>
          </a:lstStyle>
          <a:p>
            <a:pPr>
              <a:defRPr/>
            </a:pPr>
            <a:endParaRPr lang="en-SG"/>
          </a:p>
        </p:txBody>
      </p:sp>
      <p:sp>
        <p:nvSpPr>
          <p:cNvPr id="7" name="Slide Number Placeholder 5"/>
          <p:cNvSpPr>
            <a:spLocks noGrp="1"/>
          </p:cNvSpPr>
          <p:nvPr>
            <p:ph type="sldNum" sz="quarter" idx="12"/>
          </p:nvPr>
        </p:nvSpPr>
        <p:spPr/>
        <p:txBody>
          <a:bodyPr/>
          <a:lstStyle>
            <a:lvl1pPr>
              <a:defRPr/>
            </a:lvl1pPr>
          </a:lstStyle>
          <a:p>
            <a:pPr>
              <a:defRPr/>
            </a:pPr>
            <a:fld id="{1112A477-80C1-4827-9C94-C2775F9092C6}" type="slidenum">
              <a:rPr lang="en-SG"/>
              <a:pPr>
                <a:defRPr/>
              </a:pPr>
              <a:t>‹#›</a:t>
            </a:fld>
            <a:endParaRPr lang="en-SG" dirty="0"/>
          </a:p>
        </p:txBody>
      </p:sp>
    </p:spTree>
    <p:extLst>
      <p:ext uri="{BB962C8B-B14F-4D97-AF65-F5344CB8AC3E}">
        <p14:creationId xmlns:p14="http://schemas.microsoft.com/office/powerpoint/2010/main" val="882098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28/8/2019</a:t>
            </a:fld>
            <a:endParaRPr lang="en-SG" dirty="0"/>
          </a:p>
        </p:txBody>
      </p:sp>
      <p:sp>
        <p:nvSpPr>
          <p:cNvPr id="8" name="Footer Placeholder 4"/>
          <p:cNvSpPr>
            <a:spLocks noGrp="1"/>
          </p:cNvSpPr>
          <p:nvPr>
            <p:ph type="ftr" sz="quarter" idx="11"/>
          </p:nvPr>
        </p:nvSpPr>
        <p:spPr/>
        <p:txBody>
          <a:bodyPr/>
          <a:lstStyle>
            <a:lvl1pPr>
              <a:defRPr/>
            </a:lvl1pPr>
          </a:lstStyle>
          <a:p>
            <a:pPr>
              <a:defRPr/>
            </a:pPr>
            <a:endParaRPr lang="en-SG"/>
          </a:p>
        </p:txBody>
      </p:sp>
      <p:sp>
        <p:nvSpPr>
          <p:cNvPr id="9" name="Slide Number Placeholder 5"/>
          <p:cNvSpPr>
            <a:spLocks noGrp="1"/>
          </p:cNvSpPr>
          <p:nvPr>
            <p:ph type="sldNum" sz="quarter" idx="12"/>
          </p:nvPr>
        </p:nvSpPr>
        <p:spPr/>
        <p:txBody>
          <a:bodyPr/>
          <a:lstStyle>
            <a:lvl1pPr>
              <a:defRPr/>
            </a:lvl1pPr>
          </a:lstStyle>
          <a:p>
            <a:pPr>
              <a:defRPr/>
            </a:pPr>
            <a:fld id="{26003EC0-376C-4081-86FD-7F0F905515B0}" type="slidenum">
              <a:rPr lang="en-SG"/>
              <a:pPr>
                <a:defRPr/>
              </a:pPr>
              <a:t>‹#›</a:t>
            </a:fld>
            <a:endParaRPr lang="en-SG" dirty="0"/>
          </a:p>
        </p:txBody>
      </p:sp>
    </p:spTree>
    <p:extLst>
      <p:ext uri="{BB962C8B-B14F-4D97-AF65-F5344CB8AC3E}">
        <p14:creationId xmlns:p14="http://schemas.microsoft.com/office/powerpoint/2010/main" val="1888758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28/8/2019</a:t>
            </a:fld>
            <a:endParaRPr lang="en-SG" dirty="0"/>
          </a:p>
        </p:txBody>
      </p:sp>
      <p:sp>
        <p:nvSpPr>
          <p:cNvPr id="4" name="Footer Placeholder 4"/>
          <p:cNvSpPr>
            <a:spLocks noGrp="1"/>
          </p:cNvSpPr>
          <p:nvPr>
            <p:ph type="ftr" sz="quarter" idx="11"/>
          </p:nvPr>
        </p:nvSpPr>
        <p:spPr/>
        <p:txBody>
          <a:bodyPr/>
          <a:lstStyle>
            <a:lvl1pPr>
              <a:defRPr/>
            </a:lvl1pPr>
          </a:lstStyle>
          <a:p>
            <a:pPr>
              <a:defRPr/>
            </a:pPr>
            <a:endParaRPr lang="en-SG"/>
          </a:p>
        </p:txBody>
      </p:sp>
      <p:sp>
        <p:nvSpPr>
          <p:cNvPr id="5" name="Slide Number Placeholder 5"/>
          <p:cNvSpPr>
            <a:spLocks noGrp="1"/>
          </p:cNvSpPr>
          <p:nvPr>
            <p:ph type="sldNum" sz="quarter" idx="12"/>
          </p:nvPr>
        </p:nvSpPr>
        <p:spPr/>
        <p:txBody>
          <a:bodyPr/>
          <a:lstStyle>
            <a:lvl1pPr>
              <a:defRPr/>
            </a:lvl1pPr>
          </a:lstStyle>
          <a:p>
            <a:pPr>
              <a:defRPr/>
            </a:pPr>
            <a:fld id="{95A04760-BD90-42C1-8F58-3EB242AECC4A}" type="slidenum">
              <a:rPr lang="en-SG"/>
              <a:pPr>
                <a:defRPr/>
              </a:pPr>
              <a:t>‹#›</a:t>
            </a:fld>
            <a:endParaRPr lang="en-SG" dirty="0"/>
          </a:p>
        </p:txBody>
      </p:sp>
    </p:spTree>
    <p:extLst>
      <p:ext uri="{BB962C8B-B14F-4D97-AF65-F5344CB8AC3E}">
        <p14:creationId xmlns:p14="http://schemas.microsoft.com/office/powerpoint/2010/main" val="3044500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28/8/2019</a:t>
            </a:fld>
            <a:endParaRPr lang="en-SG" dirty="0"/>
          </a:p>
        </p:txBody>
      </p:sp>
      <p:sp>
        <p:nvSpPr>
          <p:cNvPr id="3" name="Footer Placeholder 4"/>
          <p:cNvSpPr>
            <a:spLocks noGrp="1"/>
          </p:cNvSpPr>
          <p:nvPr>
            <p:ph type="ftr" sz="quarter" idx="11"/>
          </p:nvPr>
        </p:nvSpPr>
        <p:spPr/>
        <p:txBody>
          <a:bodyPr/>
          <a:lstStyle>
            <a:lvl1pPr>
              <a:defRPr/>
            </a:lvl1pPr>
          </a:lstStyle>
          <a:p>
            <a:pPr>
              <a:defRPr/>
            </a:pPr>
            <a:endParaRPr lang="en-SG"/>
          </a:p>
        </p:txBody>
      </p:sp>
      <p:sp>
        <p:nvSpPr>
          <p:cNvPr id="4" name="Slide Number Placeholder 5"/>
          <p:cNvSpPr>
            <a:spLocks noGrp="1"/>
          </p:cNvSpPr>
          <p:nvPr>
            <p:ph type="sldNum" sz="quarter" idx="12"/>
          </p:nvPr>
        </p:nvSpPr>
        <p:spPr/>
        <p:txBody>
          <a:bodyPr/>
          <a:lstStyle>
            <a:lvl1pPr>
              <a:defRPr/>
            </a:lvl1pPr>
          </a:lstStyle>
          <a:p>
            <a:pPr>
              <a:defRPr/>
            </a:pPr>
            <a:fld id="{5ACD7B03-196E-444C-B660-AF77A4088C07}" type="slidenum">
              <a:rPr lang="en-SG"/>
              <a:pPr>
                <a:defRPr/>
              </a:pPr>
              <a:t>‹#›</a:t>
            </a:fld>
            <a:endParaRPr lang="en-SG" dirty="0"/>
          </a:p>
        </p:txBody>
      </p:sp>
    </p:spTree>
    <p:extLst>
      <p:ext uri="{BB962C8B-B14F-4D97-AF65-F5344CB8AC3E}">
        <p14:creationId xmlns:p14="http://schemas.microsoft.com/office/powerpoint/2010/main" val="320882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28/8/2019</a:t>
            </a:fld>
            <a:endParaRPr lang="en-SG" dirty="0"/>
          </a:p>
        </p:txBody>
      </p:sp>
      <p:sp>
        <p:nvSpPr>
          <p:cNvPr id="6" name="Footer Placeholder 4"/>
          <p:cNvSpPr>
            <a:spLocks noGrp="1"/>
          </p:cNvSpPr>
          <p:nvPr>
            <p:ph type="ftr" sz="quarter" idx="11"/>
          </p:nvPr>
        </p:nvSpPr>
        <p:spPr/>
        <p:txBody>
          <a:bodyPr/>
          <a:lstStyle>
            <a:lvl1pPr>
              <a:defRPr/>
            </a:lvl1pPr>
          </a:lstStyle>
          <a:p>
            <a:pPr>
              <a:defRPr/>
            </a:pPr>
            <a:endParaRPr lang="en-SG"/>
          </a:p>
        </p:txBody>
      </p:sp>
      <p:sp>
        <p:nvSpPr>
          <p:cNvPr id="7" name="Slide Number Placeholder 5"/>
          <p:cNvSpPr>
            <a:spLocks noGrp="1"/>
          </p:cNvSpPr>
          <p:nvPr>
            <p:ph type="sldNum" sz="quarter" idx="12"/>
          </p:nvPr>
        </p:nvSpPr>
        <p:spPr/>
        <p:txBody>
          <a:bodyPr/>
          <a:lstStyle>
            <a:lvl1pPr>
              <a:defRPr/>
            </a:lvl1pPr>
          </a:lstStyle>
          <a:p>
            <a:pPr>
              <a:defRPr/>
            </a:pPr>
            <a:fld id="{47F90590-2ABD-4D55-A08E-A1956CB5E820}" type="slidenum">
              <a:rPr lang="en-SG"/>
              <a:pPr>
                <a:defRPr/>
              </a:pPr>
              <a:t>‹#›</a:t>
            </a:fld>
            <a:endParaRPr lang="en-SG" dirty="0"/>
          </a:p>
        </p:txBody>
      </p:sp>
    </p:spTree>
    <p:extLst>
      <p:ext uri="{BB962C8B-B14F-4D97-AF65-F5344CB8AC3E}">
        <p14:creationId xmlns:p14="http://schemas.microsoft.com/office/powerpoint/2010/main" val="283841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28/8/2019</a:t>
            </a:fld>
            <a:endParaRPr lang="en-SG" dirty="0"/>
          </a:p>
        </p:txBody>
      </p:sp>
      <p:sp>
        <p:nvSpPr>
          <p:cNvPr id="6" name="Footer Placeholder 4"/>
          <p:cNvSpPr>
            <a:spLocks noGrp="1"/>
          </p:cNvSpPr>
          <p:nvPr>
            <p:ph type="ftr" sz="quarter" idx="11"/>
          </p:nvPr>
        </p:nvSpPr>
        <p:spPr/>
        <p:txBody>
          <a:bodyPr/>
          <a:lstStyle>
            <a:lvl1pPr>
              <a:defRPr/>
            </a:lvl1pPr>
          </a:lstStyle>
          <a:p>
            <a:pPr>
              <a:defRPr/>
            </a:pPr>
            <a:endParaRPr lang="en-SG"/>
          </a:p>
        </p:txBody>
      </p:sp>
      <p:sp>
        <p:nvSpPr>
          <p:cNvPr id="7" name="Slide Number Placeholder 5"/>
          <p:cNvSpPr>
            <a:spLocks noGrp="1"/>
          </p:cNvSpPr>
          <p:nvPr>
            <p:ph type="sldNum" sz="quarter" idx="12"/>
          </p:nvPr>
        </p:nvSpPr>
        <p:spPr/>
        <p:txBody>
          <a:bodyPr/>
          <a:lstStyle>
            <a:lvl1pPr>
              <a:defRPr/>
            </a:lvl1pPr>
          </a:lstStyle>
          <a:p>
            <a:pPr>
              <a:defRPr/>
            </a:pPr>
            <a:fld id="{A70618FF-91D2-4421-8D47-7F8DEA4176FB}" type="slidenum">
              <a:rPr lang="en-SG"/>
              <a:pPr>
                <a:defRPr/>
              </a:pPr>
              <a:t>‹#›</a:t>
            </a:fld>
            <a:endParaRPr lang="en-SG" dirty="0"/>
          </a:p>
        </p:txBody>
      </p:sp>
    </p:spTree>
    <p:extLst>
      <p:ext uri="{BB962C8B-B14F-4D97-AF65-F5344CB8AC3E}">
        <p14:creationId xmlns:p14="http://schemas.microsoft.com/office/powerpoint/2010/main" val="30982677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28/8/2019</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DD9711C1-17CA-4A8E-A836-89044A907E81}" type="slidenum">
              <a:rPr lang="en-SG"/>
              <a:pPr>
                <a:defRPr/>
              </a:pPr>
              <a:t>‹#›</a:t>
            </a:fld>
            <a:endParaRPr lang="en-SG" dirty="0"/>
          </a:p>
        </p:txBody>
      </p:sp>
    </p:spTree>
    <p:extLst>
      <p:ext uri="{BB962C8B-B14F-4D97-AF65-F5344CB8AC3E}">
        <p14:creationId xmlns:p14="http://schemas.microsoft.com/office/powerpoint/2010/main" val="2235112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inal Slide w Disclaimer">
    <p:spTree>
      <p:nvGrpSpPr>
        <p:cNvPr id="1" name=""/>
        <p:cNvGrpSpPr/>
        <p:nvPr/>
      </p:nvGrpSpPr>
      <p:grpSpPr>
        <a:xfrm>
          <a:off x="0" y="0"/>
          <a:ext cx="0" cy="0"/>
          <a:chOff x="0" y="0"/>
          <a:chExt cx="0" cy="0"/>
        </a:xfrm>
      </p:grpSpPr>
      <p:grpSp>
        <p:nvGrpSpPr>
          <p:cNvPr id="3" name="Group 1"/>
          <p:cNvGrpSpPr>
            <a:grpSpLocks/>
          </p:cNvGrpSpPr>
          <p:nvPr userDrawn="1"/>
        </p:nvGrpSpPr>
        <p:grpSpPr bwMode="auto">
          <a:xfrm>
            <a:off x="504825" y="349250"/>
            <a:ext cx="4114800" cy="739775"/>
            <a:chOff x="222" y="954"/>
            <a:chExt cx="6978" cy="1348"/>
          </a:xfrm>
        </p:grpSpPr>
        <p:pic>
          <p:nvPicPr>
            <p:cNvPr id="4" name="Picture 2" descr="us"/>
            <p:cNvPicPr>
              <a:picLocks noChangeAspect="1" noChangeArrowheads="1"/>
            </p:cNvPicPr>
            <p:nvPr/>
          </p:nvPicPr>
          <p:blipFill>
            <a:blip r:embed="rId2" cstate="print">
              <a:lum contrast="30000"/>
              <a:extLst>
                <a:ext uri="{28A0092B-C50C-407E-A947-70E740481C1C}">
                  <a14:useLocalDpi xmlns:a14="http://schemas.microsoft.com/office/drawing/2010/main" val="0"/>
                </a:ext>
              </a:extLst>
            </a:blip>
            <a:srcRect/>
            <a:stretch>
              <a:fillRect/>
            </a:stretch>
          </p:blipFill>
          <p:spPr bwMode="auto">
            <a:xfrm>
              <a:off x="222" y="954"/>
              <a:ext cx="2478" cy="1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USAID Brand Horizontal"/>
            <p:cNvPicPr>
              <a:picLocks noChangeAspect="1" noChangeArrowheads="1"/>
            </p:cNvPicPr>
            <p:nvPr/>
          </p:nvPicPr>
          <p:blipFill>
            <a:blip r:embed="rId3">
              <a:lum contrast="30000"/>
              <a:extLst>
                <a:ext uri="{28A0092B-C50C-407E-A947-70E740481C1C}">
                  <a14:useLocalDpi xmlns:a14="http://schemas.microsoft.com/office/drawing/2010/main" val="0"/>
                </a:ext>
              </a:extLst>
            </a:blip>
            <a:srcRect/>
            <a:stretch>
              <a:fillRect/>
            </a:stretch>
          </p:blipFill>
          <p:spPr bwMode="auto">
            <a:xfrm>
              <a:off x="3454" y="1076"/>
              <a:ext cx="3746" cy="1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9" descr="D:\Office Data\HSSP\JSI RTI_logo_text.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86600" y="415925"/>
            <a:ext cx="163988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a:xfrm>
            <a:off x="-1524000" y="6324600"/>
            <a:ext cx="12115800" cy="1752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Subtitle 2"/>
          <p:cNvSpPr txBox="1">
            <a:spLocks/>
          </p:cNvSpPr>
          <p:nvPr userDrawn="1"/>
        </p:nvSpPr>
        <p:spPr bwMode="auto">
          <a:xfrm>
            <a:off x="228600" y="4343400"/>
            <a:ext cx="8763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a:solidFill>
                  <a:schemeClr val="tx1"/>
                </a:solidFill>
                <a:latin typeface="Arial" pitchFamily="34" charset="0"/>
                <a:ea typeface="Optima"/>
                <a:cs typeface="Optima"/>
              </a:defRPr>
            </a:lvl1pPr>
            <a:lvl2pPr marL="742950" indent="-285750" defTabSz="457200" eaLnBrk="0" hangingPunct="0">
              <a:defRPr>
                <a:solidFill>
                  <a:schemeClr val="tx1"/>
                </a:solidFill>
                <a:latin typeface="Arial" pitchFamily="34" charset="0"/>
                <a:ea typeface="Optima"/>
                <a:cs typeface="Optima"/>
              </a:defRPr>
            </a:lvl2pPr>
            <a:lvl3pPr marL="1143000" indent="-228600" defTabSz="457200" eaLnBrk="0" hangingPunct="0">
              <a:defRPr>
                <a:solidFill>
                  <a:schemeClr val="tx1"/>
                </a:solidFill>
                <a:latin typeface="Arial" pitchFamily="34" charset="0"/>
                <a:ea typeface="Optima"/>
                <a:cs typeface="Optima"/>
              </a:defRPr>
            </a:lvl3pPr>
            <a:lvl4pPr marL="1600200" indent="-228600" defTabSz="457200" eaLnBrk="0" hangingPunct="0">
              <a:defRPr>
                <a:solidFill>
                  <a:schemeClr val="tx1"/>
                </a:solidFill>
                <a:latin typeface="Arial" pitchFamily="34" charset="0"/>
                <a:ea typeface="Optima"/>
                <a:cs typeface="Optima"/>
              </a:defRPr>
            </a:lvl4pPr>
            <a:lvl5pPr marL="2057400" indent="-228600" defTabSz="457200" eaLnBrk="0" hangingPunct="0">
              <a:defRPr>
                <a:solidFill>
                  <a:schemeClr val="tx1"/>
                </a:solidFill>
                <a:latin typeface="Arial" pitchFamily="34" charset="0"/>
                <a:ea typeface="Optima"/>
                <a:cs typeface="Optima"/>
              </a:defRPr>
            </a:lvl5pPr>
            <a:lvl6pPr marL="2514600" indent="-228600" defTabSz="457200" eaLnBrk="0" fontAlgn="base" hangingPunct="0">
              <a:spcBef>
                <a:spcPct val="0"/>
              </a:spcBef>
              <a:spcAft>
                <a:spcPct val="0"/>
              </a:spcAft>
              <a:defRPr>
                <a:solidFill>
                  <a:schemeClr val="tx1"/>
                </a:solidFill>
                <a:latin typeface="Arial" pitchFamily="34" charset="0"/>
                <a:ea typeface="Optima"/>
                <a:cs typeface="Optima"/>
              </a:defRPr>
            </a:lvl6pPr>
            <a:lvl7pPr marL="2971800" indent="-228600" defTabSz="457200" eaLnBrk="0" fontAlgn="base" hangingPunct="0">
              <a:spcBef>
                <a:spcPct val="0"/>
              </a:spcBef>
              <a:spcAft>
                <a:spcPct val="0"/>
              </a:spcAft>
              <a:defRPr>
                <a:solidFill>
                  <a:schemeClr val="tx1"/>
                </a:solidFill>
                <a:latin typeface="Arial" pitchFamily="34" charset="0"/>
                <a:ea typeface="Optima"/>
                <a:cs typeface="Optima"/>
              </a:defRPr>
            </a:lvl7pPr>
            <a:lvl8pPr marL="3429000" indent="-228600" defTabSz="457200" eaLnBrk="0" fontAlgn="base" hangingPunct="0">
              <a:spcBef>
                <a:spcPct val="0"/>
              </a:spcBef>
              <a:spcAft>
                <a:spcPct val="0"/>
              </a:spcAft>
              <a:defRPr>
                <a:solidFill>
                  <a:schemeClr val="tx1"/>
                </a:solidFill>
                <a:latin typeface="Arial" pitchFamily="34" charset="0"/>
                <a:ea typeface="Optima"/>
                <a:cs typeface="Optima"/>
              </a:defRPr>
            </a:lvl8pPr>
            <a:lvl9pPr marL="3886200" indent="-228600" defTabSz="457200" eaLnBrk="0" fontAlgn="base" hangingPunct="0">
              <a:spcBef>
                <a:spcPct val="0"/>
              </a:spcBef>
              <a:spcAft>
                <a:spcPct val="0"/>
              </a:spcAft>
              <a:defRPr>
                <a:solidFill>
                  <a:schemeClr val="tx1"/>
                </a:solidFill>
                <a:latin typeface="Arial" pitchFamily="34" charset="0"/>
                <a:ea typeface="Optima"/>
                <a:cs typeface="Optima"/>
              </a:defRPr>
            </a:lvl9pPr>
          </a:lstStyle>
          <a:p>
            <a:pPr>
              <a:spcBef>
                <a:spcPct val="20000"/>
              </a:spcBef>
              <a:buFont typeface="Arial" pitchFamily="34" charset="0"/>
              <a:buNone/>
            </a:pPr>
            <a:r>
              <a:rPr lang="en-US" altLang="en-US" sz="2000">
                <a:latin typeface="Gill Sans MT" pitchFamily="34" charset="0"/>
              </a:rPr>
              <a:t>The Health Systems Strengthening Component is funded by the United States Agency for International Development and implemented by JSI Research &amp; Training Institute, Inc., in collaboration with Contech International, Rural Support Programmes Network, and Heartfile.</a:t>
            </a:r>
          </a:p>
        </p:txBody>
      </p:sp>
      <p:sp>
        <p:nvSpPr>
          <p:cNvPr id="2" name="Title 1"/>
          <p:cNvSpPr>
            <a:spLocks noGrp="1"/>
          </p:cNvSpPr>
          <p:nvPr>
            <p:ph type="ctrTitle"/>
          </p:nvPr>
        </p:nvSpPr>
        <p:spPr>
          <a:xfrm>
            <a:off x="0" y="1600201"/>
            <a:ext cx="9144000" cy="2514600"/>
          </a:xfrm>
          <a:solidFill>
            <a:srgbClr val="002A6C"/>
          </a:solidFill>
        </p:spPr>
        <p:txBody>
          <a:bodyPr/>
          <a:lstStyle>
            <a:lvl1pPr>
              <a:defRPr>
                <a:solidFill>
                  <a:schemeClr val="bg1"/>
                </a:solidFill>
                <a:latin typeface="Gill Sans MT" panose="020B0502020104020203" pitchFamily="34" charset="0"/>
              </a:defRPr>
            </a:lvl1pPr>
          </a:lstStyle>
          <a:p>
            <a:r>
              <a:rPr lang="en-US"/>
              <a:t>Click to edit Master title style</a:t>
            </a:r>
            <a:endParaRPr lang="en-US" dirty="0"/>
          </a:p>
        </p:txBody>
      </p:sp>
      <p:sp>
        <p:nvSpPr>
          <p:cNvPr id="9" name="Date Placeholder 3"/>
          <p:cNvSpPr>
            <a:spLocks noGrp="1"/>
          </p:cNvSpPr>
          <p:nvPr>
            <p:ph type="dt" sz="half" idx="10"/>
          </p:nvPr>
        </p:nvSpPr>
        <p:spPr/>
        <p:txBody>
          <a:bodyPr/>
          <a:lstStyle>
            <a:lvl1pPr>
              <a:defRPr/>
            </a:lvl1pPr>
          </a:lstStyle>
          <a:p>
            <a:pPr>
              <a:defRPr/>
            </a:pPr>
            <a:fld id="{D1FF46B1-987D-4CF3-A77F-C8E0E9A13AE0}" type="datetime1">
              <a:rPr lang="en-US"/>
              <a:pPr>
                <a:defRPr/>
              </a:pPr>
              <a:t>8/28/2019</a:t>
            </a:fld>
            <a:endParaRPr lang="en-US" dirty="0"/>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C689A2D3-7424-4AF1-B7E2-AB9F37BA8A5E}" type="slidenum">
              <a:rPr lang="en-US"/>
              <a:pPr>
                <a:defRPr/>
              </a:pPr>
              <a:t>‹#›</a:t>
            </a:fld>
            <a:endParaRPr lang="en-US" dirty="0"/>
          </a:p>
        </p:txBody>
      </p:sp>
    </p:spTree>
    <p:extLst>
      <p:ext uri="{BB962C8B-B14F-4D97-AF65-F5344CB8AC3E}">
        <p14:creationId xmlns:p14="http://schemas.microsoft.com/office/powerpoint/2010/main" val="981999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28/8/2019</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40AB231B-CF7C-4D85-A5B6-027A2574BE68}" type="slidenum">
              <a:rPr lang="en-SG"/>
              <a:pPr>
                <a:defRPr/>
              </a:pPr>
              <a:t>‹#›</a:t>
            </a:fld>
            <a:endParaRPr lang="en-SG" dirty="0"/>
          </a:p>
        </p:txBody>
      </p:sp>
    </p:spTree>
    <p:extLst>
      <p:ext uri="{BB962C8B-B14F-4D97-AF65-F5344CB8AC3E}">
        <p14:creationId xmlns:p14="http://schemas.microsoft.com/office/powerpoint/2010/main" val="832056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4" name="Rectangle 3"/>
          <p:cNvSpPr/>
          <p:nvPr userDrawn="1"/>
        </p:nvSpPr>
        <p:spPr>
          <a:xfrm>
            <a:off x="0" y="6400800"/>
            <a:ext cx="9144000" cy="533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TextBox 7"/>
          <p:cNvSpPr txBox="1">
            <a:spLocks noChangeArrowheads="1"/>
          </p:cNvSpPr>
          <p:nvPr userDrawn="1"/>
        </p:nvSpPr>
        <p:spPr bwMode="auto">
          <a:xfrm>
            <a:off x="0" y="6488113"/>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ptima"/>
                <a:cs typeface="Optima"/>
              </a:defRPr>
            </a:lvl1pPr>
            <a:lvl2pPr marL="742950" indent="-285750" eaLnBrk="0" hangingPunct="0">
              <a:defRPr>
                <a:solidFill>
                  <a:schemeClr val="tx1"/>
                </a:solidFill>
                <a:latin typeface="Arial" pitchFamily="34" charset="0"/>
                <a:ea typeface="Optima"/>
                <a:cs typeface="Optima"/>
              </a:defRPr>
            </a:lvl2pPr>
            <a:lvl3pPr marL="1143000" indent="-228600" eaLnBrk="0" hangingPunct="0">
              <a:defRPr>
                <a:solidFill>
                  <a:schemeClr val="tx1"/>
                </a:solidFill>
                <a:latin typeface="Arial" pitchFamily="34" charset="0"/>
                <a:ea typeface="Optima"/>
                <a:cs typeface="Optima"/>
              </a:defRPr>
            </a:lvl3pPr>
            <a:lvl4pPr marL="1600200" indent="-228600" eaLnBrk="0" hangingPunct="0">
              <a:defRPr>
                <a:solidFill>
                  <a:schemeClr val="tx1"/>
                </a:solidFill>
                <a:latin typeface="Arial" pitchFamily="34" charset="0"/>
                <a:ea typeface="Optima"/>
                <a:cs typeface="Optima"/>
              </a:defRPr>
            </a:lvl4pPr>
            <a:lvl5pPr marL="2057400" indent="-228600" eaLnBrk="0" hangingPunct="0">
              <a:defRPr>
                <a:solidFill>
                  <a:schemeClr val="tx1"/>
                </a:solidFill>
                <a:latin typeface="Arial" pitchFamily="34" charset="0"/>
                <a:ea typeface="Optima"/>
                <a:cs typeface="Optima"/>
              </a:defRPr>
            </a:lvl5pPr>
            <a:lvl6pPr marL="2514600" indent="-228600" eaLnBrk="0" fontAlgn="base" hangingPunct="0">
              <a:spcBef>
                <a:spcPct val="0"/>
              </a:spcBef>
              <a:spcAft>
                <a:spcPct val="0"/>
              </a:spcAft>
              <a:defRPr>
                <a:solidFill>
                  <a:schemeClr val="tx1"/>
                </a:solidFill>
                <a:latin typeface="Arial" pitchFamily="34" charset="0"/>
                <a:ea typeface="Optima"/>
                <a:cs typeface="Optima"/>
              </a:defRPr>
            </a:lvl6pPr>
            <a:lvl7pPr marL="2971800" indent="-228600" eaLnBrk="0" fontAlgn="base" hangingPunct="0">
              <a:spcBef>
                <a:spcPct val="0"/>
              </a:spcBef>
              <a:spcAft>
                <a:spcPct val="0"/>
              </a:spcAft>
              <a:defRPr>
                <a:solidFill>
                  <a:schemeClr val="tx1"/>
                </a:solidFill>
                <a:latin typeface="Arial" pitchFamily="34" charset="0"/>
                <a:ea typeface="Optima"/>
                <a:cs typeface="Optima"/>
              </a:defRPr>
            </a:lvl7pPr>
            <a:lvl8pPr marL="3429000" indent="-228600" eaLnBrk="0" fontAlgn="base" hangingPunct="0">
              <a:spcBef>
                <a:spcPct val="0"/>
              </a:spcBef>
              <a:spcAft>
                <a:spcPct val="0"/>
              </a:spcAft>
              <a:defRPr>
                <a:solidFill>
                  <a:schemeClr val="tx1"/>
                </a:solidFill>
                <a:latin typeface="Arial" pitchFamily="34" charset="0"/>
                <a:ea typeface="Optima"/>
                <a:cs typeface="Optima"/>
              </a:defRPr>
            </a:lvl8pPr>
            <a:lvl9pPr marL="3886200" indent="-228600" eaLnBrk="0" fontAlgn="base" hangingPunct="0">
              <a:spcBef>
                <a:spcPct val="0"/>
              </a:spcBef>
              <a:spcAft>
                <a:spcPct val="0"/>
              </a:spcAft>
              <a:defRPr>
                <a:solidFill>
                  <a:schemeClr val="tx1"/>
                </a:solidFill>
                <a:latin typeface="Arial" pitchFamily="34" charset="0"/>
                <a:ea typeface="Optima"/>
                <a:cs typeface="Optima"/>
              </a:defRPr>
            </a:lvl9pPr>
          </a:lstStyle>
          <a:p>
            <a:pPr algn="ctr" eaLnBrk="1" hangingPunct="1"/>
            <a:r>
              <a:rPr lang="en-US" altLang="en-US" dirty="0">
                <a:solidFill>
                  <a:schemeClr val="bg1"/>
                </a:solidFill>
                <a:latin typeface="Gill Sans MT" pitchFamily="34" charset="0"/>
              </a:rPr>
              <a:t>Health Systems Strengthening &amp; Service Delivery Activity</a:t>
            </a:r>
          </a:p>
        </p:txBody>
      </p:sp>
      <p:sp>
        <p:nvSpPr>
          <p:cNvPr id="2" name="Title 1"/>
          <p:cNvSpPr>
            <a:spLocks noGrp="1"/>
          </p:cNvSpPr>
          <p:nvPr>
            <p:ph type="title"/>
          </p:nvPr>
        </p:nvSpPr>
        <p:spPr>
          <a:xfrm>
            <a:off x="0" y="274638"/>
            <a:ext cx="9144000" cy="868362"/>
          </a:xfrm>
          <a:solidFill>
            <a:srgbClr val="002A6C"/>
          </a:solidFill>
        </p:spPr>
        <p:txBody>
          <a:bodyPr/>
          <a:lstStyle>
            <a:lvl1pPr>
              <a:defRPr sz="3600" cap="none" baseline="0">
                <a:solidFill>
                  <a:schemeClr val="bg1"/>
                </a:solidFill>
                <a:latin typeface="Gill Sans MT" panose="020B0502020104020203"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200">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1357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19725FB-DD17-4C83-AD34-C611662447C8}" type="datetime1">
              <a:rPr lang="en-US"/>
              <a:pPr>
                <a:defRPr/>
              </a:pPr>
              <a:t>8/28/2019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BE08D2B-9ED5-46DD-AE7A-DCE90B376E3E}" type="slidenum">
              <a:rPr lang="en-US"/>
              <a:pPr>
                <a:defRPr/>
              </a:pPr>
              <a:t>‹#›</a:t>
            </a:fld>
            <a:endParaRPr lang="en-US" dirty="0"/>
          </a:p>
        </p:txBody>
      </p:sp>
    </p:spTree>
    <p:extLst>
      <p:ext uri="{BB962C8B-B14F-4D97-AF65-F5344CB8AC3E}">
        <p14:creationId xmlns:p14="http://schemas.microsoft.com/office/powerpoint/2010/main" val="1801222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Box 5"/>
          <p:cNvSpPr txBox="1">
            <a:spLocks noChangeArrowheads="1"/>
          </p:cNvSpPr>
          <p:nvPr userDrawn="1"/>
        </p:nvSpPr>
        <p:spPr bwMode="auto">
          <a:xfrm>
            <a:off x="0" y="6503988"/>
            <a:ext cx="9144000" cy="369887"/>
          </a:xfrm>
          <a:prstGeom prst="rect">
            <a:avLst/>
          </a:prstGeom>
          <a:solidFill>
            <a:srgbClr val="0000FF"/>
          </a:solidFill>
          <a:ln>
            <a:noFill/>
          </a:ln>
          <a:extLst/>
        </p:spPr>
        <p:txBody>
          <a:bodyPr>
            <a:spAutoFit/>
          </a:bodyPr>
          <a:lstStyle>
            <a:lvl1pPr eaLnBrk="0" hangingPunct="0">
              <a:defRPr>
                <a:solidFill>
                  <a:schemeClr val="tx1"/>
                </a:solidFill>
                <a:latin typeface="Arial" pitchFamily="34" charset="0"/>
                <a:ea typeface="Optima"/>
                <a:cs typeface="Optima"/>
              </a:defRPr>
            </a:lvl1pPr>
            <a:lvl2pPr marL="742950" indent="-285750" eaLnBrk="0" hangingPunct="0">
              <a:defRPr>
                <a:solidFill>
                  <a:schemeClr val="tx1"/>
                </a:solidFill>
                <a:latin typeface="Arial" pitchFamily="34" charset="0"/>
                <a:ea typeface="Optima"/>
                <a:cs typeface="Optima"/>
              </a:defRPr>
            </a:lvl2pPr>
            <a:lvl3pPr marL="1143000" indent="-228600" eaLnBrk="0" hangingPunct="0">
              <a:defRPr>
                <a:solidFill>
                  <a:schemeClr val="tx1"/>
                </a:solidFill>
                <a:latin typeface="Arial" pitchFamily="34" charset="0"/>
                <a:ea typeface="Optima"/>
                <a:cs typeface="Optima"/>
              </a:defRPr>
            </a:lvl3pPr>
            <a:lvl4pPr marL="1600200" indent="-228600" eaLnBrk="0" hangingPunct="0">
              <a:defRPr>
                <a:solidFill>
                  <a:schemeClr val="tx1"/>
                </a:solidFill>
                <a:latin typeface="Arial" pitchFamily="34" charset="0"/>
                <a:ea typeface="Optima"/>
                <a:cs typeface="Optima"/>
              </a:defRPr>
            </a:lvl4pPr>
            <a:lvl5pPr marL="2057400" indent="-228600" eaLnBrk="0" hangingPunct="0">
              <a:defRPr>
                <a:solidFill>
                  <a:schemeClr val="tx1"/>
                </a:solidFill>
                <a:latin typeface="Arial" pitchFamily="34" charset="0"/>
                <a:ea typeface="Optima"/>
                <a:cs typeface="Optima"/>
              </a:defRPr>
            </a:lvl5pPr>
            <a:lvl6pPr marL="2514600" indent="-228600" eaLnBrk="0" fontAlgn="base" hangingPunct="0">
              <a:spcBef>
                <a:spcPct val="0"/>
              </a:spcBef>
              <a:spcAft>
                <a:spcPct val="0"/>
              </a:spcAft>
              <a:defRPr>
                <a:solidFill>
                  <a:schemeClr val="tx1"/>
                </a:solidFill>
                <a:latin typeface="Arial" pitchFamily="34" charset="0"/>
                <a:ea typeface="Optima"/>
                <a:cs typeface="Optima"/>
              </a:defRPr>
            </a:lvl6pPr>
            <a:lvl7pPr marL="2971800" indent="-228600" eaLnBrk="0" fontAlgn="base" hangingPunct="0">
              <a:spcBef>
                <a:spcPct val="0"/>
              </a:spcBef>
              <a:spcAft>
                <a:spcPct val="0"/>
              </a:spcAft>
              <a:defRPr>
                <a:solidFill>
                  <a:schemeClr val="tx1"/>
                </a:solidFill>
                <a:latin typeface="Arial" pitchFamily="34" charset="0"/>
                <a:ea typeface="Optima"/>
                <a:cs typeface="Optima"/>
              </a:defRPr>
            </a:lvl7pPr>
            <a:lvl8pPr marL="3429000" indent="-228600" eaLnBrk="0" fontAlgn="base" hangingPunct="0">
              <a:spcBef>
                <a:spcPct val="0"/>
              </a:spcBef>
              <a:spcAft>
                <a:spcPct val="0"/>
              </a:spcAft>
              <a:defRPr>
                <a:solidFill>
                  <a:schemeClr val="tx1"/>
                </a:solidFill>
                <a:latin typeface="Arial" pitchFamily="34" charset="0"/>
                <a:ea typeface="Optima"/>
                <a:cs typeface="Optima"/>
              </a:defRPr>
            </a:lvl8pPr>
            <a:lvl9pPr marL="3886200" indent="-228600" eaLnBrk="0" fontAlgn="base" hangingPunct="0">
              <a:spcBef>
                <a:spcPct val="0"/>
              </a:spcBef>
              <a:spcAft>
                <a:spcPct val="0"/>
              </a:spcAft>
              <a:defRPr>
                <a:solidFill>
                  <a:schemeClr val="tx1"/>
                </a:solidFill>
                <a:latin typeface="Arial" pitchFamily="34" charset="0"/>
                <a:ea typeface="Optima"/>
                <a:cs typeface="Optima"/>
              </a:defRPr>
            </a:lvl9pPr>
          </a:lstStyle>
          <a:p>
            <a:pPr algn="ctr" eaLnBrk="1" hangingPunct="1">
              <a:spcBef>
                <a:spcPct val="50000"/>
              </a:spcBef>
              <a:defRPr/>
            </a:pPr>
            <a:r>
              <a:rPr lang="en-US" b="1" dirty="0">
                <a:solidFill>
                  <a:schemeClr val="bg1"/>
                </a:solidFill>
                <a:cs typeface="Arial" pitchFamily="34" charset="0"/>
              </a:rPr>
              <a:t>Health Systems Strengthening Component of USAID’s MCH Program</a:t>
            </a:r>
          </a:p>
        </p:txBody>
      </p:sp>
      <p:sp>
        <p:nvSpPr>
          <p:cNvPr id="4" name="TextBox 3"/>
          <p:cNvSpPr txBox="1">
            <a:spLocks noChangeArrowheads="1"/>
          </p:cNvSpPr>
          <p:nvPr userDrawn="1"/>
        </p:nvSpPr>
        <p:spPr bwMode="auto">
          <a:xfrm>
            <a:off x="533400" y="1219200"/>
            <a:ext cx="80772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4488" indent="-344488" eaLnBrk="0" hangingPunct="0">
              <a:defRPr>
                <a:solidFill>
                  <a:schemeClr val="tx1"/>
                </a:solidFill>
                <a:latin typeface="Arial" pitchFamily="34" charset="0"/>
                <a:ea typeface="Optima"/>
                <a:cs typeface="Optima"/>
              </a:defRPr>
            </a:lvl1pPr>
            <a:lvl2pPr marL="742950" indent="-285750" eaLnBrk="0" hangingPunct="0">
              <a:defRPr>
                <a:solidFill>
                  <a:schemeClr val="tx1"/>
                </a:solidFill>
                <a:latin typeface="Arial" pitchFamily="34" charset="0"/>
                <a:ea typeface="Optima"/>
                <a:cs typeface="Optima"/>
              </a:defRPr>
            </a:lvl2pPr>
            <a:lvl3pPr marL="1143000" indent="-228600" eaLnBrk="0" hangingPunct="0">
              <a:defRPr>
                <a:solidFill>
                  <a:schemeClr val="tx1"/>
                </a:solidFill>
                <a:latin typeface="Arial" pitchFamily="34" charset="0"/>
                <a:ea typeface="Optima"/>
                <a:cs typeface="Optima"/>
              </a:defRPr>
            </a:lvl3pPr>
            <a:lvl4pPr marL="1600200" indent="-228600" eaLnBrk="0" hangingPunct="0">
              <a:defRPr>
                <a:solidFill>
                  <a:schemeClr val="tx1"/>
                </a:solidFill>
                <a:latin typeface="Arial" pitchFamily="34" charset="0"/>
                <a:ea typeface="Optima"/>
                <a:cs typeface="Optima"/>
              </a:defRPr>
            </a:lvl4pPr>
            <a:lvl5pPr marL="2057400" indent="-228600" eaLnBrk="0" hangingPunct="0">
              <a:defRPr>
                <a:solidFill>
                  <a:schemeClr val="tx1"/>
                </a:solidFill>
                <a:latin typeface="Arial" pitchFamily="34" charset="0"/>
                <a:ea typeface="Optima"/>
                <a:cs typeface="Optima"/>
              </a:defRPr>
            </a:lvl5pPr>
            <a:lvl6pPr marL="2514600" indent="-228600" eaLnBrk="0" fontAlgn="base" hangingPunct="0">
              <a:spcBef>
                <a:spcPct val="0"/>
              </a:spcBef>
              <a:spcAft>
                <a:spcPct val="0"/>
              </a:spcAft>
              <a:defRPr>
                <a:solidFill>
                  <a:schemeClr val="tx1"/>
                </a:solidFill>
                <a:latin typeface="Arial" pitchFamily="34" charset="0"/>
                <a:ea typeface="Optima"/>
                <a:cs typeface="Optima"/>
              </a:defRPr>
            </a:lvl6pPr>
            <a:lvl7pPr marL="2971800" indent="-228600" eaLnBrk="0" fontAlgn="base" hangingPunct="0">
              <a:spcBef>
                <a:spcPct val="0"/>
              </a:spcBef>
              <a:spcAft>
                <a:spcPct val="0"/>
              </a:spcAft>
              <a:defRPr>
                <a:solidFill>
                  <a:schemeClr val="tx1"/>
                </a:solidFill>
                <a:latin typeface="Arial" pitchFamily="34" charset="0"/>
                <a:ea typeface="Optima"/>
                <a:cs typeface="Optima"/>
              </a:defRPr>
            </a:lvl7pPr>
            <a:lvl8pPr marL="3429000" indent="-228600" eaLnBrk="0" fontAlgn="base" hangingPunct="0">
              <a:spcBef>
                <a:spcPct val="0"/>
              </a:spcBef>
              <a:spcAft>
                <a:spcPct val="0"/>
              </a:spcAft>
              <a:defRPr>
                <a:solidFill>
                  <a:schemeClr val="tx1"/>
                </a:solidFill>
                <a:latin typeface="Arial" pitchFamily="34" charset="0"/>
                <a:ea typeface="Optima"/>
                <a:cs typeface="Optima"/>
              </a:defRPr>
            </a:lvl8pPr>
            <a:lvl9pPr marL="3886200" indent="-228600" eaLnBrk="0" fontAlgn="base" hangingPunct="0">
              <a:spcBef>
                <a:spcPct val="0"/>
              </a:spcBef>
              <a:spcAft>
                <a:spcPct val="0"/>
              </a:spcAft>
              <a:defRPr>
                <a:solidFill>
                  <a:schemeClr val="tx1"/>
                </a:solidFill>
                <a:latin typeface="Arial" pitchFamily="34" charset="0"/>
                <a:ea typeface="Optima"/>
                <a:cs typeface="Optima"/>
              </a:defRPr>
            </a:lvl9pPr>
          </a:lstStyle>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p:txBody>
      </p:sp>
      <p:sp>
        <p:nvSpPr>
          <p:cNvPr id="6" name="Title 1"/>
          <p:cNvSpPr>
            <a:spLocks noGrp="1"/>
          </p:cNvSpPr>
          <p:nvPr>
            <p:ph type="title" idx="4294967295"/>
          </p:nvPr>
        </p:nvSpPr>
        <p:spPr>
          <a:xfrm>
            <a:off x="457200" y="198438"/>
            <a:ext cx="8229600" cy="639762"/>
          </a:xfrm>
        </p:spPr>
        <p:txBody>
          <a:bodyPr anchor="b">
            <a:noAutofit/>
          </a:bodyPr>
          <a:lstStyle/>
          <a:p>
            <a:endParaRPr lang="en-US" dirty="0"/>
          </a:p>
        </p:txBody>
      </p:sp>
    </p:spTree>
    <p:extLst>
      <p:ext uri="{BB962C8B-B14F-4D97-AF65-F5344CB8AC3E}">
        <p14:creationId xmlns:p14="http://schemas.microsoft.com/office/powerpoint/2010/main" val="3386345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E0CB92A-4EEE-43E2-BECF-D5F582C6604B}" type="datetime1">
              <a:rPr lang="en-US"/>
              <a:pPr>
                <a:defRPr/>
              </a:pPr>
              <a:t>8/28/2019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6864915-48E8-4AB8-8D43-5A9801D4AE23}" type="slidenum">
              <a:rPr lang="en-US"/>
              <a:pPr>
                <a:defRPr/>
              </a:pPr>
              <a:t>‹#›</a:t>
            </a:fld>
            <a:endParaRPr lang="en-US" dirty="0"/>
          </a:p>
        </p:txBody>
      </p:sp>
    </p:spTree>
    <p:extLst>
      <p:ext uri="{BB962C8B-B14F-4D97-AF65-F5344CB8AC3E}">
        <p14:creationId xmlns:p14="http://schemas.microsoft.com/office/powerpoint/2010/main" val="1703488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3229B7B-9A42-41A0-857A-6CF7F3B443DA}" type="datetime1">
              <a:rPr lang="en-US"/>
              <a:pPr>
                <a:defRPr/>
              </a:pPr>
              <a:t>8/28/2019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6F710F-FE3A-4C59-AA70-CB40C91A3931}" type="slidenum">
              <a:rPr lang="en-US"/>
              <a:pPr>
                <a:defRPr/>
              </a:pPr>
              <a:t>‹#›</a:t>
            </a:fld>
            <a:endParaRPr lang="en-US" dirty="0"/>
          </a:p>
        </p:txBody>
      </p:sp>
    </p:spTree>
    <p:extLst>
      <p:ext uri="{BB962C8B-B14F-4D97-AF65-F5344CB8AC3E}">
        <p14:creationId xmlns:p14="http://schemas.microsoft.com/office/powerpoint/2010/main" val="43709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578A1A7-A604-4200-99DC-128038CF3F21}" type="datetime1">
              <a:rPr lang="en-US"/>
              <a:pPr>
                <a:defRPr/>
              </a:pPr>
              <a:t>8/28/2019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1D70854-C772-4D78-A80A-2E8FEBA2E2D8}" type="slidenum">
              <a:rPr lang="en-US"/>
              <a:pPr>
                <a:defRPr/>
              </a:pPr>
              <a:t>‹#›</a:t>
            </a:fld>
            <a:endParaRPr lang="en-US" dirty="0"/>
          </a:p>
        </p:txBody>
      </p:sp>
    </p:spTree>
    <p:extLst>
      <p:ext uri="{BB962C8B-B14F-4D97-AF65-F5344CB8AC3E}">
        <p14:creationId xmlns:p14="http://schemas.microsoft.com/office/powerpoint/2010/main" val="167443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D8954BF-BA06-4A69-9696-B81A578F23CE}" type="datetime1">
              <a:rPr lang="en-US"/>
              <a:pPr>
                <a:defRPr/>
              </a:pPr>
              <a:t>8/28/2019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903CB8-FA7B-4E69-B666-FAE7E9C1B4BF}" type="slidenum">
              <a:rPr lang="en-US"/>
              <a:pPr>
                <a:defRPr/>
              </a:pPr>
              <a:t>‹#›</a:t>
            </a:fld>
            <a:endParaRPr lang="en-US" dirty="0"/>
          </a:p>
        </p:txBody>
      </p:sp>
    </p:spTree>
    <p:extLst>
      <p:ext uri="{BB962C8B-B14F-4D97-AF65-F5344CB8AC3E}">
        <p14:creationId xmlns:p14="http://schemas.microsoft.com/office/powerpoint/2010/main" val="3421695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mn-ea"/>
                <a:cs typeface="Arial" pitchFamily="34" charset="0"/>
              </a:defRPr>
            </a:lvl1pPr>
          </a:lstStyle>
          <a:p>
            <a:pPr>
              <a:defRPr/>
            </a:pPr>
            <a:fld id="{CEBF1925-3BA7-4421-9886-516441C3085A}" type="datetime1">
              <a:rPr lang="en-US"/>
              <a:pPr>
                <a:defRPr/>
              </a:pPr>
              <a:t>8/28/2019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mn-ea"/>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mn-ea"/>
                <a:cs typeface="Arial" pitchFamily="34" charset="0"/>
              </a:defRPr>
            </a:lvl1pPr>
          </a:lstStyle>
          <a:p>
            <a:pPr>
              <a:defRPr/>
            </a:pPr>
            <a:fld id="{ACB297B4-8E7A-4722-A147-0317664988D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723" r:id="rId1"/>
    <p:sldLayoutId id="2147484724" r:id="rId2"/>
    <p:sldLayoutId id="2147484725" r:id="rId3"/>
    <p:sldLayoutId id="2147484707" r:id="rId4"/>
    <p:sldLayoutId id="2147484726" r:id="rId5"/>
    <p:sldLayoutId id="2147484708" r:id="rId6"/>
    <p:sldLayoutId id="2147484709" r:id="rId7"/>
    <p:sldLayoutId id="2147484710" r:id="rId8"/>
    <p:sldLayoutId id="2147484711" r:id="rId9"/>
  </p:sldLayoutIdLst>
  <p:hf hdr="0" ftr="0" dt="0"/>
  <p:txStyles>
    <p:titleStyle>
      <a:lvl1pPr algn="ctr" defTabSz="457200" rtl="0" eaLnBrk="0" fontAlgn="base" hangingPunct="0">
        <a:spcBef>
          <a:spcPct val="0"/>
        </a:spcBef>
        <a:spcAft>
          <a:spcPct val="0"/>
        </a:spcAft>
        <a:defRPr sz="4400" b="1">
          <a:solidFill>
            <a:schemeClr val="tx1"/>
          </a:solidFill>
          <a:latin typeface="+mj-lt"/>
          <a:ea typeface="+mj-ea"/>
          <a:cs typeface="+mj-cs"/>
        </a:defRPr>
      </a:lvl1pPr>
      <a:lvl2pPr algn="ctr" defTabSz="457200" rtl="0" eaLnBrk="0" fontAlgn="base" hangingPunct="0">
        <a:spcBef>
          <a:spcPct val="0"/>
        </a:spcBef>
        <a:spcAft>
          <a:spcPct val="0"/>
        </a:spcAft>
        <a:defRPr sz="4400" b="1">
          <a:solidFill>
            <a:schemeClr val="tx1"/>
          </a:solidFill>
          <a:latin typeface="Century Gothic" pitchFamily="34" charset="0"/>
        </a:defRPr>
      </a:lvl2pPr>
      <a:lvl3pPr algn="ctr" defTabSz="457200" rtl="0" eaLnBrk="0" fontAlgn="base" hangingPunct="0">
        <a:spcBef>
          <a:spcPct val="0"/>
        </a:spcBef>
        <a:spcAft>
          <a:spcPct val="0"/>
        </a:spcAft>
        <a:defRPr sz="4400" b="1">
          <a:solidFill>
            <a:schemeClr val="tx1"/>
          </a:solidFill>
          <a:latin typeface="Century Gothic" pitchFamily="34" charset="0"/>
        </a:defRPr>
      </a:lvl3pPr>
      <a:lvl4pPr algn="ctr" defTabSz="457200" rtl="0" eaLnBrk="0" fontAlgn="base" hangingPunct="0">
        <a:spcBef>
          <a:spcPct val="0"/>
        </a:spcBef>
        <a:spcAft>
          <a:spcPct val="0"/>
        </a:spcAft>
        <a:defRPr sz="4400" b="1">
          <a:solidFill>
            <a:schemeClr val="tx1"/>
          </a:solidFill>
          <a:latin typeface="Century Gothic" pitchFamily="34" charset="0"/>
        </a:defRPr>
      </a:lvl4pPr>
      <a:lvl5pPr algn="ctr" defTabSz="457200" rtl="0" eaLnBrk="0" fontAlgn="base" hangingPunct="0">
        <a:spcBef>
          <a:spcPct val="0"/>
        </a:spcBef>
        <a:spcAft>
          <a:spcPct val="0"/>
        </a:spcAft>
        <a:defRPr sz="4400" b="1">
          <a:solidFill>
            <a:schemeClr val="tx1"/>
          </a:solidFill>
          <a:latin typeface="Century Gothic" pitchFamily="34" charset="0"/>
        </a:defRPr>
      </a:lvl5pPr>
      <a:lvl6pPr marL="457200" algn="ctr" defTabSz="457200" rtl="0" fontAlgn="base">
        <a:spcBef>
          <a:spcPct val="0"/>
        </a:spcBef>
        <a:spcAft>
          <a:spcPct val="0"/>
        </a:spcAft>
        <a:defRPr sz="4400" b="1">
          <a:solidFill>
            <a:schemeClr val="tx1"/>
          </a:solidFill>
          <a:latin typeface="Century Gothic" pitchFamily="34" charset="0"/>
        </a:defRPr>
      </a:lvl6pPr>
      <a:lvl7pPr marL="914400" algn="ctr" defTabSz="457200" rtl="0" fontAlgn="base">
        <a:spcBef>
          <a:spcPct val="0"/>
        </a:spcBef>
        <a:spcAft>
          <a:spcPct val="0"/>
        </a:spcAft>
        <a:defRPr sz="4400" b="1">
          <a:solidFill>
            <a:schemeClr val="tx1"/>
          </a:solidFill>
          <a:latin typeface="Century Gothic" pitchFamily="34" charset="0"/>
        </a:defRPr>
      </a:lvl7pPr>
      <a:lvl8pPr marL="1371600" algn="ctr" defTabSz="457200" rtl="0" fontAlgn="base">
        <a:spcBef>
          <a:spcPct val="0"/>
        </a:spcBef>
        <a:spcAft>
          <a:spcPct val="0"/>
        </a:spcAft>
        <a:defRPr sz="4400" b="1">
          <a:solidFill>
            <a:schemeClr val="tx1"/>
          </a:solidFill>
          <a:latin typeface="Century Gothic" pitchFamily="34" charset="0"/>
        </a:defRPr>
      </a:lvl8pPr>
      <a:lvl9pPr marL="1828800" algn="ctr" defTabSz="457200" rtl="0" fontAlgn="base">
        <a:spcBef>
          <a:spcPct val="0"/>
        </a:spcBef>
        <a:spcAft>
          <a:spcPct val="0"/>
        </a:spcAft>
        <a:defRPr sz="4400" b="1">
          <a:solidFill>
            <a:schemeClr val="tx1"/>
          </a:solidFill>
          <a:latin typeface="Century Gothic" pitchFamily="34"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itchFamily="34" charset="0"/>
        <a:buChar char="–"/>
        <a:defRPr sz="28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itchFamily="34" charset="0"/>
        <a:buChar char="•"/>
        <a:defRPr sz="24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5pPr>
      <a:lvl6pPr marL="2514600" indent="-228600" algn="l" defTabSz="457200" rtl="0" fontAlgn="base">
        <a:spcBef>
          <a:spcPct val="20000"/>
        </a:spcBef>
        <a:spcAft>
          <a:spcPct val="0"/>
        </a:spcAft>
        <a:buFont typeface="Arial" pitchFamily="34" charset="0"/>
        <a:buChar char="»"/>
        <a:defRPr sz="2000">
          <a:solidFill>
            <a:schemeClr val="tx1"/>
          </a:solidFill>
          <a:latin typeface="+mn-lt"/>
          <a:ea typeface="+mn-ea"/>
          <a:cs typeface="+mn-cs"/>
        </a:defRPr>
      </a:lvl6pPr>
      <a:lvl7pPr marL="2971800" indent="-228600" algn="l" defTabSz="457200" rtl="0" fontAlgn="base">
        <a:spcBef>
          <a:spcPct val="20000"/>
        </a:spcBef>
        <a:spcAft>
          <a:spcPct val="0"/>
        </a:spcAft>
        <a:buFont typeface="Arial" pitchFamily="34" charset="0"/>
        <a:buChar char="»"/>
        <a:defRPr sz="2000">
          <a:solidFill>
            <a:schemeClr val="tx1"/>
          </a:solidFill>
          <a:latin typeface="+mn-lt"/>
          <a:ea typeface="+mn-ea"/>
          <a:cs typeface="+mn-cs"/>
        </a:defRPr>
      </a:lvl7pPr>
      <a:lvl8pPr marL="3429000" indent="-228600" algn="l" defTabSz="457200" rtl="0" fontAlgn="base">
        <a:spcBef>
          <a:spcPct val="20000"/>
        </a:spcBef>
        <a:spcAft>
          <a:spcPct val="0"/>
        </a:spcAft>
        <a:buFont typeface="Arial" pitchFamily="34" charset="0"/>
        <a:buChar char="»"/>
        <a:defRPr sz="2000">
          <a:solidFill>
            <a:schemeClr val="tx1"/>
          </a:solidFill>
          <a:latin typeface="+mn-lt"/>
          <a:ea typeface="+mn-ea"/>
          <a:cs typeface="+mn-cs"/>
        </a:defRPr>
      </a:lvl8pPr>
      <a:lvl9pPr marL="3886200" indent="-228600" algn="l" defTabSz="457200" rtl="0" fontAlgn="base">
        <a:spcBef>
          <a:spcPct val="20000"/>
        </a:spcBef>
        <a:spcAft>
          <a:spcPct val="0"/>
        </a:spcAft>
        <a:buFont typeface="Arial" pitchFamily="34" charset="0"/>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SG" altLang="en-US"/>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SG"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3E2504C-4047-4F91-BA84-3B9375538302}" type="datetimeFigureOut">
              <a:rPr lang="en-SG"/>
              <a:pPr>
                <a:defRPr/>
              </a:pPr>
              <a:t>28/8/2019</a:t>
            </a:fld>
            <a:endParaRPr lang="en-SG"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522541A-5E7F-46F0-A074-8BD64CEB5CC9}" type="slidenum">
              <a:rPr lang="en-SG"/>
              <a:pPr>
                <a:defRPr/>
              </a:pPr>
              <a:t>‹#›</a:t>
            </a:fld>
            <a:endParaRPr lang="en-SG" dirty="0"/>
          </a:p>
        </p:txBody>
      </p:sp>
    </p:spTree>
  </p:cSld>
  <p:clrMap bg1="lt1" tx1="dk1" bg2="lt2" tx2="dk2" accent1="accent1" accent2="accent2" accent3="accent3" accent4="accent4" accent5="accent5" accent6="accent6" hlink="hlink" folHlink="folHlink"/>
  <p:sldLayoutIdLst>
    <p:sldLayoutId id="2147484712" r:id="rId1"/>
    <p:sldLayoutId id="2147484713" r:id="rId2"/>
    <p:sldLayoutId id="2147484714" r:id="rId3"/>
    <p:sldLayoutId id="2147484715" r:id="rId4"/>
    <p:sldLayoutId id="2147484716" r:id="rId5"/>
    <p:sldLayoutId id="2147484717" r:id="rId6"/>
    <p:sldLayoutId id="2147484718" r:id="rId7"/>
    <p:sldLayoutId id="2147484719" r:id="rId8"/>
    <p:sldLayoutId id="2147484720" r:id="rId9"/>
    <p:sldLayoutId id="2147484721" r:id="rId10"/>
    <p:sldLayoutId id="214748472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9075-8027-439F-BB81-8E13BBE1FEA7}"/>
              </a:ext>
            </a:extLst>
          </p:cNvPr>
          <p:cNvSpPr>
            <a:spLocks noGrp="1"/>
          </p:cNvSpPr>
          <p:nvPr>
            <p:ph type="ctrTitle"/>
          </p:nvPr>
        </p:nvSpPr>
        <p:spPr>
          <a:xfrm>
            <a:off x="-5080" y="1524000"/>
            <a:ext cx="9144000" cy="2514600"/>
          </a:xfrm>
        </p:spPr>
        <p:txBody>
          <a:bodyPr/>
          <a:lstStyle/>
          <a:p>
            <a:r>
              <a:rPr lang="en-US" dirty="0"/>
              <a:t>Data Accuracy, Completeness and Timeliness</a:t>
            </a:r>
          </a:p>
        </p:txBody>
      </p:sp>
      <p:sp>
        <p:nvSpPr>
          <p:cNvPr id="4" name="TextBox 3">
            <a:extLst>
              <a:ext uri="{FF2B5EF4-FFF2-40B4-BE49-F238E27FC236}">
                <a16:creationId xmlns:a16="http://schemas.microsoft.com/office/drawing/2014/main" id="{3F29D51A-9403-4F01-9DD8-75860CEDBCE9}"/>
              </a:ext>
            </a:extLst>
          </p:cNvPr>
          <p:cNvSpPr txBox="1"/>
          <p:nvPr/>
        </p:nvSpPr>
        <p:spPr>
          <a:xfrm>
            <a:off x="2743200" y="4572000"/>
            <a:ext cx="5715000" cy="923330"/>
          </a:xfrm>
          <a:prstGeom prst="rect">
            <a:avLst/>
          </a:prstGeom>
          <a:noFill/>
        </p:spPr>
        <p:txBody>
          <a:bodyPr wrap="square" rtlCol="0">
            <a:spAutoFit/>
          </a:bodyPr>
          <a:lstStyle/>
          <a:p>
            <a:pPr algn="r"/>
            <a:r>
              <a:rPr lang="en-US" dirty="0"/>
              <a:t>Dr. Munir Afridi</a:t>
            </a:r>
          </a:p>
          <a:p>
            <a:pPr algn="r"/>
            <a:r>
              <a:rPr lang="en-US" dirty="0"/>
              <a:t>Manager M&amp;E</a:t>
            </a:r>
          </a:p>
          <a:p>
            <a:pPr algn="r"/>
            <a:r>
              <a:rPr lang="en-US" dirty="0"/>
              <a:t>Integrated Health Systems &amp; Service Delivery Activity</a:t>
            </a:r>
          </a:p>
        </p:txBody>
      </p:sp>
    </p:spTree>
    <p:extLst>
      <p:ext uri="{BB962C8B-B14F-4D97-AF65-F5344CB8AC3E}">
        <p14:creationId xmlns:p14="http://schemas.microsoft.com/office/powerpoint/2010/main" val="1414658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C9FDD76-554E-45C3-B406-A5D8EDCAE188}"/>
              </a:ext>
            </a:extLst>
          </p:cNvPr>
          <p:cNvSpPr>
            <a:spLocks noGrp="1" noChangeArrowheads="1"/>
          </p:cNvSpPr>
          <p:nvPr>
            <p:ph type="title"/>
          </p:nvPr>
        </p:nvSpPr>
        <p:spPr>
          <a:xfrm>
            <a:off x="152400" y="76200"/>
            <a:ext cx="8839199" cy="1066800"/>
          </a:xfrm>
        </p:spPr>
        <p:txBody>
          <a:bodyPr/>
          <a:lstStyle/>
          <a:p>
            <a:r>
              <a:rPr lang="en-US" altLang="en-US" sz="3200" dirty="0"/>
              <a:t>To ensure data quality during COLLECTION</a:t>
            </a:r>
          </a:p>
        </p:txBody>
      </p:sp>
      <p:sp>
        <p:nvSpPr>
          <p:cNvPr id="41987" name="Rectangle 3">
            <a:extLst>
              <a:ext uri="{FF2B5EF4-FFF2-40B4-BE49-F238E27FC236}">
                <a16:creationId xmlns:a16="http://schemas.microsoft.com/office/drawing/2014/main" id="{9A983327-7A1A-4C0E-B32D-50D02C943AC3}"/>
              </a:ext>
            </a:extLst>
          </p:cNvPr>
          <p:cNvSpPr>
            <a:spLocks noGrp="1" noChangeArrowheads="1"/>
          </p:cNvSpPr>
          <p:nvPr>
            <p:ph idx="1"/>
          </p:nvPr>
        </p:nvSpPr>
        <p:spPr>
          <a:xfrm>
            <a:off x="304800" y="1371600"/>
            <a:ext cx="8305799" cy="4876800"/>
          </a:xfrm>
        </p:spPr>
        <p:txBody>
          <a:bodyPr/>
          <a:lstStyle/>
          <a:p>
            <a:pPr>
              <a:lnSpc>
                <a:spcPct val="90000"/>
              </a:lnSpc>
              <a:spcAft>
                <a:spcPts val="600"/>
              </a:spcAft>
            </a:pPr>
            <a:r>
              <a:rPr lang="en-US" altLang="en-US" sz="2400" dirty="0"/>
              <a:t>Train data collectors and develop SOPs for managing the collected data (moving data from 1 point to the next)</a:t>
            </a:r>
          </a:p>
          <a:p>
            <a:pPr>
              <a:lnSpc>
                <a:spcPct val="90000"/>
              </a:lnSpc>
              <a:spcAft>
                <a:spcPts val="600"/>
              </a:spcAft>
            </a:pPr>
            <a:r>
              <a:rPr lang="en-US" altLang="en-US" sz="2400" dirty="0"/>
              <a:t>Communicate the process and SOPs</a:t>
            </a:r>
          </a:p>
          <a:p>
            <a:pPr>
              <a:lnSpc>
                <a:spcPct val="90000"/>
              </a:lnSpc>
              <a:spcAft>
                <a:spcPts val="600"/>
              </a:spcAft>
            </a:pPr>
            <a:r>
              <a:rPr lang="en-US" altLang="en-US" sz="2400" dirty="0"/>
              <a:t>Conduct on-site reviews during the process</a:t>
            </a:r>
          </a:p>
          <a:p>
            <a:pPr>
              <a:spcAft>
                <a:spcPts val="600"/>
              </a:spcAft>
            </a:pPr>
            <a:r>
              <a:rPr lang="en-US" altLang="en-US" sz="2400" dirty="0"/>
              <a:t>Conduct reviews during entry process</a:t>
            </a:r>
          </a:p>
          <a:p>
            <a:pPr>
              <a:spcAft>
                <a:spcPts val="600"/>
              </a:spcAft>
            </a:pPr>
            <a:r>
              <a:rPr lang="en-US" altLang="en-US" sz="2400" dirty="0"/>
              <a:t>Create an electronic or manual format that includes a data verification process by a second individual who is not entering the data</a:t>
            </a:r>
          </a:p>
          <a:p>
            <a:pPr>
              <a:spcAft>
                <a:spcPts val="600"/>
              </a:spcAft>
            </a:pPr>
            <a:r>
              <a:rPr lang="en-US" altLang="en-US" sz="2400" dirty="0"/>
              <a:t>Ensure problems are reported and documented, corrected and communicated and tracked back to the source of the problem</a:t>
            </a:r>
          </a:p>
          <a:p>
            <a:pPr>
              <a:spcAft>
                <a:spcPts val="600"/>
              </a:spcAft>
            </a:pPr>
            <a:endParaRPr lang="en-US" altLang="en-US" sz="2000" dirty="0"/>
          </a:p>
          <a:p>
            <a:pPr>
              <a:lnSpc>
                <a:spcPct val="90000"/>
              </a:lnSpc>
              <a:spcAft>
                <a:spcPts val="600"/>
              </a:spcAft>
            </a:pPr>
            <a:endParaRPr lang="en-US" altLang="en-US" sz="24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9672060-AC8C-4F81-9BFF-48DE786F1409}"/>
              </a:ext>
            </a:extLst>
          </p:cNvPr>
          <p:cNvSpPr>
            <a:spLocks noGrp="1" noChangeArrowheads="1"/>
          </p:cNvSpPr>
          <p:nvPr>
            <p:ph type="title"/>
          </p:nvPr>
        </p:nvSpPr>
        <p:spPr>
          <a:xfrm>
            <a:off x="228601" y="274638"/>
            <a:ext cx="8458200" cy="1143000"/>
          </a:xfrm>
        </p:spPr>
        <p:txBody>
          <a:bodyPr/>
          <a:lstStyle/>
          <a:p>
            <a:r>
              <a:rPr lang="en-US" altLang="en-US" sz="3200" dirty="0"/>
              <a:t>To ensure data quality during ANALYSIS</a:t>
            </a:r>
          </a:p>
        </p:txBody>
      </p:sp>
      <p:sp>
        <p:nvSpPr>
          <p:cNvPr id="45059" name="Rectangle 3">
            <a:extLst>
              <a:ext uri="{FF2B5EF4-FFF2-40B4-BE49-F238E27FC236}">
                <a16:creationId xmlns:a16="http://schemas.microsoft.com/office/drawing/2014/main" id="{54584C76-FA31-44AA-B1FA-C12C701B09C9}"/>
              </a:ext>
            </a:extLst>
          </p:cNvPr>
          <p:cNvSpPr>
            <a:spLocks noGrp="1" noChangeArrowheads="1"/>
          </p:cNvSpPr>
          <p:nvPr>
            <p:ph idx="1"/>
          </p:nvPr>
        </p:nvSpPr>
        <p:spPr/>
        <p:txBody>
          <a:bodyPr/>
          <a:lstStyle/>
          <a:p>
            <a:pPr>
              <a:spcAft>
                <a:spcPts val="1200"/>
              </a:spcAft>
            </a:pPr>
            <a:r>
              <a:rPr lang="en-US" altLang="en-US" dirty="0"/>
              <a:t>Ensure analysis techniques meet the requirements for proper use</a:t>
            </a:r>
          </a:p>
          <a:p>
            <a:pPr>
              <a:spcAft>
                <a:spcPts val="1200"/>
              </a:spcAft>
            </a:pPr>
            <a:r>
              <a:rPr lang="en-US" altLang="en-US" dirty="0"/>
              <a:t>Disclose all conditions /assumptions affecting interpretations for data</a:t>
            </a:r>
          </a:p>
          <a:p>
            <a:pPr>
              <a:spcAft>
                <a:spcPts val="1200"/>
              </a:spcAft>
            </a:pPr>
            <a:r>
              <a:rPr lang="en-US" altLang="en-US" dirty="0"/>
              <a:t>Have experts review reports for reasonableness of analysis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23FD531-A78F-4FC5-B06C-8F08309B747C}"/>
              </a:ext>
            </a:extLst>
          </p:cNvPr>
          <p:cNvSpPr>
            <a:spLocks noGrp="1" noChangeArrowheads="1"/>
          </p:cNvSpPr>
          <p:nvPr>
            <p:ph type="title"/>
          </p:nvPr>
        </p:nvSpPr>
        <p:spPr>
          <a:xfrm>
            <a:off x="114300" y="0"/>
            <a:ext cx="8915400" cy="1295400"/>
          </a:xfrm>
        </p:spPr>
        <p:txBody>
          <a:bodyPr/>
          <a:lstStyle/>
          <a:p>
            <a:r>
              <a:rPr lang="en-US" altLang="en-US" sz="3200" dirty="0"/>
              <a:t>To ensure data quality during </a:t>
            </a:r>
            <a:r>
              <a:rPr lang="en-ZA" altLang="en-US" sz="3200" dirty="0"/>
              <a:t>REPORTING</a:t>
            </a:r>
            <a:endParaRPr lang="en-US" altLang="en-US" sz="3200" dirty="0"/>
          </a:p>
        </p:txBody>
      </p:sp>
      <p:sp>
        <p:nvSpPr>
          <p:cNvPr id="46083" name="Rectangle 3">
            <a:extLst>
              <a:ext uri="{FF2B5EF4-FFF2-40B4-BE49-F238E27FC236}">
                <a16:creationId xmlns:a16="http://schemas.microsoft.com/office/drawing/2014/main" id="{3028E02A-E921-451B-872E-4220751141F1}"/>
              </a:ext>
            </a:extLst>
          </p:cNvPr>
          <p:cNvSpPr>
            <a:spLocks noGrp="1" noChangeArrowheads="1"/>
          </p:cNvSpPr>
          <p:nvPr>
            <p:ph idx="1"/>
          </p:nvPr>
        </p:nvSpPr>
        <p:spPr>
          <a:xfrm>
            <a:off x="228601" y="1600200"/>
            <a:ext cx="8458200" cy="3962400"/>
          </a:xfrm>
        </p:spPr>
        <p:txBody>
          <a:bodyPr/>
          <a:lstStyle/>
          <a:p>
            <a:pPr>
              <a:lnSpc>
                <a:spcPct val="90000"/>
              </a:lnSpc>
              <a:spcAft>
                <a:spcPts val="1200"/>
              </a:spcAft>
            </a:pPr>
            <a:r>
              <a:rPr lang="en-US" altLang="en-US" dirty="0"/>
              <a:t>Maintain integrity in reporting – don’t leave out key information</a:t>
            </a:r>
          </a:p>
          <a:p>
            <a:pPr>
              <a:lnSpc>
                <a:spcPct val="90000"/>
              </a:lnSpc>
              <a:spcAft>
                <a:spcPts val="1200"/>
              </a:spcAft>
            </a:pPr>
            <a:r>
              <a:rPr lang="en-US" altLang="en-US" dirty="0"/>
              <a:t>Have multiple reviewers within the organization - prior to dissemination!</a:t>
            </a:r>
          </a:p>
          <a:p>
            <a:pPr>
              <a:lnSpc>
                <a:spcPct val="90000"/>
              </a:lnSpc>
              <a:spcAft>
                <a:spcPts val="1200"/>
              </a:spcAft>
            </a:pPr>
            <a:r>
              <a:rPr lang="en-US" altLang="en-US" dirty="0"/>
              <a:t>Review data / provide feedback with those who have a stake in the results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FE0D-5DD2-473F-B300-7658BC1F28F6}"/>
              </a:ext>
            </a:extLst>
          </p:cNvPr>
          <p:cNvSpPr>
            <a:spLocks noGrp="1"/>
          </p:cNvSpPr>
          <p:nvPr>
            <p:ph type="title"/>
          </p:nvPr>
        </p:nvSpPr>
        <p:spPr>
          <a:xfrm>
            <a:off x="0" y="0"/>
            <a:ext cx="9144000" cy="1143000"/>
          </a:xfrm>
        </p:spPr>
        <p:txBody>
          <a:bodyPr/>
          <a:lstStyle/>
          <a:p>
            <a:r>
              <a:rPr lang="en-US" dirty="0"/>
              <a:t>Data Completeness</a:t>
            </a:r>
          </a:p>
        </p:txBody>
      </p:sp>
      <p:sp>
        <p:nvSpPr>
          <p:cNvPr id="3" name="Content Placeholder 2">
            <a:extLst>
              <a:ext uri="{FF2B5EF4-FFF2-40B4-BE49-F238E27FC236}">
                <a16:creationId xmlns:a16="http://schemas.microsoft.com/office/drawing/2014/main" id="{DFCDCAA7-6DF9-4602-BB7E-585D5E652398}"/>
              </a:ext>
            </a:extLst>
          </p:cNvPr>
          <p:cNvSpPr>
            <a:spLocks noGrp="1"/>
          </p:cNvSpPr>
          <p:nvPr>
            <p:ph idx="1"/>
          </p:nvPr>
        </p:nvSpPr>
        <p:spPr>
          <a:xfrm>
            <a:off x="228600" y="1371600"/>
            <a:ext cx="8229600" cy="4525963"/>
          </a:xfrm>
        </p:spPr>
        <p:txBody>
          <a:bodyPr/>
          <a:lstStyle/>
          <a:p>
            <a:r>
              <a:rPr lang="en-US" dirty="0"/>
              <a:t>An incomplete report loses its value and affects aggregate reports. If data completeness is weak, it is indicative of insufficient or lack of training of HIS staff. </a:t>
            </a:r>
          </a:p>
          <a:p>
            <a:r>
              <a:rPr lang="en-US" dirty="0"/>
              <a:t>Following is the standard rules of completeness: </a:t>
            </a:r>
          </a:p>
          <a:p>
            <a:pPr lvl="1"/>
            <a:r>
              <a:rPr lang="en-US" dirty="0"/>
              <a:t>Fill in all items of the report. Never leave blank a possible entry. If the number of the item is zero, fill in 0.</a:t>
            </a:r>
          </a:p>
          <a:p>
            <a:pPr lvl="1"/>
            <a:r>
              <a:rPr lang="en-US" dirty="0"/>
              <a:t>For activities that are normally not performed in the health facility, the reporting section can be crossed out and overwritten by “Not Applicable”</a:t>
            </a:r>
          </a:p>
          <a:p>
            <a:endParaRPr lang="en-US" dirty="0"/>
          </a:p>
        </p:txBody>
      </p:sp>
    </p:spTree>
    <p:extLst>
      <p:ext uri="{BB962C8B-B14F-4D97-AF65-F5344CB8AC3E}">
        <p14:creationId xmlns:p14="http://schemas.microsoft.com/office/powerpoint/2010/main" val="1771168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AE35-C4E2-4F74-86F1-0A61E7A82C35}"/>
              </a:ext>
            </a:extLst>
          </p:cNvPr>
          <p:cNvSpPr>
            <a:spLocks noGrp="1"/>
          </p:cNvSpPr>
          <p:nvPr>
            <p:ph type="title"/>
          </p:nvPr>
        </p:nvSpPr>
        <p:spPr>
          <a:xfrm>
            <a:off x="0" y="0"/>
            <a:ext cx="9144000" cy="1143000"/>
          </a:xfrm>
        </p:spPr>
        <p:txBody>
          <a:bodyPr/>
          <a:lstStyle/>
          <a:p>
            <a:r>
              <a:rPr lang="en-US" dirty="0"/>
              <a:t>Timeliness</a:t>
            </a:r>
          </a:p>
        </p:txBody>
      </p:sp>
      <p:sp>
        <p:nvSpPr>
          <p:cNvPr id="3" name="Content Placeholder 2">
            <a:extLst>
              <a:ext uri="{FF2B5EF4-FFF2-40B4-BE49-F238E27FC236}">
                <a16:creationId xmlns:a16="http://schemas.microsoft.com/office/drawing/2014/main" id="{7EAD659B-B706-4E25-B0B7-0B580594E560}"/>
              </a:ext>
            </a:extLst>
          </p:cNvPr>
          <p:cNvSpPr>
            <a:spLocks noGrp="1"/>
          </p:cNvSpPr>
          <p:nvPr>
            <p:ph idx="1"/>
          </p:nvPr>
        </p:nvSpPr>
        <p:spPr>
          <a:xfrm>
            <a:off x="457200" y="1409700"/>
            <a:ext cx="8229600" cy="4038600"/>
          </a:xfrm>
        </p:spPr>
        <p:txBody>
          <a:bodyPr/>
          <a:lstStyle/>
          <a:p>
            <a:r>
              <a:rPr lang="en-US" dirty="0"/>
              <a:t>The submission of monthly reports by the health facilities in a specified time is very important for compiling district and provincial reports as well as for using information. </a:t>
            </a:r>
          </a:p>
          <a:p>
            <a:pPr marL="933450" lvl="1" indent="-533400">
              <a:buSzPct val="90000"/>
            </a:pPr>
            <a:r>
              <a:rPr lang="en-US" altLang="en-US" dirty="0"/>
              <a:t>The relationship between the time of collection, collation and reporting to the relevance of the data for decision making processes.</a:t>
            </a:r>
          </a:p>
          <a:p>
            <a:pPr marL="933450" lvl="1" indent="-533400">
              <a:buSzPct val="90000"/>
            </a:pPr>
            <a:r>
              <a:rPr lang="en-US" altLang="en-US" dirty="0"/>
              <a:t>Does the data still have relevance and value when reported?</a:t>
            </a:r>
          </a:p>
          <a:p>
            <a:endParaRPr lang="en-US" dirty="0"/>
          </a:p>
        </p:txBody>
      </p:sp>
    </p:spTree>
    <p:extLst>
      <p:ext uri="{BB962C8B-B14F-4D97-AF65-F5344CB8AC3E}">
        <p14:creationId xmlns:p14="http://schemas.microsoft.com/office/powerpoint/2010/main" val="1227174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0" y="-20319"/>
            <a:ext cx="9126491" cy="1201735"/>
          </a:xfrm>
        </p:spPr>
        <p:txBody>
          <a:bodyPr/>
          <a:lstStyle/>
          <a:p>
            <a:pPr eaLnBrk="1" hangingPunct="1"/>
            <a:r>
              <a:rPr lang="en-US" altLang="en-US" dirty="0"/>
              <a:t>WHO Data Quality Review (DQR) Framework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5320324"/>
              </p:ext>
            </p:extLst>
          </p:nvPr>
        </p:nvGraphicFramePr>
        <p:xfrm>
          <a:off x="272188" y="1295400"/>
          <a:ext cx="8630229" cy="5029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4248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ChangeArrowheads="1"/>
          </p:cNvSpPr>
          <p:nvPr/>
        </p:nvSpPr>
        <p:spPr bwMode="auto">
          <a:xfrm>
            <a:off x="152400" y="1281653"/>
            <a:ext cx="4217894" cy="668171"/>
          </a:xfrm>
          <a:prstGeom prst="rect">
            <a:avLst/>
          </a:prstGeom>
          <a:solidFill>
            <a:schemeClr val="tx2">
              <a:lumMod val="60000"/>
              <a:lumOff val="40000"/>
            </a:schemeClr>
          </a:solidFill>
          <a:ln>
            <a:noFill/>
          </a:ln>
          <a:effectLst/>
          <a:extLst/>
        </p:spPr>
        <p:txBody>
          <a:bodyPr lIns="89896" tIns="44948" rIns="89896" bIns="44948" anchor="ctr"/>
          <a:lstStyle>
            <a:lvl1pPr defTabSz="912813" eaLnBrk="0" hangingPunct="0">
              <a:defRPr>
                <a:solidFill>
                  <a:schemeClr val="tx1"/>
                </a:solidFill>
                <a:latin typeface="Arial" charset="0"/>
              </a:defRPr>
            </a:lvl1pPr>
            <a:lvl2pPr marL="742950" indent="-285750" defTabSz="912813" eaLnBrk="0" hangingPunct="0">
              <a:defRPr>
                <a:solidFill>
                  <a:schemeClr val="tx1"/>
                </a:solidFill>
                <a:latin typeface="Arial" charset="0"/>
              </a:defRPr>
            </a:lvl2pPr>
            <a:lvl3pPr marL="1143000" indent="-228600" defTabSz="912813" eaLnBrk="0" hangingPunct="0">
              <a:defRPr>
                <a:solidFill>
                  <a:schemeClr val="tx1"/>
                </a:solidFill>
                <a:latin typeface="Arial" charset="0"/>
              </a:defRPr>
            </a:lvl3pPr>
            <a:lvl4pPr marL="1600200" indent="-228600" defTabSz="912813" eaLnBrk="0" hangingPunct="0">
              <a:defRPr>
                <a:solidFill>
                  <a:schemeClr val="tx1"/>
                </a:solidFill>
                <a:latin typeface="Arial" charset="0"/>
              </a:defRPr>
            </a:lvl4pPr>
            <a:lvl5pPr marL="2057400" indent="-228600" defTabSz="912813"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118" b="1" dirty="0">
                <a:latin typeface="Century Gothic" charset="0"/>
                <a:ea typeface="Century Gothic" charset="0"/>
                <a:cs typeface="Century Gothic" charset="0"/>
              </a:rPr>
              <a:t>Independent assessments/auditing </a:t>
            </a:r>
          </a:p>
        </p:txBody>
      </p:sp>
      <p:sp>
        <p:nvSpPr>
          <p:cNvPr id="7172" name="Text Box 5"/>
          <p:cNvSpPr txBox="1">
            <a:spLocks noChangeArrowheads="1"/>
          </p:cNvSpPr>
          <p:nvPr/>
        </p:nvSpPr>
        <p:spPr bwMode="auto">
          <a:xfrm>
            <a:off x="175320" y="2194812"/>
            <a:ext cx="4141694" cy="43595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896" tIns="44948" rIns="89896" bIns="44948"/>
          <a:lstStyle>
            <a:lvl1pPr marL="355600" indent="-355600" defTabSz="912813" eaLnBrk="0" hangingPunct="0">
              <a:defRPr>
                <a:solidFill>
                  <a:schemeClr val="tx1"/>
                </a:solidFill>
                <a:latin typeface="Arial" charset="0"/>
              </a:defRPr>
            </a:lvl1pPr>
            <a:lvl2pPr marL="742950" indent="-285750" defTabSz="912813" eaLnBrk="0" hangingPunct="0">
              <a:defRPr>
                <a:solidFill>
                  <a:schemeClr val="tx1"/>
                </a:solidFill>
                <a:latin typeface="Arial" charset="0"/>
              </a:defRPr>
            </a:lvl2pPr>
            <a:lvl3pPr marL="1143000" indent="-228600" defTabSz="912813" eaLnBrk="0" hangingPunct="0">
              <a:defRPr>
                <a:solidFill>
                  <a:schemeClr val="tx1"/>
                </a:solidFill>
                <a:latin typeface="Arial" charset="0"/>
              </a:defRPr>
            </a:lvl3pPr>
            <a:lvl4pPr marL="1600200" indent="-228600" defTabSz="912813" eaLnBrk="0" hangingPunct="0">
              <a:defRPr>
                <a:solidFill>
                  <a:schemeClr val="tx1"/>
                </a:solidFill>
                <a:latin typeface="Arial" charset="0"/>
              </a:defRPr>
            </a:lvl4pPr>
            <a:lvl5pPr marL="2057400" indent="-228600" defTabSz="912813"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spcBef>
                <a:spcPct val="20000"/>
              </a:spcBef>
              <a:spcAft>
                <a:spcPts val="847"/>
              </a:spcAft>
              <a:buClr>
                <a:srgbClr val="FF3300"/>
              </a:buClr>
              <a:buFont typeface="Wingdings" pitchFamily="2" charset="2"/>
              <a:buChar char="è"/>
            </a:pPr>
            <a:r>
              <a:rPr lang="en-US" altLang="en-US" sz="2118" dirty="0">
                <a:latin typeface="Century Gothic" panose="020B0502020202020204" pitchFamily="34" charset="0"/>
                <a:cs typeface="Arial" charset="0"/>
              </a:rPr>
              <a:t>Driven externally, often by funding agency</a:t>
            </a:r>
          </a:p>
          <a:p>
            <a:pPr eaLnBrk="1" hangingPunct="1">
              <a:spcBef>
                <a:spcPct val="20000"/>
              </a:spcBef>
              <a:spcAft>
                <a:spcPts val="847"/>
              </a:spcAft>
              <a:buClr>
                <a:srgbClr val="FF3300"/>
              </a:buClr>
              <a:buFont typeface="Wingdings" pitchFamily="2" charset="2"/>
              <a:buChar char="è"/>
            </a:pPr>
            <a:r>
              <a:rPr lang="en-US" altLang="en-US" sz="2118" dirty="0">
                <a:latin typeface="Century Gothic" panose="020B0502020202020204" pitchFamily="34" charset="0"/>
                <a:cs typeface="Arial" charset="0"/>
              </a:rPr>
              <a:t>Standard and structured</a:t>
            </a:r>
          </a:p>
          <a:p>
            <a:pPr eaLnBrk="1" hangingPunct="1">
              <a:spcBef>
                <a:spcPct val="20000"/>
              </a:spcBef>
              <a:spcAft>
                <a:spcPts val="847"/>
              </a:spcAft>
              <a:buClr>
                <a:srgbClr val="FF3300"/>
              </a:buClr>
              <a:buFont typeface="Wingdings" pitchFamily="2" charset="2"/>
              <a:buChar char="è"/>
            </a:pPr>
            <a:r>
              <a:rPr lang="en-US" altLang="en-US" sz="2118" dirty="0">
                <a:latin typeface="Century Gothic" panose="020B0502020202020204" pitchFamily="34" charset="0"/>
                <a:cs typeface="Arial" charset="0"/>
              </a:rPr>
              <a:t>Conducted by external audit team</a:t>
            </a:r>
          </a:p>
          <a:p>
            <a:pPr eaLnBrk="1" hangingPunct="1">
              <a:spcBef>
                <a:spcPct val="20000"/>
              </a:spcBef>
              <a:spcAft>
                <a:spcPts val="847"/>
              </a:spcAft>
              <a:buClr>
                <a:srgbClr val="FF3300"/>
              </a:buClr>
              <a:buFont typeface="Wingdings" pitchFamily="2" charset="2"/>
              <a:buChar char="è"/>
            </a:pPr>
            <a:r>
              <a:rPr lang="en-US" altLang="en-US" sz="2118" dirty="0">
                <a:latin typeface="Century Gothic" panose="020B0502020202020204" pitchFamily="34" charset="0"/>
                <a:cs typeface="Arial" charset="0"/>
              </a:rPr>
              <a:t>Capacity-building is not primary objective</a:t>
            </a:r>
          </a:p>
          <a:p>
            <a:pPr eaLnBrk="1" hangingPunct="1">
              <a:spcBef>
                <a:spcPct val="20000"/>
              </a:spcBef>
              <a:spcAft>
                <a:spcPts val="847"/>
              </a:spcAft>
              <a:buClr>
                <a:srgbClr val="FF3300"/>
              </a:buClr>
              <a:buFont typeface="Wingdings" pitchFamily="2" charset="2"/>
              <a:buChar char="è"/>
            </a:pPr>
            <a:r>
              <a:rPr lang="en-US" altLang="en-US" sz="2118" dirty="0">
                <a:latin typeface="Century Gothic" panose="020B0502020202020204" pitchFamily="34" charset="0"/>
                <a:cs typeface="Arial" charset="0"/>
              </a:rPr>
              <a:t>Results often not translated into data improvement</a:t>
            </a:r>
          </a:p>
          <a:p>
            <a:pPr eaLnBrk="1" hangingPunct="1">
              <a:spcBef>
                <a:spcPct val="20000"/>
              </a:spcBef>
              <a:spcAft>
                <a:spcPts val="847"/>
              </a:spcAft>
              <a:buClr>
                <a:srgbClr val="FF3300"/>
              </a:buClr>
              <a:buFont typeface="Wingdings" pitchFamily="2" charset="2"/>
              <a:buChar char="è"/>
            </a:pPr>
            <a:endParaRPr lang="en-US" altLang="en-US" dirty="0">
              <a:cs typeface="Arial" charset="0"/>
            </a:endParaRPr>
          </a:p>
          <a:p>
            <a:pPr eaLnBrk="1" hangingPunct="1">
              <a:spcBef>
                <a:spcPct val="20000"/>
              </a:spcBef>
              <a:spcAft>
                <a:spcPts val="847"/>
              </a:spcAft>
              <a:buClr>
                <a:srgbClr val="FF3300"/>
              </a:buClr>
              <a:buFont typeface="Wingdings" pitchFamily="2" charset="2"/>
              <a:buChar char="è"/>
            </a:pPr>
            <a:endParaRPr lang="en-US" altLang="en-US" dirty="0">
              <a:cs typeface="Arial" charset="0"/>
            </a:endParaRPr>
          </a:p>
        </p:txBody>
      </p:sp>
      <p:sp>
        <p:nvSpPr>
          <p:cNvPr id="7173" name="Rectangle 7"/>
          <p:cNvSpPr>
            <a:spLocks noChangeArrowheads="1"/>
          </p:cNvSpPr>
          <p:nvPr/>
        </p:nvSpPr>
        <p:spPr bwMode="auto">
          <a:xfrm>
            <a:off x="4495801" y="1277471"/>
            <a:ext cx="4632960" cy="672353"/>
          </a:xfrm>
          <a:prstGeom prst="rect">
            <a:avLst/>
          </a:prstGeom>
          <a:solidFill>
            <a:schemeClr val="tx2">
              <a:lumMod val="60000"/>
              <a:lumOff val="40000"/>
            </a:schemeClr>
          </a:solidFill>
          <a:ln>
            <a:noFill/>
          </a:ln>
          <a:effectLst/>
          <a:extLst/>
        </p:spPr>
        <p:txBody>
          <a:bodyPr lIns="89896" tIns="44948" rIns="89896" bIns="44948" anchor="ctr"/>
          <a:lstStyle>
            <a:lvl1pPr defTabSz="912813" eaLnBrk="0" hangingPunct="0">
              <a:defRPr>
                <a:solidFill>
                  <a:schemeClr val="tx1"/>
                </a:solidFill>
                <a:latin typeface="Arial" charset="0"/>
              </a:defRPr>
            </a:lvl1pPr>
            <a:lvl2pPr marL="742950" indent="-285750" defTabSz="912813" eaLnBrk="0" hangingPunct="0">
              <a:defRPr>
                <a:solidFill>
                  <a:schemeClr val="tx1"/>
                </a:solidFill>
                <a:latin typeface="Arial" charset="0"/>
              </a:defRPr>
            </a:lvl2pPr>
            <a:lvl3pPr marL="1143000" indent="-228600" defTabSz="912813" eaLnBrk="0" hangingPunct="0">
              <a:defRPr>
                <a:solidFill>
                  <a:schemeClr val="tx1"/>
                </a:solidFill>
                <a:latin typeface="Arial" charset="0"/>
              </a:defRPr>
            </a:lvl3pPr>
            <a:lvl4pPr marL="1600200" indent="-228600" defTabSz="912813" eaLnBrk="0" hangingPunct="0">
              <a:defRPr>
                <a:solidFill>
                  <a:schemeClr val="tx1"/>
                </a:solidFill>
                <a:latin typeface="Arial" charset="0"/>
              </a:defRPr>
            </a:lvl4pPr>
            <a:lvl5pPr marL="2057400" indent="-228600" defTabSz="912813"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2118" b="1" dirty="0">
                <a:latin typeface="Century Gothic" charset="0"/>
                <a:ea typeface="Century Gothic" charset="0"/>
                <a:cs typeface="Century Gothic" charset="0"/>
              </a:rPr>
              <a:t>Supportive supervision/self-assessment </a:t>
            </a:r>
          </a:p>
        </p:txBody>
      </p:sp>
      <p:sp>
        <p:nvSpPr>
          <p:cNvPr id="7174" name="Text Box 8"/>
          <p:cNvSpPr txBox="1">
            <a:spLocks noChangeArrowheads="1"/>
          </p:cNvSpPr>
          <p:nvPr/>
        </p:nvSpPr>
        <p:spPr bwMode="auto">
          <a:xfrm>
            <a:off x="4531152" y="2064030"/>
            <a:ext cx="4437528" cy="44903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896" tIns="44948" rIns="89896" bIns="44948"/>
          <a:lstStyle>
            <a:lvl1pPr marL="355600" indent="-355600" defTabSz="912813" eaLnBrk="0" hangingPunct="0">
              <a:defRPr>
                <a:solidFill>
                  <a:schemeClr val="tx1"/>
                </a:solidFill>
                <a:latin typeface="Arial" charset="0"/>
              </a:defRPr>
            </a:lvl1pPr>
            <a:lvl2pPr marL="742950" indent="-285750" defTabSz="912813" eaLnBrk="0" hangingPunct="0">
              <a:defRPr>
                <a:solidFill>
                  <a:schemeClr val="tx1"/>
                </a:solidFill>
                <a:latin typeface="Arial" charset="0"/>
              </a:defRPr>
            </a:lvl2pPr>
            <a:lvl3pPr marL="1143000" indent="-228600" defTabSz="912813" eaLnBrk="0" hangingPunct="0">
              <a:defRPr>
                <a:solidFill>
                  <a:schemeClr val="tx1"/>
                </a:solidFill>
                <a:latin typeface="Arial" charset="0"/>
              </a:defRPr>
            </a:lvl3pPr>
            <a:lvl4pPr marL="1600200" indent="-228600" defTabSz="912813" eaLnBrk="0" hangingPunct="0">
              <a:defRPr>
                <a:solidFill>
                  <a:schemeClr val="tx1"/>
                </a:solidFill>
                <a:latin typeface="Arial" charset="0"/>
              </a:defRPr>
            </a:lvl4pPr>
            <a:lvl5pPr marL="2057400" indent="-228600" defTabSz="912813"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spcBef>
                <a:spcPct val="20000"/>
              </a:spcBef>
              <a:spcAft>
                <a:spcPts val="847"/>
              </a:spcAft>
              <a:buClr>
                <a:srgbClr val="FF3300"/>
              </a:buClr>
              <a:buFont typeface="Wingdings" pitchFamily="2" charset="2"/>
              <a:buChar char="è"/>
            </a:pPr>
            <a:r>
              <a:rPr lang="en-US" altLang="en-US" sz="2118" dirty="0">
                <a:latin typeface="Century Gothic" panose="020B0502020202020204" pitchFamily="34" charset="0"/>
                <a:cs typeface="Arial" charset="0"/>
              </a:rPr>
              <a:t>Driven internally</a:t>
            </a:r>
          </a:p>
          <a:p>
            <a:pPr eaLnBrk="1" hangingPunct="1">
              <a:spcBef>
                <a:spcPct val="20000"/>
              </a:spcBef>
              <a:spcAft>
                <a:spcPts val="847"/>
              </a:spcAft>
              <a:buClr>
                <a:srgbClr val="FF3300"/>
              </a:buClr>
              <a:buFont typeface="Wingdings" pitchFamily="2" charset="2"/>
              <a:buChar char="è"/>
            </a:pPr>
            <a:r>
              <a:rPr lang="en-US" altLang="en-US" sz="2118" dirty="0">
                <a:latin typeface="Century Gothic" panose="020B0502020202020204" pitchFamily="34" charset="0"/>
                <a:cs typeface="Arial" charset="0"/>
              </a:rPr>
              <a:t>Flexible </a:t>
            </a:r>
          </a:p>
          <a:p>
            <a:pPr eaLnBrk="1" hangingPunct="1">
              <a:spcBef>
                <a:spcPct val="20000"/>
              </a:spcBef>
              <a:spcAft>
                <a:spcPts val="847"/>
              </a:spcAft>
              <a:buClr>
                <a:srgbClr val="FF3300"/>
              </a:buClr>
              <a:buFont typeface="Wingdings" pitchFamily="2" charset="2"/>
              <a:buChar char="è"/>
            </a:pPr>
            <a:r>
              <a:rPr lang="en-US" altLang="en-US" sz="2118" dirty="0">
                <a:latin typeface="Century Gothic" panose="020B0502020202020204" pitchFamily="34" charset="0"/>
                <a:cs typeface="Arial" charset="0"/>
              </a:rPr>
              <a:t>Conducted by program or district managers using its M&amp;S system</a:t>
            </a:r>
          </a:p>
          <a:p>
            <a:pPr eaLnBrk="1" hangingPunct="1">
              <a:spcBef>
                <a:spcPct val="20000"/>
              </a:spcBef>
              <a:spcAft>
                <a:spcPts val="847"/>
              </a:spcAft>
              <a:buClr>
                <a:srgbClr val="FF3300"/>
              </a:buClr>
              <a:buFont typeface="Wingdings" pitchFamily="2" charset="2"/>
              <a:buChar char="è"/>
            </a:pPr>
            <a:r>
              <a:rPr lang="en-US" altLang="en-US" sz="2118" dirty="0">
                <a:latin typeface="Century Gothic" panose="020B0502020202020204" pitchFamily="34" charset="0"/>
                <a:cs typeface="Arial" charset="0"/>
              </a:rPr>
              <a:t>Encourages dialogue to set data-quality improvement priorities</a:t>
            </a:r>
          </a:p>
          <a:p>
            <a:pPr eaLnBrk="1" hangingPunct="1">
              <a:spcBef>
                <a:spcPct val="20000"/>
              </a:spcBef>
              <a:spcAft>
                <a:spcPts val="847"/>
              </a:spcAft>
              <a:buClr>
                <a:srgbClr val="FF3300"/>
              </a:buClr>
              <a:buFont typeface="Wingdings" pitchFamily="2" charset="2"/>
              <a:buChar char="è"/>
            </a:pPr>
            <a:r>
              <a:rPr lang="en-US" altLang="en-US" sz="2118" dirty="0">
                <a:latin typeface="Century Gothic" panose="020B0502020202020204" pitchFamily="34" charset="0"/>
                <a:cs typeface="Arial" charset="0"/>
              </a:rPr>
              <a:t>Objective is to develop actions that will strengthen program</a:t>
            </a:r>
          </a:p>
        </p:txBody>
      </p:sp>
      <p:sp>
        <p:nvSpPr>
          <p:cNvPr id="2" name="Rectangle 1"/>
          <p:cNvSpPr/>
          <p:nvPr/>
        </p:nvSpPr>
        <p:spPr>
          <a:xfrm>
            <a:off x="0" y="-15615"/>
            <a:ext cx="9128760" cy="1015663"/>
          </a:xfrm>
          <a:prstGeom prst="rect">
            <a:avLst/>
          </a:prstGeom>
          <a:solidFill>
            <a:srgbClr val="002A6C"/>
          </a:solidFill>
        </p:spPr>
        <p:txBody>
          <a:bodyPr wrap="square">
            <a:spAutoFit/>
          </a:bodyPr>
          <a:lstStyle/>
          <a:p>
            <a:pPr algn="ctr"/>
            <a:r>
              <a:rPr lang="en-US" sz="3000" b="1" dirty="0">
                <a:solidFill>
                  <a:schemeClr val="bg1"/>
                </a:solidFill>
                <a:latin typeface="Century Gothic" charset="0"/>
                <a:ea typeface="Century Gothic" charset="0"/>
                <a:cs typeface="Century Gothic" charset="0"/>
              </a:rPr>
              <a:t>Distinctions between Independent Assessment and Supportive Supervision Approaches</a:t>
            </a:r>
          </a:p>
        </p:txBody>
      </p:sp>
      <p:sp>
        <p:nvSpPr>
          <p:cNvPr id="3" name="Slide Number Placeholder 2"/>
          <p:cNvSpPr>
            <a:spLocks noGrp="1"/>
          </p:cNvSpPr>
          <p:nvPr>
            <p:ph type="sldNum" sz="quarter" idx="7"/>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049801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4ADEDB6-A3B2-4019-B32E-08609EF904DB}"/>
              </a:ext>
            </a:extLst>
          </p:cNvPr>
          <p:cNvSpPr>
            <a:spLocks noGrp="1" noChangeArrowheads="1"/>
          </p:cNvSpPr>
          <p:nvPr>
            <p:ph type="title"/>
          </p:nvPr>
        </p:nvSpPr>
        <p:spPr>
          <a:xfrm>
            <a:off x="228601" y="274638"/>
            <a:ext cx="8458200" cy="1143000"/>
          </a:xfrm>
        </p:spPr>
        <p:txBody>
          <a:bodyPr/>
          <a:lstStyle/>
          <a:p>
            <a:r>
              <a:rPr lang="en-US" altLang="en-US" dirty="0"/>
              <a:t>To ensure data quality during USAGE</a:t>
            </a:r>
          </a:p>
        </p:txBody>
      </p:sp>
      <p:sp>
        <p:nvSpPr>
          <p:cNvPr id="47107" name="Rectangle 3">
            <a:extLst>
              <a:ext uri="{FF2B5EF4-FFF2-40B4-BE49-F238E27FC236}">
                <a16:creationId xmlns:a16="http://schemas.microsoft.com/office/drawing/2014/main" id="{928E8886-6565-4348-AF2B-4943580B17DA}"/>
              </a:ext>
            </a:extLst>
          </p:cNvPr>
          <p:cNvSpPr>
            <a:spLocks noGrp="1" noChangeArrowheads="1"/>
          </p:cNvSpPr>
          <p:nvPr>
            <p:ph idx="1"/>
          </p:nvPr>
        </p:nvSpPr>
        <p:spPr/>
        <p:txBody>
          <a:bodyPr/>
          <a:lstStyle/>
          <a:p>
            <a:endParaRPr lang="en-US" altLang="en-US"/>
          </a:p>
          <a:p>
            <a:r>
              <a:rPr lang="en-US" altLang="en-US"/>
              <a:t>Understand your data !!</a:t>
            </a:r>
          </a:p>
          <a:p>
            <a:r>
              <a:rPr lang="en-US" altLang="en-US"/>
              <a:t>Use your data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5992BD5-C0DC-4E74-8373-8F3238AAB02A}"/>
              </a:ext>
            </a:extLst>
          </p:cNvPr>
          <p:cNvSpPr>
            <a:spLocks noGrp="1" noChangeArrowheads="1"/>
          </p:cNvSpPr>
          <p:nvPr>
            <p:ph type="title"/>
          </p:nvPr>
        </p:nvSpPr>
        <p:spPr>
          <a:xfrm>
            <a:off x="609600" y="228600"/>
            <a:ext cx="8001000" cy="838200"/>
          </a:xfrm>
        </p:spPr>
        <p:txBody>
          <a:bodyPr/>
          <a:lstStyle/>
          <a:p>
            <a:pPr algn="ctr">
              <a:defRPr/>
            </a:pPr>
            <a:r>
              <a:rPr lang="en-US">
                <a:latin typeface="+mn-lt"/>
              </a:rPr>
              <a:t>DQA Process</a:t>
            </a:r>
            <a:endParaRPr lang="en-GB">
              <a:latin typeface="+mn-lt"/>
            </a:endParaRPr>
          </a:p>
        </p:txBody>
      </p:sp>
      <p:grpSp>
        <p:nvGrpSpPr>
          <p:cNvPr id="50179" name="Group 4">
            <a:extLst>
              <a:ext uri="{FF2B5EF4-FFF2-40B4-BE49-F238E27FC236}">
                <a16:creationId xmlns:a16="http://schemas.microsoft.com/office/drawing/2014/main" id="{152BCCFD-4D36-44CE-9E38-7C54B71AE445}"/>
              </a:ext>
            </a:extLst>
          </p:cNvPr>
          <p:cNvGrpSpPr>
            <a:grpSpLocks/>
          </p:cNvGrpSpPr>
          <p:nvPr/>
        </p:nvGrpSpPr>
        <p:grpSpPr bwMode="auto">
          <a:xfrm>
            <a:off x="3048000" y="1905000"/>
            <a:ext cx="2667000" cy="1681163"/>
            <a:chOff x="2448" y="1968"/>
            <a:chExt cx="1680" cy="1059"/>
          </a:xfrm>
        </p:grpSpPr>
        <p:sp>
          <p:nvSpPr>
            <p:cNvPr id="41997" name="Text Box 5">
              <a:extLst>
                <a:ext uri="{FF2B5EF4-FFF2-40B4-BE49-F238E27FC236}">
                  <a16:creationId xmlns:a16="http://schemas.microsoft.com/office/drawing/2014/main" id="{264CBC97-DA59-434C-84D3-D7D949B4D369}"/>
                </a:ext>
              </a:extLst>
            </p:cNvPr>
            <p:cNvSpPr txBox="1">
              <a:spLocks noChangeArrowheads="1"/>
            </p:cNvSpPr>
            <p:nvPr/>
          </p:nvSpPr>
          <p:spPr bwMode="auto">
            <a:xfrm>
              <a:off x="2976" y="1968"/>
              <a:ext cx="528" cy="288"/>
            </a:xfrm>
            <a:prstGeom prst="rect">
              <a:avLst/>
            </a:prstGeom>
            <a:noFill/>
            <a:ln w="9525">
              <a:noFill/>
              <a:miter lim="800000"/>
              <a:headEnd/>
              <a:tailEnd/>
            </a:ln>
          </p:spPr>
          <p:txBody>
            <a:bodyPr>
              <a:spAutoFit/>
            </a:bodyPr>
            <a:lstStyle/>
            <a:p>
              <a:pPr algn="ctr">
                <a:spcBef>
                  <a:spcPct val="50000"/>
                </a:spcBef>
                <a:defRPr/>
              </a:pPr>
              <a:r>
                <a:rPr lang="en-US" sz="2400">
                  <a:solidFill>
                    <a:schemeClr val="tx1"/>
                  </a:solidFill>
                  <a:latin typeface="+mn-lt"/>
                </a:rPr>
                <a:t>Plan</a:t>
              </a:r>
              <a:endParaRPr lang="en-GB" sz="2400">
                <a:solidFill>
                  <a:schemeClr val="tx1"/>
                </a:solidFill>
                <a:latin typeface="+mn-lt"/>
              </a:endParaRPr>
            </a:p>
          </p:txBody>
        </p:sp>
        <p:sp>
          <p:nvSpPr>
            <p:cNvPr id="41998" name="Text Box 6">
              <a:extLst>
                <a:ext uri="{FF2B5EF4-FFF2-40B4-BE49-F238E27FC236}">
                  <a16:creationId xmlns:a16="http://schemas.microsoft.com/office/drawing/2014/main" id="{3F379F35-5FFA-49DE-89F3-F91425A504D0}"/>
                </a:ext>
              </a:extLst>
            </p:cNvPr>
            <p:cNvSpPr txBox="1">
              <a:spLocks noChangeArrowheads="1"/>
            </p:cNvSpPr>
            <p:nvPr/>
          </p:nvSpPr>
          <p:spPr bwMode="auto">
            <a:xfrm>
              <a:off x="3600" y="2352"/>
              <a:ext cx="528" cy="288"/>
            </a:xfrm>
            <a:prstGeom prst="rect">
              <a:avLst/>
            </a:prstGeom>
            <a:noFill/>
            <a:ln w="9525">
              <a:noFill/>
              <a:miter lim="800000"/>
              <a:headEnd/>
              <a:tailEnd/>
            </a:ln>
          </p:spPr>
          <p:txBody>
            <a:bodyPr>
              <a:spAutoFit/>
            </a:bodyPr>
            <a:lstStyle/>
            <a:p>
              <a:pPr algn="ctr">
                <a:spcBef>
                  <a:spcPct val="50000"/>
                </a:spcBef>
                <a:defRPr/>
              </a:pPr>
              <a:r>
                <a:rPr lang="en-US" sz="2400">
                  <a:solidFill>
                    <a:schemeClr val="tx1"/>
                  </a:solidFill>
                  <a:latin typeface="+mn-lt"/>
                </a:rPr>
                <a:t>Do</a:t>
              </a:r>
              <a:endParaRPr lang="en-GB" sz="2400">
                <a:solidFill>
                  <a:schemeClr val="tx1"/>
                </a:solidFill>
                <a:latin typeface="+mn-lt"/>
              </a:endParaRPr>
            </a:p>
          </p:txBody>
        </p:sp>
        <p:sp>
          <p:nvSpPr>
            <p:cNvPr id="41999" name="Text Box 7">
              <a:extLst>
                <a:ext uri="{FF2B5EF4-FFF2-40B4-BE49-F238E27FC236}">
                  <a16:creationId xmlns:a16="http://schemas.microsoft.com/office/drawing/2014/main" id="{F63238CD-F6F7-44F4-9E5C-2CE107B2100C}"/>
                </a:ext>
              </a:extLst>
            </p:cNvPr>
            <p:cNvSpPr txBox="1">
              <a:spLocks noChangeArrowheads="1"/>
            </p:cNvSpPr>
            <p:nvPr/>
          </p:nvSpPr>
          <p:spPr bwMode="auto">
            <a:xfrm>
              <a:off x="2928" y="2736"/>
              <a:ext cx="720" cy="291"/>
            </a:xfrm>
            <a:prstGeom prst="rect">
              <a:avLst/>
            </a:prstGeom>
            <a:noFill/>
            <a:ln w="9525">
              <a:noFill/>
              <a:miter lim="800000"/>
              <a:headEnd/>
              <a:tailEnd/>
            </a:ln>
          </p:spPr>
          <p:txBody>
            <a:bodyPr>
              <a:spAutoFit/>
            </a:bodyPr>
            <a:lstStyle/>
            <a:p>
              <a:pPr algn="ctr">
                <a:spcBef>
                  <a:spcPct val="50000"/>
                </a:spcBef>
                <a:defRPr/>
              </a:pPr>
              <a:r>
                <a:rPr lang="en-US" sz="2400">
                  <a:solidFill>
                    <a:schemeClr val="tx1"/>
                  </a:solidFill>
                  <a:latin typeface="+mn-lt"/>
                </a:rPr>
                <a:t>Check</a:t>
              </a:r>
              <a:endParaRPr lang="en-GB" sz="2400">
                <a:solidFill>
                  <a:schemeClr val="tx1"/>
                </a:solidFill>
                <a:latin typeface="+mn-lt"/>
              </a:endParaRPr>
            </a:p>
          </p:txBody>
        </p:sp>
        <p:sp>
          <p:nvSpPr>
            <p:cNvPr id="42000" name="Text Box 8">
              <a:extLst>
                <a:ext uri="{FF2B5EF4-FFF2-40B4-BE49-F238E27FC236}">
                  <a16:creationId xmlns:a16="http://schemas.microsoft.com/office/drawing/2014/main" id="{5A435C1E-630B-48CD-97B0-C8C8932AC7E0}"/>
                </a:ext>
              </a:extLst>
            </p:cNvPr>
            <p:cNvSpPr txBox="1">
              <a:spLocks noChangeArrowheads="1"/>
            </p:cNvSpPr>
            <p:nvPr/>
          </p:nvSpPr>
          <p:spPr bwMode="auto">
            <a:xfrm>
              <a:off x="2448" y="2352"/>
              <a:ext cx="480" cy="288"/>
            </a:xfrm>
            <a:prstGeom prst="rect">
              <a:avLst/>
            </a:prstGeom>
            <a:noFill/>
            <a:ln w="9525">
              <a:noFill/>
              <a:miter lim="800000"/>
              <a:headEnd/>
              <a:tailEnd/>
            </a:ln>
          </p:spPr>
          <p:txBody>
            <a:bodyPr>
              <a:spAutoFit/>
            </a:bodyPr>
            <a:lstStyle/>
            <a:p>
              <a:pPr algn="ctr">
                <a:spcBef>
                  <a:spcPct val="50000"/>
                </a:spcBef>
                <a:defRPr/>
              </a:pPr>
              <a:r>
                <a:rPr lang="en-US" sz="2400">
                  <a:solidFill>
                    <a:schemeClr val="tx1"/>
                  </a:solidFill>
                  <a:latin typeface="+mn-lt"/>
                </a:rPr>
                <a:t>Act</a:t>
              </a:r>
              <a:endParaRPr lang="en-GB" sz="2400">
                <a:solidFill>
                  <a:schemeClr val="tx1"/>
                </a:solidFill>
                <a:latin typeface="+mn-lt"/>
              </a:endParaRPr>
            </a:p>
          </p:txBody>
        </p:sp>
        <p:cxnSp>
          <p:nvCxnSpPr>
            <p:cNvPr id="50193" name="AutoShape 9">
              <a:extLst>
                <a:ext uri="{FF2B5EF4-FFF2-40B4-BE49-F238E27FC236}">
                  <a16:creationId xmlns:a16="http://schemas.microsoft.com/office/drawing/2014/main" id="{620201BC-5CDD-4A32-B978-CA387119ECAE}"/>
                </a:ext>
              </a:extLst>
            </p:cNvPr>
            <p:cNvCxnSpPr>
              <a:cxnSpLocks noChangeShapeType="1"/>
              <a:stCxn id="41997" idx="3"/>
              <a:endCxn id="41998" idx="0"/>
            </p:cNvCxnSpPr>
            <p:nvPr/>
          </p:nvCxnSpPr>
          <p:spPr bwMode="auto">
            <a:xfrm>
              <a:off x="3504" y="2112"/>
              <a:ext cx="360" cy="240"/>
            </a:xfrm>
            <a:prstGeom prst="bentConnector2">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50194" name="AutoShape 10">
              <a:extLst>
                <a:ext uri="{FF2B5EF4-FFF2-40B4-BE49-F238E27FC236}">
                  <a16:creationId xmlns:a16="http://schemas.microsoft.com/office/drawing/2014/main" id="{D41FF439-5C95-4A85-BDB5-576B06A00AC4}"/>
                </a:ext>
              </a:extLst>
            </p:cNvPr>
            <p:cNvCxnSpPr>
              <a:cxnSpLocks noChangeShapeType="1"/>
              <a:stCxn id="41998" idx="2"/>
              <a:endCxn id="41999" idx="3"/>
            </p:cNvCxnSpPr>
            <p:nvPr/>
          </p:nvCxnSpPr>
          <p:spPr bwMode="auto">
            <a:xfrm rot="5400000">
              <a:off x="3635" y="2653"/>
              <a:ext cx="241" cy="216"/>
            </a:xfrm>
            <a:prstGeom prst="bentConnector2">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50195" name="AutoShape 11">
              <a:extLst>
                <a:ext uri="{FF2B5EF4-FFF2-40B4-BE49-F238E27FC236}">
                  <a16:creationId xmlns:a16="http://schemas.microsoft.com/office/drawing/2014/main" id="{CDECE90B-6D37-4155-A03C-0B543237E7FE}"/>
                </a:ext>
              </a:extLst>
            </p:cNvPr>
            <p:cNvCxnSpPr>
              <a:cxnSpLocks noChangeShapeType="1"/>
              <a:stCxn id="41999" idx="1"/>
              <a:endCxn id="42000" idx="2"/>
            </p:cNvCxnSpPr>
            <p:nvPr/>
          </p:nvCxnSpPr>
          <p:spPr bwMode="auto">
            <a:xfrm rot="10800000">
              <a:off x="2688" y="2640"/>
              <a:ext cx="240" cy="241"/>
            </a:xfrm>
            <a:prstGeom prst="bentConnector2">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50196" name="AutoShape 12">
              <a:extLst>
                <a:ext uri="{FF2B5EF4-FFF2-40B4-BE49-F238E27FC236}">
                  <a16:creationId xmlns:a16="http://schemas.microsoft.com/office/drawing/2014/main" id="{BA6DACE6-3946-45E3-8F50-753CC58F9E5A}"/>
                </a:ext>
              </a:extLst>
            </p:cNvPr>
            <p:cNvCxnSpPr>
              <a:cxnSpLocks noChangeShapeType="1"/>
              <a:stCxn id="42000" idx="0"/>
              <a:endCxn id="41997" idx="1"/>
            </p:cNvCxnSpPr>
            <p:nvPr/>
          </p:nvCxnSpPr>
          <p:spPr bwMode="auto">
            <a:xfrm rot="-5400000">
              <a:off x="2712" y="2088"/>
              <a:ext cx="240" cy="288"/>
            </a:xfrm>
            <a:prstGeom prst="bentConnector2">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
        <p:nvSpPr>
          <p:cNvPr id="41988" name="Text Box 13">
            <a:extLst>
              <a:ext uri="{FF2B5EF4-FFF2-40B4-BE49-F238E27FC236}">
                <a16:creationId xmlns:a16="http://schemas.microsoft.com/office/drawing/2014/main" id="{19280EF9-C649-4145-892F-66E2D854BB5C}"/>
              </a:ext>
            </a:extLst>
          </p:cNvPr>
          <p:cNvSpPr txBox="1">
            <a:spLocks noChangeArrowheads="1"/>
          </p:cNvSpPr>
          <p:nvPr/>
        </p:nvSpPr>
        <p:spPr bwMode="auto">
          <a:xfrm>
            <a:off x="5867400" y="1219200"/>
            <a:ext cx="2438400" cy="915988"/>
          </a:xfrm>
          <a:prstGeom prst="rect">
            <a:avLst/>
          </a:prstGeom>
          <a:noFill/>
          <a:ln w="9525">
            <a:noFill/>
            <a:miter lim="800000"/>
            <a:headEnd/>
            <a:tailEnd/>
          </a:ln>
        </p:spPr>
        <p:txBody>
          <a:bodyPr>
            <a:spAutoFit/>
          </a:bodyPr>
          <a:lstStyle/>
          <a:p>
            <a:pPr>
              <a:defRPr/>
            </a:pPr>
            <a:r>
              <a:rPr lang="en-US" sz="1800" dirty="0">
                <a:solidFill>
                  <a:schemeClr val="tx2"/>
                </a:solidFill>
                <a:latin typeface="+mn-lt"/>
              </a:rPr>
              <a:t>Data quality training</a:t>
            </a:r>
          </a:p>
          <a:p>
            <a:pPr>
              <a:defRPr/>
            </a:pPr>
            <a:r>
              <a:rPr lang="en-US" sz="1800" dirty="0">
                <a:solidFill>
                  <a:schemeClr val="tx2"/>
                </a:solidFill>
                <a:latin typeface="+mn-lt"/>
              </a:rPr>
              <a:t>Data quality plans</a:t>
            </a:r>
          </a:p>
          <a:p>
            <a:pPr>
              <a:defRPr/>
            </a:pPr>
            <a:r>
              <a:rPr lang="en-US" sz="1800" dirty="0">
                <a:solidFill>
                  <a:schemeClr val="tx2"/>
                </a:solidFill>
                <a:latin typeface="+mn-lt"/>
              </a:rPr>
              <a:t>Construct audit plan</a:t>
            </a:r>
            <a:endParaRPr lang="en-GB" sz="1800" dirty="0">
              <a:solidFill>
                <a:schemeClr val="tx2"/>
              </a:solidFill>
              <a:latin typeface="+mn-lt"/>
            </a:endParaRPr>
          </a:p>
        </p:txBody>
      </p:sp>
      <p:cxnSp>
        <p:nvCxnSpPr>
          <p:cNvPr id="50181" name="AutoShape 14">
            <a:extLst>
              <a:ext uri="{FF2B5EF4-FFF2-40B4-BE49-F238E27FC236}">
                <a16:creationId xmlns:a16="http://schemas.microsoft.com/office/drawing/2014/main" id="{6482DCF0-AD53-4BE0-B05E-FDD366DB2037}"/>
              </a:ext>
            </a:extLst>
          </p:cNvPr>
          <p:cNvCxnSpPr>
            <a:cxnSpLocks noChangeShapeType="1"/>
            <a:stCxn id="41997" idx="0"/>
            <a:endCxn id="41988" idx="1"/>
          </p:cNvCxnSpPr>
          <p:nvPr/>
        </p:nvCxnSpPr>
        <p:spPr bwMode="auto">
          <a:xfrm rot="-5400000">
            <a:off x="4972844" y="1010444"/>
            <a:ext cx="227012" cy="1562100"/>
          </a:xfrm>
          <a:prstGeom prst="bentConnector2">
            <a:avLst/>
          </a:prstGeom>
          <a:noFill/>
          <a:ln w="38100">
            <a:solidFill>
              <a:srgbClr val="CC0000"/>
            </a:solidFill>
            <a:miter lim="800000"/>
            <a:headEnd/>
            <a:tailEnd type="triangle" w="med" len="med"/>
          </a:ln>
          <a:extLst>
            <a:ext uri="{909E8E84-426E-40DD-AFC4-6F175D3DCCD1}">
              <a14:hiddenFill xmlns:a14="http://schemas.microsoft.com/office/drawing/2010/main">
                <a:noFill/>
              </a14:hiddenFill>
            </a:ext>
          </a:extLst>
        </p:spPr>
      </p:cxnSp>
      <p:sp>
        <p:nvSpPr>
          <p:cNvPr id="41990" name="Text Box 15">
            <a:extLst>
              <a:ext uri="{FF2B5EF4-FFF2-40B4-BE49-F238E27FC236}">
                <a16:creationId xmlns:a16="http://schemas.microsoft.com/office/drawing/2014/main" id="{05ED8E30-EC19-488B-ADB1-9E1C3A81F052}"/>
              </a:ext>
            </a:extLst>
          </p:cNvPr>
          <p:cNvSpPr txBox="1">
            <a:spLocks noChangeArrowheads="1"/>
          </p:cNvSpPr>
          <p:nvPr/>
        </p:nvSpPr>
        <p:spPr bwMode="auto">
          <a:xfrm>
            <a:off x="533400" y="1371600"/>
            <a:ext cx="2438400" cy="1477963"/>
          </a:xfrm>
          <a:prstGeom prst="rect">
            <a:avLst/>
          </a:prstGeom>
          <a:noFill/>
          <a:ln w="9525">
            <a:noFill/>
            <a:miter lim="800000"/>
            <a:headEnd/>
            <a:tailEnd/>
          </a:ln>
        </p:spPr>
        <p:txBody>
          <a:bodyPr>
            <a:spAutoFit/>
          </a:bodyPr>
          <a:lstStyle/>
          <a:p>
            <a:pPr>
              <a:defRPr/>
            </a:pPr>
            <a:r>
              <a:rPr lang="en-US" sz="1800" dirty="0">
                <a:solidFill>
                  <a:schemeClr val="tx2"/>
                </a:solidFill>
                <a:latin typeface="+mn-lt"/>
              </a:rPr>
              <a:t>Close non-compliances</a:t>
            </a:r>
          </a:p>
          <a:p>
            <a:pPr>
              <a:defRPr/>
            </a:pPr>
            <a:r>
              <a:rPr lang="en-US" sz="1800" dirty="0">
                <a:solidFill>
                  <a:schemeClr val="tx2"/>
                </a:solidFill>
                <a:latin typeface="+mn-lt"/>
              </a:rPr>
              <a:t>Correct data practices</a:t>
            </a:r>
          </a:p>
          <a:p>
            <a:pPr>
              <a:defRPr/>
            </a:pPr>
            <a:r>
              <a:rPr lang="en-US" sz="1800" dirty="0">
                <a:solidFill>
                  <a:schemeClr val="tx2"/>
                </a:solidFill>
                <a:latin typeface="+mn-lt"/>
              </a:rPr>
              <a:t>Clean database</a:t>
            </a:r>
            <a:endParaRPr lang="en-GB" sz="1800" dirty="0">
              <a:solidFill>
                <a:schemeClr val="tx2"/>
              </a:solidFill>
              <a:latin typeface="+mn-lt"/>
            </a:endParaRPr>
          </a:p>
        </p:txBody>
      </p:sp>
      <p:cxnSp>
        <p:nvCxnSpPr>
          <p:cNvPr id="50183" name="AutoShape 16">
            <a:extLst>
              <a:ext uri="{FF2B5EF4-FFF2-40B4-BE49-F238E27FC236}">
                <a16:creationId xmlns:a16="http://schemas.microsoft.com/office/drawing/2014/main" id="{752988CC-91AD-4E26-9110-B84AA6CA3C6C}"/>
              </a:ext>
            </a:extLst>
          </p:cNvPr>
          <p:cNvCxnSpPr>
            <a:cxnSpLocks noChangeShapeType="1"/>
            <a:stCxn id="42000" idx="1"/>
            <a:endCxn id="41990" idx="2"/>
          </p:cNvCxnSpPr>
          <p:nvPr/>
        </p:nvCxnSpPr>
        <p:spPr bwMode="auto">
          <a:xfrm rot="10800000" flipV="1">
            <a:off x="1752600" y="2743200"/>
            <a:ext cx="1295400" cy="106363"/>
          </a:xfrm>
          <a:prstGeom prst="bentConnector4">
            <a:avLst>
              <a:gd name="adj1" fmla="val 2940"/>
              <a:gd name="adj2" fmla="val 432431"/>
            </a:avLst>
          </a:prstGeom>
          <a:noFill/>
          <a:ln w="38100">
            <a:solidFill>
              <a:srgbClr val="CC0000"/>
            </a:solidFill>
            <a:miter lim="800000"/>
            <a:headEnd/>
            <a:tailEnd type="triangle" w="med" len="med"/>
          </a:ln>
          <a:extLst>
            <a:ext uri="{909E8E84-426E-40DD-AFC4-6F175D3DCCD1}">
              <a14:hiddenFill xmlns:a14="http://schemas.microsoft.com/office/drawing/2010/main">
                <a:noFill/>
              </a14:hiddenFill>
            </a:ext>
          </a:extLst>
        </p:spPr>
      </p:cxnSp>
      <p:sp>
        <p:nvSpPr>
          <p:cNvPr id="41992" name="Text Box 17">
            <a:extLst>
              <a:ext uri="{FF2B5EF4-FFF2-40B4-BE49-F238E27FC236}">
                <a16:creationId xmlns:a16="http://schemas.microsoft.com/office/drawing/2014/main" id="{012DCD8F-A567-4F9B-9F30-4BFE64940986}"/>
              </a:ext>
            </a:extLst>
          </p:cNvPr>
          <p:cNvSpPr txBox="1">
            <a:spLocks noChangeArrowheads="1"/>
          </p:cNvSpPr>
          <p:nvPr/>
        </p:nvSpPr>
        <p:spPr bwMode="auto">
          <a:xfrm>
            <a:off x="457200" y="3200400"/>
            <a:ext cx="2667000" cy="2586038"/>
          </a:xfrm>
          <a:prstGeom prst="rect">
            <a:avLst/>
          </a:prstGeom>
          <a:noFill/>
          <a:ln w="9525">
            <a:noFill/>
            <a:miter lim="800000"/>
            <a:headEnd/>
            <a:tailEnd/>
          </a:ln>
        </p:spPr>
        <p:txBody>
          <a:bodyPr>
            <a:spAutoFit/>
          </a:bodyPr>
          <a:lstStyle/>
          <a:p>
            <a:pPr>
              <a:defRPr/>
            </a:pPr>
            <a:r>
              <a:rPr lang="en-US" sz="1800">
                <a:solidFill>
                  <a:schemeClr val="tx1"/>
                </a:solidFill>
                <a:latin typeface="+mn-lt"/>
              </a:rPr>
              <a:t>Review self-evaluations</a:t>
            </a:r>
          </a:p>
          <a:p>
            <a:pPr>
              <a:defRPr/>
            </a:pPr>
            <a:r>
              <a:rPr lang="en-US" sz="1800">
                <a:solidFill>
                  <a:schemeClr val="tx1"/>
                </a:solidFill>
                <a:latin typeface="+mn-lt"/>
              </a:rPr>
              <a:t>Audit input from partners</a:t>
            </a:r>
          </a:p>
          <a:p>
            <a:pPr>
              <a:defRPr/>
            </a:pPr>
            <a:r>
              <a:rPr lang="en-US" sz="1800">
                <a:solidFill>
                  <a:schemeClr val="tx1"/>
                </a:solidFill>
                <a:latin typeface="+mn-lt"/>
              </a:rPr>
              <a:t>Review error logs</a:t>
            </a:r>
          </a:p>
          <a:p>
            <a:pPr>
              <a:defRPr/>
            </a:pPr>
            <a:r>
              <a:rPr lang="en-US" sz="1800">
                <a:solidFill>
                  <a:schemeClr val="tx1"/>
                </a:solidFill>
                <a:latin typeface="+mn-lt"/>
              </a:rPr>
              <a:t>Audit data in database</a:t>
            </a:r>
          </a:p>
          <a:p>
            <a:pPr>
              <a:defRPr/>
            </a:pPr>
            <a:r>
              <a:rPr lang="en-US" sz="1800">
                <a:solidFill>
                  <a:schemeClr val="tx1"/>
                </a:solidFill>
                <a:latin typeface="+mn-lt"/>
              </a:rPr>
              <a:t>Audit the output reports</a:t>
            </a:r>
          </a:p>
          <a:p>
            <a:pPr>
              <a:defRPr/>
            </a:pPr>
            <a:r>
              <a:rPr lang="en-US" sz="1800">
                <a:solidFill>
                  <a:schemeClr val="tx1"/>
                </a:solidFill>
                <a:latin typeface="+mn-lt"/>
              </a:rPr>
              <a:t>Submit audit report</a:t>
            </a:r>
            <a:endParaRPr lang="en-GB" sz="1800">
              <a:solidFill>
                <a:schemeClr val="tx1"/>
              </a:solidFill>
              <a:latin typeface="+mn-lt"/>
            </a:endParaRPr>
          </a:p>
        </p:txBody>
      </p:sp>
      <p:cxnSp>
        <p:nvCxnSpPr>
          <p:cNvPr id="50185" name="AutoShape 18">
            <a:extLst>
              <a:ext uri="{FF2B5EF4-FFF2-40B4-BE49-F238E27FC236}">
                <a16:creationId xmlns:a16="http://schemas.microsoft.com/office/drawing/2014/main" id="{0D3FF5B3-677C-4F01-A58E-8A92247E3B3A}"/>
              </a:ext>
            </a:extLst>
          </p:cNvPr>
          <p:cNvCxnSpPr>
            <a:cxnSpLocks noChangeShapeType="1"/>
            <a:stCxn id="41999" idx="2"/>
            <a:endCxn id="41992" idx="3"/>
          </p:cNvCxnSpPr>
          <p:nvPr/>
        </p:nvCxnSpPr>
        <p:spPr bwMode="auto">
          <a:xfrm rot="5400000">
            <a:off x="3299619" y="3410744"/>
            <a:ext cx="906462" cy="1257300"/>
          </a:xfrm>
          <a:prstGeom prst="bentConnector2">
            <a:avLst/>
          </a:prstGeom>
          <a:noFill/>
          <a:ln w="38100">
            <a:solidFill>
              <a:srgbClr val="CC0000"/>
            </a:solidFill>
            <a:miter lim="800000"/>
            <a:headEnd/>
            <a:tailEnd type="triangle" w="med" len="med"/>
          </a:ln>
          <a:extLst>
            <a:ext uri="{909E8E84-426E-40DD-AFC4-6F175D3DCCD1}">
              <a14:hiddenFill xmlns:a14="http://schemas.microsoft.com/office/drawing/2010/main">
                <a:noFill/>
              </a14:hiddenFill>
            </a:ext>
          </a:extLst>
        </p:spPr>
      </p:cxnSp>
      <p:sp>
        <p:nvSpPr>
          <p:cNvPr id="41994" name="Text Box 19">
            <a:extLst>
              <a:ext uri="{FF2B5EF4-FFF2-40B4-BE49-F238E27FC236}">
                <a16:creationId xmlns:a16="http://schemas.microsoft.com/office/drawing/2014/main" id="{4A8F86A8-F127-4782-9A63-68E348C68F7C}"/>
              </a:ext>
            </a:extLst>
          </p:cNvPr>
          <p:cNvSpPr txBox="1">
            <a:spLocks noChangeArrowheads="1"/>
          </p:cNvSpPr>
          <p:nvPr/>
        </p:nvSpPr>
        <p:spPr bwMode="auto">
          <a:xfrm>
            <a:off x="6096000" y="3200400"/>
            <a:ext cx="1981200" cy="1477963"/>
          </a:xfrm>
          <a:prstGeom prst="rect">
            <a:avLst/>
          </a:prstGeom>
          <a:noFill/>
          <a:ln w="9525">
            <a:noFill/>
            <a:miter lim="800000"/>
            <a:headEnd/>
            <a:tailEnd/>
          </a:ln>
        </p:spPr>
        <p:txBody>
          <a:bodyPr>
            <a:spAutoFit/>
          </a:bodyPr>
          <a:lstStyle/>
          <a:p>
            <a:pPr>
              <a:defRPr/>
            </a:pPr>
            <a:r>
              <a:rPr lang="en-US" sz="1800" dirty="0">
                <a:solidFill>
                  <a:schemeClr val="tx2"/>
                </a:solidFill>
                <a:latin typeface="+mn-lt"/>
              </a:rPr>
              <a:t>Self-evaluation</a:t>
            </a:r>
          </a:p>
          <a:p>
            <a:pPr>
              <a:defRPr/>
            </a:pPr>
            <a:r>
              <a:rPr lang="en-US" sz="1800" dirty="0">
                <a:solidFill>
                  <a:schemeClr val="tx2"/>
                </a:solidFill>
                <a:latin typeface="+mn-lt"/>
              </a:rPr>
              <a:t>Data input</a:t>
            </a:r>
          </a:p>
          <a:p>
            <a:pPr>
              <a:defRPr/>
            </a:pPr>
            <a:r>
              <a:rPr lang="en-US" sz="1800" dirty="0">
                <a:solidFill>
                  <a:schemeClr val="tx2"/>
                </a:solidFill>
                <a:latin typeface="+mn-lt"/>
              </a:rPr>
              <a:t>Run error logs</a:t>
            </a:r>
          </a:p>
          <a:p>
            <a:pPr>
              <a:defRPr/>
            </a:pPr>
            <a:r>
              <a:rPr lang="en-US" sz="1800" dirty="0">
                <a:solidFill>
                  <a:schemeClr val="tx2"/>
                </a:solidFill>
                <a:latin typeface="+mn-lt"/>
              </a:rPr>
              <a:t>Report generation</a:t>
            </a:r>
            <a:endParaRPr lang="en-GB" sz="1800" dirty="0">
              <a:solidFill>
                <a:schemeClr val="tx2"/>
              </a:solidFill>
              <a:latin typeface="+mn-lt"/>
            </a:endParaRPr>
          </a:p>
        </p:txBody>
      </p:sp>
      <p:cxnSp>
        <p:nvCxnSpPr>
          <p:cNvPr id="50187" name="AutoShape 20">
            <a:extLst>
              <a:ext uri="{FF2B5EF4-FFF2-40B4-BE49-F238E27FC236}">
                <a16:creationId xmlns:a16="http://schemas.microsoft.com/office/drawing/2014/main" id="{A68812B7-DA50-43FA-84A4-01E3F588505A}"/>
              </a:ext>
            </a:extLst>
          </p:cNvPr>
          <p:cNvCxnSpPr>
            <a:cxnSpLocks noChangeShapeType="1"/>
            <a:stCxn id="41998" idx="3"/>
            <a:endCxn id="41994" idx="0"/>
          </p:cNvCxnSpPr>
          <p:nvPr/>
        </p:nvCxnSpPr>
        <p:spPr bwMode="auto">
          <a:xfrm>
            <a:off x="5715000" y="2743200"/>
            <a:ext cx="1371600" cy="457200"/>
          </a:xfrm>
          <a:prstGeom prst="bentConnector2">
            <a:avLst/>
          </a:prstGeom>
          <a:noFill/>
          <a:ln w="38100">
            <a:solidFill>
              <a:srgbClr val="CC0000"/>
            </a:solidFill>
            <a:miter lim="800000"/>
            <a:headEnd/>
            <a:tailEnd type="triangle" w="med" len="med"/>
          </a:ln>
          <a:extLst>
            <a:ext uri="{909E8E84-426E-40DD-AFC4-6F175D3DCCD1}">
              <a14:hiddenFill xmlns:a14="http://schemas.microsoft.com/office/drawing/2010/main">
                <a:noFill/>
              </a14:hiddenFill>
            </a:ext>
          </a:extLst>
        </p:spPr>
      </p:cxnSp>
      <p:sp>
        <p:nvSpPr>
          <p:cNvPr id="41996" name="Text Box 21">
            <a:extLst>
              <a:ext uri="{FF2B5EF4-FFF2-40B4-BE49-F238E27FC236}">
                <a16:creationId xmlns:a16="http://schemas.microsoft.com/office/drawing/2014/main" id="{D2331BA0-7860-493E-ADF9-A316318988D6}"/>
              </a:ext>
            </a:extLst>
          </p:cNvPr>
          <p:cNvSpPr txBox="1">
            <a:spLocks noChangeArrowheads="1"/>
          </p:cNvSpPr>
          <p:nvPr/>
        </p:nvSpPr>
        <p:spPr bwMode="auto">
          <a:xfrm>
            <a:off x="4267200" y="4800600"/>
            <a:ext cx="4191000" cy="714375"/>
          </a:xfrm>
          <a:prstGeom prst="rect">
            <a:avLst/>
          </a:prstGeom>
          <a:noFill/>
          <a:ln w="12700">
            <a:solidFill>
              <a:srgbClr val="000000"/>
            </a:solidFill>
            <a:miter lim="800000"/>
            <a:headEnd/>
            <a:tailEnd/>
          </a:ln>
        </p:spPr>
        <p:txBody>
          <a:bodyPr>
            <a:spAutoFit/>
          </a:bodyPr>
          <a:lstStyle/>
          <a:p>
            <a:pPr>
              <a:spcBef>
                <a:spcPct val="50000"/>
              </a:spcBef>
              <a:defRPr/>
            </a:pPr>
            <a:r>
              <a:rPr lang="en-US" sz="2000" dirty="0">
                <a:solidFill>
                  <a:schemeClr val="tx1"/>
                </a:solidFill>
                <a:latin typeface="+mn-lt"/>
              </a:rPr>
              <a:t>The auditor is responsible for the areas indicated in yellow</a:t>
            </a:r>
            <a:endParaRPr lang="en-GB" sz="2000" dirty="0">
              <a:solidFill>
                <a:schemeClr val="tx1"/>
              </a:solidFill>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31D1188-7024-4FF8-9DCE-2991ED8DAB3B}"/>
              </a:ext>
            </a:extLst>
          </p:cNvPr>
          <p:cNvSpPr>
            <a:spLocks noChangeArrowheads="1"/>
          </p:cNvSpPr>
          <p:nvPr/>
        </p:nvSpPr>
        <p:spPr bwMode="auto">
          <a:xfrm>
            <a:off x="0" y="7619"/>
            <a:ext cx="9093200" cy="1274763"/>
          </a:xfrm>
          <a:prstGeom prst="rect">
            <a:avLst/>
          </a:prstGeom>
          <a:solidFill>
            <a:srgbClr val="002A6C"/>
          </a:solidFill>
          <a:ln>
            <a:noFill/>
          </a:ln>
        </p:spPr>
        <p:txBody>
          <a:bodyPr/>
          <a:lstStyle>
            <a:lvl1pPr marL="685800" indent="-457200" eaLnBrk="0" hangingPunct="0">
              <a:defRPr sz="2800" b="1">
                <a:solidFill>
                  <a:schemeClr val="bg2"/>
                </a:solidFill>
                <a:latin typeface="Arial" panose="020B0604020202020204" pitchFamily="34" charset="0"/>
              </a:defRPr>
            </a:lvl1pPr>
            <a:lvl2pPr marL="742950" indent="-285750" eaLnBrk="0" hangingPunct="0">
              <a:defRPr sz="2800" b="1">
                <a:solidFill>
                  <a:schemeClr val="bg2"/>
                </a:solidFill>
                <a:latin typeface="Arial" panose="020B0604020202020204" pitchFamily="34" charset="0"/>
              </a:defRPr>
            </a:lvl2pPr>
            <a:lvl3pPr marL="1143000" indent="-228600" eaLnBrk="0" hangingPunct="0">
              <a:defRPr sz="2800" b="1">
                <a:solidFill>
                  <a:schemeClr val="bg2"/>
                </a:solidFill>
                <a:latin typeface="Arial" panose="020B0604020202020204" pitchFamily="34" charset="0"/>
              </a:defRPr>
            </a:lvl3pPr>
            <a:lvl4pPr marL="1600200" indent="-228600" eaLnBrk="0" hangingPunct="0">
              <a:defRPr sz="2800" b="1">
                <a:solidFill>
                  <a:schemeClr val="bg2"/>
                </a:solidFill>
                <a:latin typeface="Arial" panose="020B0604020202020204" pitchFamily="34" charset="0"/>
              </a:defRPr>
            </a:lvl4pPr>
            <a:lvl5pPr marL="2057400" indent="-228600" eaLnBrk="0" hangingPunct="0">
              <a:defRPr sz="2800" b="1">
                <a:solidFill>
                  <a:schemeClr val="bg2"/>
                </a:solidFill>
                <a:latin typeface="Arial" panose="020B0604020202020204" pitchFamily="34" charset="0"/>
              </a:defRPr>
            </a:lvl5pPr>
            <a:lvl6pPr marL="2514600" indent="-228600" eaLnBrk="0" fontAlgn="base" hangingPunct="0">
              <a:spcBef>
                <a:spcPct val="0"/>
              </a:spcBef>
              <a:spcAft>
                <a:spcPct val="0"/>
              </a:spcAft>
              <a:defRPr sz="2800" b="1">
                <a:solidFill>
                  <a:schemeClr val="bg2"/>
                </a:solidFill>
                <a:latin typeface="Arial" panose="020B0604020202020204" pitchFamily="34" charset="0"/>
              </a:defRPr>
            </a:lvl6pPr>
            <a:lvl7pPr marL="2971800" indent="-228600" eaLnBrk="0" fontAlgn="base" hangingPunct="0">
              <a:spcBef>
                <a:spcPct val="0"/>
              </a:spcBef>
              <a:spcAft>
                <a:spcPct val="0"/>
              </a:spcAft>
              <a:defRPr sz="2800" b="1">
                <a:solidFill>
                  <a:schemeClr val="bg2"/>
                </a:solidFill>
                <a:latin typeface="Arial" panose="020B0604020202020204" pitchFamily="34" charset="0"/>
              </a:defRPr>
            </a:lvl7pPr>
            <a:lvl8pPr marL="3429000" indent="-228600" eaLnBrk="0" fontAlgn="base" hangingPunct="0">
              <a:spcBef>
                <a:spcPct val="0"/>
              </a:spcBef>
              <a:spcAft>
                <a:spcPct val="0"/>
              </a:spcAft>
              <a:defRPr sz="2800" b="1">
                <a:solidFill>
                  <a:schemeClr val="bg2"/>
                </a:solidFill>
                <a:latin typeface="Arial" panose="020B0604020202020204" pitchFamily="34" charset="0"/>
              </a:defRPr>
            </a:lvl8pPr>
            <a:lvl9pPr marL="3886200" indent="-228600" eaLnBrk="0" fontAlgn="base" hangingPunct="0">
              <a:spcBef>
                <a:spcPct val="0"/>
              </a:spcBef>
              <a:spcAft>
                <a:spcPct val="0"/>
              </a:spcAft>
              <a:defRPr sz="2800" b="1">
                <a:solidFill>
                  <a:schemeClr val="bg2"/>
                </a:solidFill>
                <a:latin typeface="Arial" panose="020B0604020202020204" pitchFamily="34" charset="0"/>
              </a:defRPr>
            </a:lvl9pPr>
          </a:lstStyle>
          <a:p>
            <a:pPr algn="ctr" eaLnBrk="1" hangingPunct="1">
              <a:spcBef>
                <a:spcPct val="50000"/>
              </a:spcBef>
              <a:spcAft>
                <a:spcPct val="50000"/>
              </a:spcAft>
              <a:buClr>
                <a:schemeClr val="bg1"/>
              </a:buClr>
              <a:buFont typeface="Wingdings" panose="05000000000000000000" pitchFamily="2" charset="2"/>
              <a:buNone/>
            </a:pPr>
            <a:r>
              <a:rPr lang="en-US" altLang="en-US" sz="4000" dirty="0">
                <a:solidFill>
                  <a:schemeClr val="bg1"/>
                </a:solidFill>
              </a:rPr>
              <a:t>Good Data are Valid, Reliable and Precise </a:t>
            </a:r>
          </a:p>
        </p:txBody>
      </p:sp>
      <p:sp>
        <p:nvSpPr>
          <p:cNvPr id="30723" name="Oval 3">
            <a:extLst>
              <a:ext uri="{FF2B5EF4-FFF2-40B4-BE49-F238E27FC236}">
                <a16:creationId xmlns:a16="http://schemas.microsoft.com/office/drawing/2014/main" id="{E68EFD01-C577-45EB-AA63-998B4C516416}"/>
              </a:ext>
            </a:extLst>
          </p:cNvPr>
          <p:cNvSpPr>
            <a:spLocks noChangeArrowheads="1"/>
          </p:cNvSpPr>
          <p:nvPr/>
        </p:nvSpPr>
        <p:spPr bwMode="auto">
          <a:xfrm>
            <a:off x="6096000" y="2971800"/>
            <a:ext cx="2590800" cy="2514600"/>
          </a:xfrm>
          <a:prstGeom prst="ellipse">
            <a:avLst/>
          </a:prstGeom>
          <a:solidFill>
            <a:srgbClr val="FFFF99"/>
          </a:solidFill>
          <a:ln w="19050">
            <a:solidFill>
              <a:schemeClr val="tx1"/>
            </a:solidFill>
            <a:round/>
            <a:headEnd/>
            <a:tailEnd/>
          </a:ln>
        </p:spPr>
        <p:txBody>
          <a:bodyPr wrap="none" anchor="ctr"/>
          <a:lstStyle>
            <a:lvl1pPr eaLnBrk="0" hangingPunct="0">
              <a:defRPr sz="2800" b="1">
                <a:solidFill>
                  <a:schemeClr val="bg2"/>
                </a:solidFill>
                <a:latin typeface="Arial" panose="020B0604020202020204" pitchFamily="34" charset="0"/>
              </a:defRPr>
            </a:lvl1pPr>
            <a:lvl2pPr marL="742950" indent="-285750" eaLnBrk="0" hangingPunct="0">
              <a:defRPr sz="2800" b="1">
                <a:solidFill>
                  <a:schemeClr val="bg2"/>
                </a:solidFill>
                <a:latin typeface="Arial" panose="020B0604020202020204" pitchFamily="34" charset="0"/>
              </a:defRPr>
            </a:lvl2pPr>
            <a:lvl3pPr marL="1143000" indent="-228600" eaLnBrk="0" hangingPunct="0">
              <a:defRPr sz="2800" b="1">
                <a:solidFill>
                  <a:schemeClr val="bg2"/>
                </a:solidFill>
                <a:latin typeface="Arial" panose="020B0604020202020204" pitchFamily="34" charset="0"/>
              </a:defRPr>
            </a:lvl3pPr>
            <a:lvl4pPr marL="1600200" indent="-228600" eaLnBrk="0" hangingPunct="0">
              <a:defRPr sz="2800" b="1">
                <a:solidFill>
                  <a:schemeClr val="bg2"/>
                </a:solidFill>
                <a:latin typeface="Arial" panose="020B0604020202020204" pitchFamily="34" charset="0"/>
              </a:defRPr>
            </a:lvl4pPr>
            <a:lvl5pPr marL="2057400" indent="-228600" eaLnBrk="0" hangingPunct="0">
              <a:defRPr sz="2800" b="1">
                <a:solidFill>
                  <a:schemeClr val="bg2"/>
                </a:solidFill>
                <a:latin typeface="Arial" panose="020B0604020202020204" pitchFamily="34" charset="0"/>
              </a:defRPr>
            </a:lvl5pPr>
            <a:lvl6pPr marL="2514600" indent="-228600" eaLnBrk="0" fontAlgn="base" hangingPunct="0">
              <a:spcBef>
                <a:spcPct val="0"/>
              </a:spcBef>
              <a:spcAft>
                <a:spcPct val="0"/>
              </a:spcAft>
              <a:defRPr sz="2800" b="1">
                <a:solidFill>
                  <a:schemeClr val="bg2"/>
                </a:solidFill>
                <a:latin typeface="Arial" panose="020B0604020202020204" pitchFamily="34" charset="0"/>
              </a:defRPr>
            </a:lvl6pPr>
            <a:lvl7pPr marL="2971800" indent="-228600" eaLnBrk="0" fontAlgn="base" hangingPunct="0">
              <a:spcBef>
                <a:spcPct val="0"/>
              </a:spcBef>
              <a:spcAft>
                <a:spcPct val="0"/>
              </a:spcAft>
              <a:defRPr sz="2800" b="1">
                <a:solidFill>
                  <a:schemeClr val="bg2"/>
                </a:solidFill>
                <a:latin typeface="Arial" panose="020B0604020202020204" pitchFamily="34" charset="0"/>
              </a:defRPr>
            </a:lvl7pPr>
            <a:lvl8pPr marL="3429000" indent="-228600" eaLnBrk="0" fontAlgn="base" hangingPunct="0">
              <a:spcBef>
                <a:spcPct val="0"/>
              </a:spcBef>
              <a:spcAft>
                <a:spcPct val="0"/>
              </a:spcAft>
              <a:defRPr sz="2800" b="1">
                <a:solidFill>
                  <a:schemeClr val="bg2"/>
                </a:solidFill>
                <a:latin typeface="Arial" panose="020B0604020202020204" pitchFamily="34" charset="0"/>
              </a:defRPr>
            </a:lvl8pPr>
            <a:lvl9pPr marL="3886200" indent="-228600" eaLnBrk="0" fontAlgn="base" hangingPunct="0">
              <a:spcBef>
                <a:spcPct val="0"/>
              </a:spcBef>
              <a:spcAft>
                <a:spcPct val="0"/>
              </a:spcAft>
              <a:defRPr sz="2800" b="1">
                <a:solidFill>
                  <a:schemeClr val="bg2"/>
                </a:solidFill>
                <a:latin typeface="Arial" panose="020B0604020202020204" pitchFamily="34" charset="0"/>
              </a:defRPr>
            </a:lvl9pPr>
          </a:lstStyle>
          <a:p>
            <a:pPr algn="ctr" eaLnBrk="1" hangingPunct="1">
              <a:lnSpc>
                <a:spcPct val="80000"/>
              </a:lnSpc>
            </a:pPr>
            <a:endParaRPr lang="en-US" altLang="en-US" sz="2000">
              <a:solidFill>
                <a:schemeClr val="tx1"/>
              </a:solidFill>
            </a:endParaRPr>
          </a:p>
        </p:txBody>
      </p:sp>
      <p:sp>
        <p:nvSpPr>
          <p:cNvPr id="30724" name="Oval 4">
            <a:extLst>
              <a:ext uri="{FF2B5EF4-FFF2-40B4-BE49-F238E27FC236}">
                <a16:creationId xmlns:a16="http://schemas.microsoft.com/office/drawing/2014/main" id="{5CF1D49A-EE86-4A79-9131-0F178386AA5B}"/>
              </a:ext>
            </a:extLst>
          </p:cNvPr>
          <p:cNvSpPr>
            <a:spLocks noChangeArrowheads="1"/>
          </p:cNvSpPr>
          <p:nvPr/>
        </p:nvSpPr>
        <p:spPr bwMode="auto">
          <a:xfrm>
            <a:off x="457200" y="2971800"/>
            <a:ext cx="2590800" cy="2514600"/>
          </a:xfrm>
          <a:prstGeom prst="ellipse">
            <a:avLst/>
          </a:prstGeom>
          <a:solidFill>
            <a:srgbClr val="FFFF99"/>
          </a:solidFill>
          <a:ln w="19050">
            <a:solidFill>
              <a:schemeClr val="tx1"/>
            </a:solidFill>
            <a:round/>
            <a:headEnd/>
            <a:tailEnd/>
          </a:ln>
        </p:spPr>
        <p:txBody>
          <a:bodyPr wrap="none" anchor="ctr"/>
          <a:lstStyle>
            <a:lvl1pPr eaLnBrk="0" hangingPunct="0">
              <a:defRPr sz="2800" b="1">
                <a:solidFill>
                  <a:schemeClr val="bg2"/>
                </a:solidFill>
                <a:latin typeface="Arial" panose="020B0604020202020204" pitchFamily="34" charset="0"/>
              </a:defRPr>
            </a:lvl1pPr>
            <a:lvl2pPr marL="742950" indent="-285750" eaLnBrk="0" hangingPunct="0">
              <a:defRPr sz="2800" b="1">
                <a:solidFill>
                  <a:schemeClr val="bg2"/>
                </a:solidFill>
                <a:latin typeface="Arial" panose="020B0604020202020204" pitchFamily="34" charset="0"/>
              </a:defRPr>
            </a:lvl2pPr>
            <a:lvl3pPr marL="1143000" indent="-228600" eaLnBrk="0" hangingPunct="0">
              <a:defRPr sz="2800" b="1">
                <a:solidFill>
                  <a:schemeClr val="bg2"/>
                </a:solidFill>
                <a:latin typeface="Arial" panose="020B0604020202020204" pitchFamily="34" charset="0"/>
              </a:defRPr>
            </a:lvl3pPr>
            <a:lvl4pPr marL="1600200" indent="-228600" eaLnBrk="0" hangingPunct="0">
              <a:defRPr sz="2800" b="1">
                <a:solidFill>
                  <a:schemeClr val="bg2"/>
                </a:solidFill>
                <a:latin typeface="Arial" panose="020B0604020202020204" pitchFamily="34" charset="0"/>
              </a:defRPr>
            </a:lvl4pPr>
            <a:lvl5pPr marL="2057400" indent="-228600" eaLnBrk="0" hangingPunct="0">
              <a:defRPr sz="2800" b="1">
                <a:solidFill>
                  <a:schemeClr val="bg2"/>
                </a:solidFill>
                <a:latin typeface="Arial" panose="020B0604020202020204" pitchFamily="34" charset="0"/>
              </a:defRPr>
            </a:lvl5pPr>
            <a:lvl6pPr marL="2514600" indent="-228600" eaLnBrk="0" fontAlgn="base" hangingPunct="0">
              <a:spcBef>
                <a:spcPct val="0"/>
              </a:spcBef>
              <a:spcAft>
                <a:spcPct val="0"/>
              </a:spcAft>
              <a:defRPr sz="2800" b="1">
                <a:solidFill>
                  <a:schemeClr val="bg2"/>
                </a:solidFill>
                <a:latin typeface="Arial" panose="020B0604020202020204" pitchFamily="34" charset="0"/>
              </a:defRPr>
            </a:lvl6pPr>
            <a:lvl7pPr marL="2971800" indent="-228600" eaLnBrk="0" fontAlgn="base" hangingPunct="0">
              <a:spcBef>
                <a:spcPct val="0"/>
              </a:spcBef>
              <a:spcAft>
                <a:spcPct val="0"/>
              </a:spcAft>
              <a:defRPr sz="2800" b="1">
                <a:solidFill>
                  <a:schemeClr val="bg2"/>
                </a:solidFill>
                <a:latin typeface="Arial" panose="020B0604020202020204" pitchFamily="34" charset="0"/>
              </a:defRPr>
            </a:lvl7pPr>
            <a:lvl8pPr marL="3429000" indent="-228600" eaLnBrk="0" fontAlgn="base" hangingPunct="0">
              <a:spcBef>
                <a:spcPct val="0"/>
              </a:spcBef>
              <a:spcAft>
                <a:spcPct val="0"/>
              </a:spcAft>
              <a:defRPr sz="2800" b="1">
                <a:solidFill>
                  <a:schemeClr val="bg2"/>
                </a:solidFill>
                <a:latin typeface="Arial" panose="020B0604020202020204" pitchFamily="34" charset="0"/>
              </a:defRPr>
            </a:lvl8pPr>
            <a:lvl9pPr marL="3886200" indent="-228600" eaLnBrk="0" fontAlgn="base" hangingPunct="0">
              <a:spcBef>
                <a:spcPct val="0"/>
              </a:spcBef>
              <a:spcAft>
                <a:spcPct val="0"/>
              </a:spcAft>
              <a:defRPr sz="2800" b="1">
                <a:solidFill>
                  <a:schemeClr val="bg2"/>
                </a:solidFill>
                <a:latin typeface="Arial" panose="020B0604020202020204" pitchFamily="34" charset="0"/>
              </a:defRPr>
            </a:lvl9pPr>
          </a:lstStyle>
          <a:p>
            <a:pPr algn="ctr" eaLnBrk="1" hangingPunct="1">
              <a:lnSpc>
                <a:spcPct val="120000"/>
              </a:lnSpc>
              <a:spcBef>
                <a:spcPct val="40000"/>
              </a:spcBef>
              <a:spcAft>
                <a:spcPct val="40000"/>
              </a:spcAft>
            </a:pPr>
            <a:endParaRPr lang="en-US" altLang="en-US" sz="2000">
              <a:solidFill>
                <a:schemeClr val="tx1"/>
              </a:solidFill>
            </a:endParaRPr>
          </a:p>
        </p:txBody>
      </p:sp>
      <p:sp>
        <p:nvSpPr>
          <p:cNvPr id="30725" name="Oval 5">
            <a:extLst>
              <a:ext uri="{FF2B5EF4-FFF2-40B4-BE49-F238E27FC236}">
                <a16:creationId xmlns:a16="http://schemas.microsoft.com/office/drawing/2014/main" id="{065A650B-BC03-4CF8-8BCD-B062B7C81C6F}"/>
              </a:ext>
            </a:extLst>
          </p:cNvPr>
          <p:cNvSpPr>
            <a:spLocks noChangeArrowheads="1"/>
          </p:cNvSpPr>
          <p:nvPr/>
        </p:nvSpPr>
        <p:spPr bwMode="auto">
          <a:xfrm>
            <a:off x="3276600" y="2971800"/>
            <a:ext cx="2590800" cy="2514600"/>
          </a:xfrm>
          <a:prstGeom prst="ellipse">
            <a:avLst/>
          </a:prstGeom>
          <a:solidFill>
            <a:srgbClr val="FFFF99"/>
          </a:solidFill>
          <a:ln w="19050">
            <a:solidFill>
              <a:schemeClr val="tx1"/>
            </a:solidFill>
            <a:round/>
            <a:headEnd/>
            <a:tailEnd/>
          </a:ln>
        </p:spPr>
        <p:txBody>
          <a:bodyPr wrap="none" anchor="ctr"/>
          <a:lstStyle>
            <a:lvl1pPr eaLnBrk="0" hangingPunct="0">
              <a:defRPr sz="2800" b="1">
                <a:solidFill>
                  <a:schemeClr val="bg2"/>
                </a:solidFill>
                <a:latin typeface="Arial" panose="020B0604020202020204" pitchFamily="34" charset="0"/>
              </a:defRPr>
            </a:lvl1pPr>
            <a:lvl2pPr marL="742950" indent="-285750" eaLnBrk="0" hangingPunct="0">
              <a:defRPr sz="2800" b="1">
                <a:solidFill>
                  <a:schemeClr val="bg2"/>
                </a:solidFill>
                <a:latin typeface="Arial" panose="020B0604020202020204" pitchFamily="34" charset="0"/>
              </a:defRPr>
            </a:lvl2pPr>
            <a:lvl3pPr marL="1143000" indent="-228600" eaLnBrk="0" hangingPunct="0">
              <a:defRPr sz="2800" b="1">
                <a:solidFill>
                  <a:schemeClr val="bg2"/>
                </a:solidFill>
                <a:latin typeface="Arial" panose="020B0604020202020204" pitchFamily="34" charset="0"/>
              </a:defRPr>
            </a:lvl3pPr>
            <a:lvl4pPr marL="1600200" indent="-228600" eaLnBrk="0" hangingPunct="0">
              <a:defRPr sz="2800" b="1">
                <a:solidFill>
                  <a:schemeClr val="bg2"/>
                </a:solidFill>
                <a:latin typeface="Arial" panose="020B0604020202020204" pitchFamily="34" charset="0"/>
              </a:defRPr>
            </a:lvl4pPr>
            <a:lvl5pPr marL="2057400" indent="-228600" eaLnBrk="0" hangingPunct="0">
              <a:defRPr sz="2800" b="1">
                <a:solidFill>
                  <a:schemeClr val="bg2"/>
                </a:solidFill>
                <a:latin typeface="Arial" panose="020B0604020202020204" pitchFamily="34" charset="0"/>
              </a:defRPr>
            </a:lvl5pPr>
            <a:lvl6pPr marL="2514600" indent="-228600" eaLnBrk="0" fontAlgn="base" hangingPunct="0">
              <a:spcBef>
                <a:spcPct val="0"/>
              </a:spcBef>
              <a:spcAft>
                <a:spcPct val="0"/>
              </a:spcAft>
              <a:defRPr sz="2800" b="1">
                <a:solidFill>
                  <a:schemeClr val="bg2"/>
                </a:solidFill>
                <a:latin typeface="Arial" panose="020B0604020202020204" pitchFamily="34" charset="0"/>
              </a:defRPr>
            </a:lvl6pPr>
            <a:lvl7pPr marL="2971800" indent="-228600" eaLnBrk="0" fontAlgn="base" hangingPunct="0">
              <a:spcBef>
                <a:spcPct val="0"/>
              </a:spcBef>
              <a:spcAft>
                <a:spcPct val="0"/>
              </a:spcAft>
              <a:defRPr sz="2800" b="1">
                <a:solidFill>
                  <a:schemeClr val="bg2"/>
                </a:solidFill>
                <a:latin typeface="Arial" panose="020B0604020202020204" pitchFamily="34" charset="0"/>
              </a:defRPr>
            </a:lvl7pPr>
            <a:lvl8pPr marL="3429000" indent="-228600" eaLnBrk="0" fontAlgn="base" hangingPunct="0">
              <a:spcBef>
                <a:spcPct val="0"/>
              </a:spcBef>
              <a:spcAft>
                <a:spcPct val="0"/>
              </a:spcAft>
              <a:defRPr sz="2800" b="1">
                <a:solidFill>
                  <a:schemeClr val="bg2"/>
                </a:solidFill>
                <a:latin typeface="Arial" panose="020B0604020202020204" pitchFamily="34" charset="0"/>
              </a:defRPr>
            </a:lvl8pPr>
            <a:lvl9pPr marL="3886200" indent="-228600" eaLnBrk="0" fontAlgn="base" hangingPunct="0">
              <a:spcBef>
                <a:spcPct val="0"/>
              </a:spcBef>
              <a:spcAft>
                <a:spcPct val="0"/>
              </a:spcAft>
              <a:defRPr sz="2800" b="1">
                <a:solidFill>
                  <a:schemeClr val="bg2"/>
                </a:solidFill>
                <a:latin typeface="Arial" panose="020B0604020202020204" pitchFamily="34" charset="0"/>
              </a:defRPr>
            </a:lvl9pPr>
          </a:lstStyle>
          <a:p>
            <a:pPr eaLnBrk="1" hangingPunct="1">
              <a:lnSpc>
                <a:spcPct val="80000"/>
              </a:lnSpc>
            </a:pPr>
            <a:endParaRPr lang="en-US" altLang="en-US" sz="2000">
              <a:solidFill>
                <a:schemeClr val="tx1"/>
              </a:solidFill>
            </a:endParaRPr>
          </a:p>
        </p:txBody>
      </p:sp>
      <p:sp>
        <p:nvSpPr>
          <p:cNvPr id="30726" name="AutoShape 6">
            <a:extLst>
              <a:ext uri="{FF2B5EF4-FFF2-40B4-BE49-F238E27FC236}">
                <a16:creationId xmlns:a16="http://schemas.microsoft.com/office/drawing/2014/main" id="{1A3F3952-8F77-4E22-8259-7C7C8A14D704}"/>
              </a:ext>
            </a:extLst>
          </p:cNvPr>
          <p:cNvSpPr>
            <a:spLocks noChangeArrowheads="1"/>
          </p:cNvSpPr>
          <p:nvPr/>
        </p:nvSpPr>
        <p:spPr bwMode="auto">
          <a:xfrm>
            <a:off x="914400" y="3429000"/>
            <a:ext cx="1676400" cy="1600200"/>
          </a:xfrm>
          <a:custGeom>
            <a:avLst/>
            <a:gdLst>
              <a:gd name="T0" fmla="*/ 65053629 w 21600"/>
              <a:gd name="T1" fmla="*/ 0 h 21600"/>
              <a:gd name="T2" fmla="*/ 19052284 w 21600"/>
              <a:gd name="T3" fmla="*/ 17359650 h 21600"/>
              <a:gd name="T4" fmla="*/ 0 w 21600"/>
              <a:gd name="T5" fmla="*/ 59274072 h 21600"/>
              <a:gd name="T6" fmla="*/ 19052284 w 21600"/>
              <a:gd name="T7" fmla="*/ 101188573 h 21600"/>
              <a:gd name="T8" fmla="*/ 65053629 w 21600"/>
              <a:gd name="T9" fmla="*/ 118548144 h 21600"/>
              <a:gd name="T10" fmla="*/ 111054979 w 21600"/>
              <a:gd name="T11" fmla="*/ 101188573 h 21600"/>
              <a:gd name="T12" fmla="*/ 130107258 w 21600"/>
              <a:gd name="T13" fmla="*/ 59274072 h 21600"/>
              <a:gd name="T14" fmla="*/ 111054979 w 21600"/>
              <a:gd name="T15" fmla="*/ 1735965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0000"/>
          </a:solidFill>
          <a:ln w="9525">
            <a:solidFill>
              <a:schemeClr val="tx1"/>
            </a:solidFill>
            <a:round/>
            <a:headEnd/>
            <a:tailEnd/>
          </a:ln>
        </p:spPr>
        <p:txBody>
          <a:bodyPr wrap="none" anchor="ctr"/>
          <a:lstStyle/>
          <a:p>
            <a:endParaRPr lang="en-US"/>
          </a:p>
        </p:txBody>
      </p:sp>
      <p:sp>
        <p:nvSpPr>
          <p:cNvPr id="30727" name="AutoShape 7">
            <a:extLst>
              <a:ext uri="{FF2B5EF4-FFF2-40B4-BE49-F238E27FC236}">
                <a16:creationId xmlns:a16="http://schemas.microsoft.com/office/drawing/2014/main" id="{0828EE8E-7C0C-48A4-8B7A-BFF1F485C84A}"/>
              </a:ext>
            </a:extLst>
          </p:cNvPr>
          <p:cNvSpPr>
            <a:spLocks noChangeArrowheads="1"/>
          </p:cNvSpPr>
          <p:nvPr/>
        </p:nvSpPr>
        <p:spPr bwMode="auto">
          <a:xfrm>
            <a:off x="3733800" y="3429000"/>
            <a:ext cx="1676400" cy="1600200"/>
          </a:xfrm>
          <a:custGeom>
            <a:avLst/>
            <a:gdLst>
              <a:gd name="T0" fmla="*/ 65053629 w 21600"/>
              <a:gd name="T1" fmla="*/ 0 h 21600"/>
              <a:gd name="T2" fmla="*/ 19052284 w 21600"/>
              <a:gd name="T3" fmla="*/ 17359650 h 21600"/>
              <a:gd name="T4" fmla="*/ 0 w 21600"/>
              <a:gd name="T5" fmla="*/ 59274072 h 21600"/>
              <a:gd name="T6" fmla="*/ 19052284 w 21600"/>
              <a:gd name="T7" fmla="*/ 101188573 h 21600"/>
              <a:gd name="T8" fmla="*/ 65053629 w 21600"/>
              <a:gd name="T9" fmla="*/ 118548144 h 21600"/>
              <a:gd name="T10" fmla="*/ 111054979 w 21600"/>
              <a:gd name="T11" fmla="*/ 101188573 h 21600"/>
              <a:gd name="T12" fmla="*/ 130107258 w 21600"/>
              <a:gd name="T13" fmla="*/ 59274072 h 21600"/>
              <a:gd name="T14" fmla="*/ 111054979 w 21600"/>
              <a:gd name="T15" fmla="*/ 1735965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0000"/>
          </a:solidFill>
          <a:ln w="9525">
            <a:solidFill>
              <a:schemeClr val="tx1"/>
            </a:solidFill>
            <a:round/>
            <a:headEnd/>
            <a:tailEnd/>
          </a:ln>
        </p:spPr>
        <p:txBody>
          <a:bodyPr wrap="none" anchor="ctr"/>
          <a:lstStyle/>
          <a:p>
            <a:endParaRPr lang="en-US"/>
          </a:p>
        </p:txBody>
      </p:sp>
      <p:sp>
        <p:nvSpPr>
          <p:cNvPr id="30728" name="AutoShape 8">
            <a:extLst>
              <a:ext uri="{FF2B5EF4-FFF2-40B4-BE49-F238E27FC236}">
                <a16:creationId xmlns:a16="http://schemas.microsoft.com/office/drawing/2014/main" id="{DAC4175C-83BE-458F-9D21-F51F3EC39524}"/>
              </a:ext>
            </a:extLst>
          </p:cNvPr>
          <p:cNvSpPr>
            <a:spLocks noChangeArrowheads="1"/>
          </p:cNvSpPr>
          <p:nvPr/>
        </p:nvSpPr>
        <p:spPr bwMode="auto">
          <a:xfrm>
            <a:off x="6553200" y="3429000"/>
            <a:ext cx="1676400" cy="1600200"/>
          </a:xfrm>
          <a:custGeom>
            <a:avLst/>
            <a:gdLst>
              <a:gd name="T0" fmla="*/ 65053629 w 21600"/>
              <a:gd name="T1" fmla="*/ 0 h 21600"/>
              <a:gd name="T2" fmla="*/ 19052284 w 21600"/>
              <a:gd name="T3" fmla="*/ 17359650 h 21600"/>
              <a:gd name="T4" fmla="*/ 0 w 21600"/>
              <a:gd name="T5" fmla="*/ 59274072 h 21600"/>
              <a:gd name="T6" fmla="*/ 19052284 w 21600"/>
              <a:gd name="T7" fmla="*/ 101188573 h 21600"/>
              <a:gd name="T8" fmla="*/ 65053629 w 21600"/>
              <a:gd name="T9" fmla="*/ 118548144 h 21600"/>
              <a:gd name="T10" fmla="*/ 111054979 w 21600"/>
              <a:gd name="T11" fmla="*/ 101188573 h 21600"/>
              <a:gd name="T12" fmla="*/ 130107258 w 21600"/>
              <a:gd name="T13" fmla="*/ 59274072 h 21600"/>
              <a:gd name="T14" fmla="*/ 111054979 w 21600"/>
              <a:gd name="T15" fmla="*/ 1735965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0000"/>
          </a:solidFill>
          <a:ln w="9525">
            <a:solidFill>
              <a:schemeClr val="tx1"/>
            </a:solidFill>
            <a:round/>
            <a:headEnd/>
            <a:tailEnd/>
          </a:ln>
        </p:spPr>
        <p:txBody>
          <a:bodyPr wrap="none" anchor="ctr"/>
          <a:lstStyle/>
          <a:p>
            <a:endParaRPr lang="en-US"/>
          </a:p>
        </p:txBody>
      </p:sp>
      <p:sp>
        <p:nvSpPr>
          <p:cNvPr id="30729" name="Text Box 9">
            <a:extLst>
              <a:ext uri="{FF2B5EF4-FFF2-40B4-BE49-F238E27FC236}">
                <a16:creationId xmlns:a16="http://schemas.microsoft.com/office/drawing/2014/main" id="{41C487CB-48C0-4DB0-87DF-89607C986415}"/>
              </a:ext>
            </a:extLst>
          </p:cNvPr>
          <p:cNvSpPr txBox="1">
            <a:spLocks noChangeArrowheads="1"/>
          </p:cNvSpPr>
          <p:nvPr/>
        </p:nvSpPr>
        <p:spPr bwMode="auto">
          <a:xfrm>
            <a:off x="762000" y="3200400"/>
            <a:ext cx="2057400"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bg2"/>
                </a:solidFill>
                <a:latin typeface="Arial" panose="020B0604020202020204" pitchFamily="34" charset="0"/>
              </a:defRPr>
            </a:lvl1pPr>
            <a:lvl2pPr marL="742950" indent="-285750" eaLnBrk="0" hangingPunct="0">
              <a:defRPr sz="2800" b="1">
                <a:solidFill>
                  <a:schemeClr val="bg2"/>
                </a:solidFill>
                <a:latin typeface="Arial" panose="020B0604020202020204" pitchFamily="34" charset="0"/>
              </a:defRPr>
            </a:lvl2pPr>
            <a:lvl3pPr marL="1143000" indent="-228600" eaLnBrk="0" hangingPunct="0">
              <a:defRPr sz="2800" b="1">
                <a:solidFill>
                  <a:schemeClr val="bg2"/>
                </a:solidFill>
                <a:latin typeface="Arial" panose="020B0604020202020204" pitchFamily="34" charset="0"/>
              </a:defRPr>
            </a:lvl3pPr>
            <a:lvl4pPr marL="1600200" indent="-228600" eaLnBrk="0" hangingPunct="0">
              <a:defRPr sz="2800" b="1">
                <a:solidFill>
                  <a:schemeClr val="bg2"/>
                </a:solidFill>
                <a:latin typeface="Arial" panose="020B0604020202020204" pitchFamily="34" charset="0"/>
              </a:defRPr>
            </a:lvl4pPr>
            <a:lvl5pPr marL="2057400" indent="-228600" eaLnBrk="0" hangingPunct="0">
              <a:defRPr sz="2800" b="1">
                <a:solidFill>
                  <a:schemeClr val="bg2"/>
                </a:solidFill>
                <a:latin typeface="Arial" panose="020B0604020202020204" pitchFamily="34" charset="0"/>
              </a:defRPr>
            </a:lvl5pPr>
            <a:lvl6pPr marL="2514600" indent="-228600" eaLnBrk="0" fontAlgn="base" hangingPunct="0">
              <a:spcBef>
                <a:spcPct val="0"/>
              </a:spcBef>
              <a:spcAft>
                <a:spcPct val="0"/>
              </a:spcAft>
              <a:defRPr sz="2800" b="1">
                <a:solidFill>
                  <a:schemeClr val="bg2"/>
                </a:solidFill>
                <a:latin typeface="Arial" panose="020B0604020202020204" pitchFamily="34" charset="0"/>
              </a:defRPr>
            </a:lvl6pPr>
            <a:lvl7pPr marL="2971800" indent="-228600" eaLnBrk="0" fontAlgn="base" hangingPunct="0">
              <a:spcBef>
                <a:spcPct val="0"/>
              </a:spcBef>
              <a:spcAft>
                <a:spcPct val="0"/>
              </a:spcAft>
              <a:defRPr sz="2800" b="1">
                <a:solidFill>
                  <a:schemeClr val="bg2"/>
                </a:solidFill>
                <a:latin typeface="Arial" panose="020B0604020202020204" pitchFamily="34" charset="0"/>
              </a:defRPr>
            </a:lvl7pPr>
            <a:lvl8pPr marL="3429000" indent="-228600" eaLnBrk="0" fontAlgn="base" hangingPunct="0">
              <a:spcBef>
                <a:spcPct val="0"/>
              </a:spcBef>
              <a:spcAft>
                <a:spcPct val="0"/>
              </a:spcAft>
              <a:defRPr sz="2800" b="1">
                <a:solidFill>
                  <a:schemeClr val="bg2"/>
                </a:solidFill>
                <a:latin typeface="Arial" panose="020B0604020202020204" pitchFamily="34" charset="0"/>
              </a:defRPr>
            </a:lvl8pPr>
            <a:lvl9pPr marL="3886200" indent="-228600" eaLnBrk="0" fontAlgn="base" hangingPunct="0">
              <a:spcBef>
                <a:spcPct val="0"/>
              </a:spcBef>
              <a:spcAft>
                <a:spcPct val="0"/>
              </a:spcAft>
              <a:defRPr sz="2800" b="1">
                <a:solidFill>
                  <a:schemeClr val="bg2"/>
                </a:solidFill>
                <a:latin typeface="Arial" panose="020B0604020202020204" pitchFamily="34" charset="0"/>
              </a:defRPr>
            </a:lvl9pPr>
          </a:lstStyle>
          <a:p>
            <a:pPr eaLnBrk="1" hangingPunct="1">
              <a:spcBef>
                <a:spcPct val="5000"/>
              </a:spcBef>
            </a:pPr>
            <a:r>
              <a:rPr lang="en-US" altLang="en-US" sz="2400">
                <a:solidFill>
                  <a:srgbClr val="000000"/>
                </a:solidFill>
              </a:rPr>
              <a:t>X      X     X               X X</a:t>
            </a:r>
          </a:p>
          <a:p>
            <a:pPr eaLnBrk="1" hangingPunct="1">
              <a:spcBef>
                <a:spcPct val="5000"/>
              </a:spcBef>
            </a:pPr>
            <a:r>
              <a:rPr lang="en-US" altLang="en-US" sz="2400">
                <a:solidFill>
                  <a:srgbClr val="000000"/>
                </a:solidFill>
              </a:rPr>
              <a:t>         X        X</a:t>
            </a:r>
          </a:p>
          <a:p>
            <a:pPr eaLnBrk="1" hangingPunct="1">
              <a:spcBef>
                <a:spcPct val="5000"/>
              </a:spcBef>
            </a:pPr>
            <a:r>
              <a:rPr lang="en-US" altLang="en-US" sz="2400">
                <a:solidFill>
                  <a:srgbClr val="000000"/>
                </a:solidFill>
              </a:rPr>
              <a:t>           X                           X                X</a:t>
            </a:r>
          </a:p>
        </p:txBody>
      </p:sp>
      <p:sp>
        <p:nvSpPr>
          <p:cNvPr id="30730" name="Text Box 10">
            <a:extLst>
              <a:ext uri="{FF2B5EF4-FFF2-40B4-BE49-F238E27FC236}">
                <a16:creationId xmlns:a16="http://schemas.microsoft.com/office/drawing/2014/main" id="{2E7A1E90-B413-4DB0-8465-FA5995C65892}"/>
              </a:ext>
            </a:extLst>
          </p:cNvPr>
          <p:cNvSpPr txBox="1">
            <a:spLocks noChangeArrowheads="1"/>
          </p:cNvSpPr>
          <p:nvPr/>
        </p:nvSpPr>
        <p:spPr bwMode="auto">
          <a:xfrm>
            <a:off x="3429000" y="3048000"/>
            <a:ext cx="12954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bg2"/>
                </a:solidFill>
                <a:latin typeface="Arial" panose="020B0604020202020204" pitchFamily="34" charset="0"/>
              </a:defRPr>
            </a:lvl1pPr>
            <a:lvl2pPr marL="742950" indent="-285750" eaLnBrk="0" hangingPunct="0">
              <a:defRPr sz="2800" b="1">
                <a:solidFill>
                  <a:schemeClr val="bg2"/>
                </a:solidFill>
                <a:latin typeface="Arial" panose="020B0604020202020204" pitchFamily="34" charset="0"/>
              </a:defRPr>
            </a:lvl2pPr>
            <a:lvl3pPr marL="1143000" indent="-228600" eaLnBrk="0" hangingPunct="0">
              <a:defRPr sz="2800" b="1">
                <a:solidFill>
                  <a:schemeClr val="bg2"/>
                </a:solidFill>
                <a:latin typeface="Arial" panose="020B0604020202020204" pitchFamily="34" charset="0"/>
              </a:defRPr>
            </a:lvl3pPr>
            <a:lvl4pPr marL="1600200" indent="-228600" eaLnBrk="0" hangingPunct="0">
              <a:defRPr sz="2800" b="1">
                <a:solidFill>
                  <a:schemeClr val="bg2"/>
                </a:solidFill>
                <a:latin typeface="Arial" panose="020B0604020202020204" pitchFamily="34" charset="0"/>
              </a:defRPr>
            </a:lvl4pPr>
            <a:lvl5pPr marL="2057400" indent="-228600" eaLnBrk="0" hangingPunct="0">
              <a:defRPr sz="2800" b="1">
                <a:solidFill>
                  <a:schemeClr val="bg2"/>
                </a:solidFill>
                <a:latin typeface="Arial" panose="020B0604020202020204" pitchFamily="34" charset="0"/>
              </a:defRPr>
            </a:lvl5pPr>
            <a:lvl6pPr marL="2514600" indent="-228600" eaLnBrk="0" fontAlgn="base" hangingPunct="0">
              <a:spcBef>
                <a:spcPct val="0"/>
              </a:spcBef>
              <a:spcAft>
                <a:spcPct val="0"/>
              </a:spcAft>
              <a:defRPr sz="2800" b="1">
                <a:solidFill>
                  <a:schemeClr val="bg2"/>
                </a:solidFill>
                <a:latin typeface="Arial" panose="020B0604020202020204" pitchFamily="34" charset="0"/>
              </a:defRPr>
            </a:lvl6pPr>
            <a:lvl7pPr marL="2971800" indent="-228600" eaLnBrk="0" fontAlgn="base" hangingPunct="0">
              <a:spcBef>
                <a:spcPct val="0"/>
              </a:spcBef>
              <a:spcAft>
                <a:spcPct val="0"/>
              </a:spcAft>
              <a:defRPr sz="2800" b="1">
                <a:solidFill>
                  <a:schemeClr val="bg2"/>
                </a:solidFill>
                <a:latin typeface="Arial" panose="020B0604020202020204" pitchFamily="34" charset="0"/>
              </a:defRPr>
            </a:lvl7pPr>
            <a:lvl8pPr marL="3429000" indent="-228600" eaLnBrk="0" fontAlgn="base" hangingPunct="0">
              <a:spcBef>
                <a:spcPct val="0"/>
              </a:spcBef>
              <a:spcAft>
                <a:spcPct val="0"/>
              </a:spcAft>
              <a:defRPr sz="2800" b="1">
                <a:solidFill>
                  <a:schemeClr val="bg2"/>
                </a:solidFill>
                <a:latin typeface="Arial" panose="020B0604020202020204" pitchFamily="34" charset="0"/>
              </a:defRPr>
            </a:lvl8pPr>
            <a:lvl9pPr marL="3886200" indent="-228600" eaLnBrk="0" fontAlgn="base" hangingPunct="0">
              <a:spcBef>
                <a:spcPct val="0"/>
              </a:spcBef>
              <a:spcAft>
                <a:spcPct val="0"/>
              </a:spcAft>
              <a:defRPr sz="2800" b="1">
                <a:solidFill>
                  <a:schemeClr val="bg2"/>
                </a:solidFill>
                <a:latin typeface="Arial" panose="020B0604020202020204" pitchFamily="34" charset="0"/>
              </a:defRPr>
            </a:lvl9pPr>
          </a:lstStyle>
          <a:p>
            <a:pPr eaLnBrk="1" hangingPunct="1">
              <a:spcBef>
                <a:spcPct val="5000"/>
              </a:spcBef>
            </a:pPr>
            <a:r>
              <a:rPr lang="en-US" altLang="en-US" sz="2400">
                <a:solidFill>
                  <a:srgbClr val="000000"/>
                </a:solidFill>
              </a:rPr>
              <a:t>XXX               XXXX</a:t>
            </a:r>
          </a:p>
          <a:p>
            <a:pPr eaLnBrk="1" hangingPunct="1">
              <a:spcBef>
                <a:spcPct val="5000"/>
              </a:spcBef>
            </a:pPr>
            <a:r>
              <a:rPr lang="en-US" altLang="en-US" sz="2400">
                <a:solidFill>
                  <a:srgbClr val="000000"/>
                </a:solidFill>
              </a:rPr>
              <a:t>XXX</a:t>
            </a:r>
          </a:p>
        </p:txBody>
      </p:sp>
      <p:sp>
        <p:nvSpPr>
          <p:cNvPr id="30731" name="Text Box 11">
            <a:extLst>
              <a:ext uri="{FF2B5EF4-FFF2-40B4-BE49-F238E27FC236}">
                <a16:creationId xmlns:a16="http://schemas.microsoft.com/office/drawing/2014/main" id="{830461F2-0CC2-420E-B7E5-E0974C30A6B3}"/>
              </a:ext>
            </a:extLst>
          </p:cNvPr>
          <p:cNvSpPr txBox="1">
            <a:spLocks noChangeArrowheads="1"/>
          </p:cNvSpPr>
          <p:nvPr/>
        </p:nvSpPr>
        <p:spPr bwMode="auto">
          <a:xfrm>
            <a:off x="6934200" y="3657600"/>
            <a:ext cx="12192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bg2"/>
                </a:solidFill>
                <a:latin typeface="Arial" panose="020B0604020202020204" pitchFamily="34" charset="0"/>
              </a:defRPr>
            </a:lvl1pPr>
            <a:lvl2pPr marL="742950" indent="-285750" eaLnBrk="0" hangingPunct="0">
              <a:defRPr sz="2800" b="1">
                <a:solidFill>
                  <a:schemeClr val="bg2"/>
                </a:solidFill>
                <a:latin typeface="Arial" panose="020B0604020202020204" pitchFamily="34" charset="0"/>
              </a:defRPr>
            </a:lvl2pPr>
            <a:lvl3pPr marL="1143000" indent="-228600" eaLnBrk="0" hangingPunct="0">
              <a:defRPr sz="2800" b="1">
                <a:solidFill>
                  <a:schemeClr val="bg2"/>
                </a:solidFill>
                <a:latin typeface="Arial" panose="020B0604020202020204" pitchFamily="34" charset="0"/>
              </a:defRPr>
            </a:lvl3pPr>
            <a:lvl4pPr marL="1600200" indent="-228600" eaLnBrk="0" hangingPunct="0">
              <a:defRPr sz="2800" b="1">
                <a:solidFill>
                  <a:schemeClr val="bg2"/>
                </a:solidFill>
                <a:latin typeface="Arial" panose="020B0604020202020204" pitchFamily="34" charset="0"/>
              </a:defRPr>
            </a:lvl4pPr>
            <a:lvl5pPr marL="2057400" indent="-228600" eaLnBrk="0" hangingPunct="0">
              <a:defRPr sz="2800" b="1">
                <a:solidFill>
                  <a:schemeClr val="bg2"/>
                </a:solidFill>
                <a:latin typeface="Arial" panose="020B0604020202020204" pitchFamily="34" charset="0"/>
              </a:defRPr>
            </a:lvl5pPr>
            <a:lvl6pPr marL="2514600" indent="-228600" eaLnBrk="0" fontAlgn="base" hangingPunct="0">
              <a:spcBef>
                <a:spcPct val="0"/>
              </a:spcBef>
              <a:spcAft>
                <a:spcPct val="0"/>
              </a:spcAft>
              <a:defRPr sz="2800" b="1">
                <a:solidFill>
                  <a:schemeClr val="bg2"/>
                </a:solidFill>
                <a:latin typeface="Arial" panose="020B0604020202020204" pitchFamily="34" charset="0"/>
              </a:defRPr>
            </a:lvl6pPr>
            <a:lvl7pPr marL="2971800" indent="-228600" eaLnBrk="0" fontAlgn="base" hangingPunct="0">
              <a:spcBef>
                <a:spcPct val="0"/>
              </a:spcBef>
              <a:spcAft>
                <a:spcPct val="0"/>
              </a:spcAft>
              <a:defRPr sz="2800" b="1">
                <a:solidFill>
                  <a:schemeClr val="bg2"/>
                </a:solidFill>
                <a:latin typeface="Arial" panose="020B0604020202020204" pitchFamily="34" charset="0"/>
              </a:defRPr>
            </a:lvl7pPr>
            <a:lvl8pPr marL="3429000" indent="-228600" eaLnBrk="0" fontAlgn="base" hangingPunct="0">
              <a:spcBef>
                <a:spcPct val="0"/>
              </a:spcBef>
              <a:spcAft>
                <a:spcPct val="0"/>
              </a:spcAft>
              <a:defRPr sz="2800" b="1">
                <a:solidFill>
                  <a:schemeClr val="bg2"/>
                </a:solidFill>
                <a:latin typeface="Arial" panose="020B0604020202020204" pitchFamily="34" charset="0"/>
              </a:defRPr>
            </a:lvl8pPr>
            <a:lvl9pPr marL="3886200" indent="-228600" eaLnBrk="0" fontAlgn="base" hangingPunct="0">
              <a:spcBef>
                <a:spcPct val="0"/>
              </a:spcBef>
              <a:spcAft>
                <a:spcPct val="0"/>
              </a:spcAft>
              <a:defRPr sz="2800" b="1">
                <a:solidFill>
                  <a:schemeClr val="bg2"/>
                </a:solidFill>
                <a:latin typeface="Arial" panose="020B0604020202020204" pitchFamily="34" charset="0"/>
              </a:defRPr>
            </a:lvl9pPr>
          </a:lstStyle>
          <a:p>
            <a:pPr eaLnBrk="1" hangingPunct="1">
              <a:spcBef>
                <a:spcPct val="5000"/>
              </a:spcBef>
            </a:pPr>
            <a:r>
              <a:rPr lang="en-US" altLang="en-US" sz="2400">
                <a:solidFill>
                  <a:srgbClr val="000000"/>
                </a:solidFill>
              </a:rPr>
              <a:t>XXX               XXXX</a:t>
            </a:r>
          </a:p>
          <a:p>
            <a:pPr eaLnBrk="1" hangingPunct="1">
              <a:spcBef>
                <a:spcPct val="5000"/>
              </a:spcBef>
            </a:pPr>
            <a:r>
              <a:rPr lang="en-US" altLang="en-US" sz="2400">
                <a:solidFill>
                  <a:srgbClr val="000000"/>
                </a:solidFill>
              </a:rPr>
              <a:t>XXX</a:t>
            </a:r>
          </a:p>
        </p:txBody>
      </p:sp>
      <p:sp>
        <p:nvSpPr>
          <p:cNvPr id="30732" name="Text Box 12">
            <a:extLst>
              <a:ext uri="{FF2B5EF4-FFF2-40B4-BE49-F238E27FC236}">
                <a16:creationId xmlns:a16="http://schemas.microsoft.com/office/drawing/2014/main" id="{DD0F2C3B-7FB0-49B7-B237-B069536CA66E}"/>
              </a:ext>
            </a:extLst>
          </p:cNvPr>
          <p:cNvSpPr txBox="1">
            <a:spLocks noChangeArrowheads="1"/>
          </p:cNvSpPr>
          <p:nvPr/>
        </p:nvSpPr>
        <p:spPr bwMode="auto">
          <a:xfrm>
            <a:off x="6019800" y="1600200"/>
            <a:ext cx="2755900"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bg2"/>
                </a:solidFill>
                <a:latin typeface="Arial" panose="020B0604020202020204" pitchFamily="34" charset="0"/>
              </a:defRPr>
            </a:lvl1pPr>
            <a:lvl2pPr marL="742950" indent="-285750" eaLnBrk="0" hangingPunct="0">
              <a:defRPr sz="2800" b="1">
                <a:solidFill>
                  <a:schemeClr val="bg2"/>
                </a:solidFill>
                <a:latin typeface="Arial" panose="020B0604020202020204" pitchFamily="34" charset="0"/>
              </a:defRPr>
            </a:lvl2pPr>
            <a:lvl3pPr marL="1143000" indent="-228600" eaLnBrk="0" hangingPunct="0">
              <a:defRPr sz="2800" b="1">
                <a:solidFill>
                  <a:schemeClr val="bg2"/>
                </a:solidFill>
                <a:latin typeface="Arial" panose="020B0604020202020204" pitchFamily="34" charset="0"/>
              </a:defRPr>
            </a:lvl3pPr>
            <a:lvl4pPr marL="1600200" indent="-228600" eaLnBrk="0" hangingPunct="0">
              <a:defRPr sz="2800" b="1">
                <a:solidFill>
                  <a:schemeClr val="bg2"/>
                </a:solidFill>
                <a:latin typeface="Arial" panose="020B0604020202020204" pitchFamily="34" charset="0"/>
              </a:defRPr>
            </a:lvl4pPr>
            <a:lvl5pPr marL="2057400" indent="-228600" eaLnBrk="0" hangingPunct="0">
              <a:defRPr sz="2800" b="1">
                <a:solidFill>
                  <a:schemeClr val="bg2"/>
                </a:solidFill>
                <a:latin typeface="Arial" panose="020B0604020202020204" pitchFamily="34" charset="0"/>
              </a:defRPr>
            </a:lvl5pPr>
            <a:lvl6pPr marL="2514600" indent="-228600" eaLnBrk="0" fontAlgn="base" hangingPunct="0">
              <a:spcBef>
                <a:spcPct val="0"/>
              </a:spcBef>
              <a:spcAft>
                <a:spcPct val="0"/>
              </a:spcAft>
              <a:defRPr sz="2800" b="1">
                <a:solidFill>
                  <a:schemeClr val="bg2"/>
                </a:solidFill>
                <a:latin typeface="Arial" panose="020B0604020202020204" pitchFamily="34" charset="0"/>
              </a:defRPr>
            </a:lvl6pPr>
            <a:lvl7pPr marL="2971800" indent="-228600" eaLnBrk="0" fontAlgn="base" hangingPunct="0">
              <a:spcBef>
                <a:spcPct val="0"/>
              </a:spcBef>
              <a:spcAft>
                <a:spcPct val="0"/>
              </a:spcAft>
              <a:defRPr sz="2800" b="1">
                <a:solidFill>
                  <a:schemeClr val="bg2"/>
                </a:solidFill>
                <a:latin typeface="Arial" panose="020B0604020202020204" pitchFamily="34" charset="0"/>
              </a:defRPr>
            </a:lvl7pPr>
            <a:lvl8pPr marL="3429000" indent="-228600" eaLnBrk="0" fontAlgn="base" hangingPunct="0">
              <a:spcBef>
                <a:spcPct val="0"/>
              </a:spcBef>
              <a:spcAft>
                <a:spcPct val="0"/>
              </a:spcAft>
              <a:defRPr sz="2800" b="1">
                <a:solidFill>
                  <a:schemeClr val="bg2"/>
                </a:solidFill>
                <a:latin typeface="Arial" panose="020B0604020202020204" pitchFamily="34" charset="0"/>
              </a:defRPr>
            </a:lvl8pPr>
            <a:lvl9pPr marL="3886200" indent="-228600" eaLnBrk="0" fontAlgn="base" hangingPunct="0">
              <a:spcBef>
                <a:spcPct val="0"/>
              </a:spcBef>
              <a:spcAft>
                <a:spcPct val="0"/>
              </a:spcAft>
              <a:defRPr sz="2800" b="1">
                <a:solidFill>
                  <a:schemeClr val="bg2"/>
                </a:solidFill>
                <a:latin typeface="Arial" panose="020B0604020202020204" pitchFamily="34" charset="0"/>
              </a:defRPr>
            </a:lvl9pPr>
          </a:lstStyle>
          <a:p>
            <a:pPr eaLnBrk="1" hangingPunct="1">
              <a:spcBef>
                <a:spcPct val="10000"/>
              </a:spcBef>
            </a:pPr>
            <a:r>
              <a:rPr lang="en-US" altLang="en-US" sz="2000">
                <a:solidFill>
                  <a:schemeClr val="tx1"/>
                </a:solidFill>
                <a:cs typeface="Arial" panose="020B0604020202020204" pitchFamily="34" charset="0"/>
              </a:rPr>
              <a:t> </a:t>
            </a:r>
            <a:r>
              <a:rPr lang="en-US" altLang="en-US" sz="2400" b="0">
                <a:solidFill>
                  <a:schemeClr val="tx1"/>
                </a:solidFill>
                <a:sym typeface="Symbol" panose="05050102010706020507" pitchFamily="18" charset="2"/>
              </a:rPr>
              <a:t></a:t>
            </a:r>
            <a:r>
              <a:rPr lang="en-US" altLang="en-US" sz="2400" b="0">
                <a:solidFill>
                  <a:schemeClr val="tx1"/>
                </a:solidFill>
                <a:cs typeface="Arial" panose="020B0604020202020204" pitchFamily="34" charset="0"/>
              </a:rPr>
              <a:t> </a:t>
            </a:r>
            <a:r>
              <a:rPr lang="en-US" altLang="en-US" sz="2400">
                <a:solidFill>
                  <a:schemeClr val="tx1"/>
                </a:solidFill>
                <a:cs typeface="Arial" panose="020B0604020202020204" pitchFamily="34" charset="0"/>
              </a:rPr>
              <a:t>Accurate/Valid</a:t>
            </a:r>
          </a:p>
          <a:p>
            <a:pPr eaLnBrk="1" hangingPunct="1">
              <a:spcBef>
                <a:spcPct val="10000"/>
              </a:spcBef>
            </a:pPr>
            <a:r>
              <a:rPr lang="en-US" altLang="en-US" sz="2400">
                <a:solidFill>
                  <a:schemeClr val="tx1"/>
                </a:solidFill>
                <a:cs typeface="Arial" panose="020B0604020202020204" pitchFamily="34" charset="0"/>
              </a:rPr>
              <a:t> </a:t>
            </a:r>
            <a:r>
              <a:rPr lang="en-US" altLang="en-US" sz="2400" b="0">
                <a:solidFill>
                  <a:schemeClr val="tx1"/>
                </a:solidFill>
                <a:sym typeface="Symbol" panose="05050102010706020507" pitchFamily="18" charset="2"/>
              </a:rPr>
              <a:t></a:t>
            </a:r>
            <a:r>
              <a:rPr lang="en-US" altLang="en-US" sz="2400">
                <a:solidFill>
                  <a:schemeClr val="tx1"/>
                </a:solidFill>
                <a:cs typeface="Arial" panose="020B0604020202020204" pitchFamily="34" charset="0"/>
              </a:rPr>
              <a:t> Reliable</a:t>
            </a:r>
          </a:p>
          <a:p>
            <a:pPr eaLnBrk="1" hangingPunct="1">
              <a:spcBef>
                <a:spcPct val="10000"/>
              </a:spcBef>
            </a:pPr>
            <a:r>
              <a:rPr lang="en-US" altLang="en-US" sz="2400">
                <a:solidFill>
                  <a:schemeClr val="tx1"/>
                </a:solidFill>
                <a:cs typeface="Arial" panose="020B0604020202020204" pitchFamily="34" charset="0"/>
              </a:rPr>
              <a:t> </a:t>
            </a:r>
            <a:r>
              <a:rPr lang="en-US" altLang="en-US" sz="2400" b="0">
                <a:solidFill>
                  <a:schemeClr val="tx1"/>
                </a:solidFill>
                <a:sym typeface="Symbol" panose="05050102010706020507" pitchFamily="18" charset="2"/>
              </a:rPr>
              <a:t></a:t>
            </a:r>
            <a:r>
              <a:rPr lang="en-US" altLang="en-US" sz="2400">
                <a:solidFill>
                  <a:schemeClr val="tx1"/>
                </a:solidFill>
                <a:cs typeface="Arial" panose="020B0604020202020204" pitchFamily="34" charset="0"/>
              </a:rPr>
              <a:t> Precise</a:t>
            </a:r>
          </a:p>
        </p:txBody>
      </p:sp>
      <p:sp>
        <p:nvSpPr>
          <p:cNvPr id="30733" name="Text Box 13">
            <a:extLst>
              <a:ext uri="{FF2B5EF4-FFF2-40B4-BE49-F238E27FC236}">
                <a16:creationId xmlns:a16="http://schemas.microsoft.com/office/drawing/2014/main" id="{AB1816A3-7A91-4BA6-B2C1-29696C0A5435}"/>
              </a:ext>
            </a:extLst>
          </p:cNvPr>
          <p:cNvSpPr txBox="1">
            <a:spLocks noChangeArrowheads="1"/>
          </p:cNvSpPr>
          <p:nvPr/>
        </p:nvSpPr>
        <p:spPr bwMode="auto">
          <a:xfrm>
            <a:off x="3276600" y="1600200"/>
            <a:ext cx="27432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bg2"/>
                </a:solidFill>
                <a:latin typeface="Arial" panose="020B0604020202020204" pitchFamily="34" charset="0"/>
              </a:defRPr>
            </a:lvl1pPr>
            <a:lvl2pPr marL="742950" indent="-285750" eaLnBrk="0" hangingPunct="0">
              <a:defRPr sz="2800" b="1">
                <a:solidFill>
                  <a:schemeClr val="bg2"/>
                </a:solidFill>
                <a:latin typeface="Arial" panose="020B0604020202020204" pitchFamily="34" charset="0"/>
              </a:defRPr>
            </a:lvl2pPr>
            <a:lvl3pPr marL="1143000" indent="-228600" eaLnBrk="0" hangingPunct="0">
              <a:defRPr sz="2800" b="1">
                <a:solidFill>
                  <a:schemeClr val="bg2"/>
                </a:solidFill>
                <a:latin typeface="Arial" panose="020B0604020202020204" pitchFamily="34" charset="0"/>
              </a:defRPr>
            </a:lvl3pPr>
            <a:lvl4pPr marL="1600200" indent="-228600" eaLnBrk="0" hangingPunct="0">
              <a:defRPr sz="2800" b="1">
                <a:solidFill>
                  <a:schemeClr val="bg2"/>
                </a:solidFill>
                <a:latin typeface="Arial" panose="020B0604020202020204" pitchFamily="34" charset="0"/>
              </a:defRPr>
            </a:lvl4pPr>
            <a:lvl5pPr marL="2057400" indent="-228600" eaLnBrk="0" hangingPunct="0">
              <a:defRPr sz="2800" b="1">
                <a:solidFill>
                  <a:schemeClr val="bg2"/>
                </a:solidFill>
                <a:latin typeface="Arial" panose="020B0604020202020204" pitchFamily="34" charset="0"/>
              </a:defRPr>
            </a:lvl5pPr>
            <a:lvl6pPr marL="2514600" indent="-228600" eaLnBrk="0" fontAlgn="base" hangingPunct="0">
              <a:spcBef>
                <a:spcPct val="0"/>
              </a:spcBef>
              <a:spcAft>
                <a:spcPct val="0"/>
              </a:spcAft>
              <a:defRPr sz="2800" b="1">
                <a:solidFill>
                  <a:schemeClr val="bg2"/>
                </a:solidFill>
                <a:latin typeface="Arial" panose="020B0604020202020204" pitchFamily="34" charset="0"/>
              </a:defRPr>
            </a:lvl6pPr>
            <a:lvl7pPr marL="2971800" indent="-228600" eaLnBrk="0" fontAlgn="base" hangingPunct="0">
              <a:spcBef>
                <a:spcPct val="0"/>
              </a:spcBef>
              <a:spcAft>
                <a:spcPct val="0"/>
              </a:spcAft>
              <a:defRPr sz="2800" b="1">
                <a:solidFill>
                  <a:schemeClr val="bg2"/>
                </a:solidFill>
                <a:latin typeface="Arial" panose="020B0604020202020204" pitchFamily="34" charset="0"/>
              </a:defRPr>
            </a:lvl7pPr>
            <a:lvl8pPr marL="3429000" indent="-228600" eaLnBrk="0" fontAlgn="base" hangingPunct="0">
              <a:spcBef>
                <a:spcPct val="0"/>
              </a:spcBef>
              <a:spcAft>
                <a:spcPct val="0"/>
              </a:spcAft>
              <a:defRPr sz="2800" b="1">
                <a:solidFill>
                  <a:schemeClr val="bg2"/>
                </a:solidFill>
                <a:latin typeface="Arial" panose="020B0604020202020204" pitchFamily="34" charset="0"/>
              </a:defRPr>
            </a:lvl8pPr>
            <a:lvl9pPr marL="3886200" indent="-228600" eaLnBrk="0" fontAlgn="base" hangingPunct="0">
              <a:spcBef>
                <a:spcPct val="0"/>
              </a:spcBef>
              <a:spcAft>
                <a:spcPct val="0"/>
              </a:spcAft>
              <a:defRPr sz="2800" b="1">
                <a:solidFill>
                  <a:schemeClr val="bg2"/>
                </a:solidFill>
                <a:latin typeface="Arial" panose="020B0604020202020204" pitchFamily="34" charset="0"/>
              </a:defRPr>
            </a:lvl9pPr>
          </a:lstStyle>
          <a:p>
            <a:pPr eaLnBrk="1" hangingPunct="1">
              <a:spcBef>
                <a:spcPct val="10000"/>
              </a:spcBef>
            </a:pPr>
            <a:r>
              <a:rPr lang="en-US" altLang="en-US" sz="2400">
                <a:solidFill>
                  <a:schemeClr val="tx1"/>
                </a:solidFill>
                <a:cs typeface="Arial" panose="020B0604020202020204" pitchFamily="34" charset="0"/>
              </a:rPr>
              <a:t>≠ Accurate/Valid</a:t>
            </a:r>
          </a:p>
          <a:p>
            <a:pPr eaLnBrk="1" hangingPunct="1">
              <a:spcBef>
                <a:spcPct val="10000"/>
              </a:spcBef>
            </a:pPr>
            <a:r>
              <a:rPr lang="en-US" altLang="en-US" sz="2400">
                <a:solidFill>
                  <a:schemeClr val="tx1"/>
                </a:solidFill>
                <a:sym typeface="Symbol" panose="05050102010706020507" pitchFamily="18" charset="2"/>
              </a:rPr>
              <a:t></a:t>
            </a:r>
            <a:r>
              <a:rPr lang="en-US" altLang="en-US" sz="2400">
                <a:solidFill>
                  <a:schemeClr val="tx1"/>
                </a:solidFill>
                <a:cs typeface="Arial" panose="020B0604020202020204" pitchFamily="34" charset="0"/>
              </a:rPr>
              <a:t> Reliable</a:t>
            </a:r>
          </a:p>
          <a:p>
            <a:pPr eaLnBrk="1" hangingPunct="1">
              <a:spcBef>
                <a:spcPct val="10000"/>
              </a:spcBef>
            </a:pPr>
            <a:r>
              <a:rPr lang="en-US" altLang="en-US" sz="2400">
                <a:solidFill>
                  <a:schemeClr val="tx1"/>
                </a:solidFill>
                <a:sym typeface="Symbol" panose="05050102010706020507" pitchFamily="18" charset="2"/>
              </a:rPr>
              <a:t></a:t>
            </a:r>
            <a:r>
              <a:rPr lang="en-US" altLang="en-US" sz="2400">
                <a:solidFill>
                  <a:schemeClr val="tx1"/>
                </a:solidFill>
                <a:cs typeface="Arial" panose="020B0604020202020204" pitchFamily="34" charset="0"/>
              </a:rPr>
              <a:t> Precise</a:t>
            </a:r>
          </a:p>
          <a:p>
            <a:pPr eaLnBrk="1" hangingPunct="1">
              <a:spcBef>
                <a:spcPct val="10000"/>
              </a:spcBef>
            </a:pPr>
            <a:endParaRPr lang="en-US" altLang="en-US" sz="2400">
              <a:solidFill>
                <a:schemeClr val="tx1"/>
              </a:solidFill>
              <a:cs typeface="Arial" panose="020B0604020202020204" pitchFamily="34" charset="0"/>
            </a:endParaRPr>
          </a:p>
          <a:p>
            <a:pPr eaLnBrk="1" hangingPunct="1">
              <a:spcBef>
                <a:spcPct val="10000"/>
              </a:spcBef>
            </a:pPr>
            <a:endParaRPr lang="en-US" altLang="en-US" sz="2400">
              <a:solidFill>
                <a:schemeClr val="tx1"/>
              </a:solidFill>
              <a:cs typeface="Arial" panose="020B0604020202020204" pitchFamily="34" charset="0"/>
            </a:endParaRPr>
          </a:p>
        </p:txBody>
      </p:sp>
      <p:sp>
        <p:nvSpPr>
          <p:cNvPr id="30734" name="Text Box 14">
            <a:extLst>
              <a:ext uri="{FF2B5EF4-FFF2-40B4-BE49-F238E27FC236}">
                <a16:creationId xmlns:a16="http://schemas.microsoft.com/office/drawing/2014/main" id="{40F9D2E5-A00B-4E15-9810-54EE15E95377}"/>
              </a:ext>
            </a:extLst>
          </p:cNvPr>
          <p:cNvSpPr txBox="1">
            <a:spLocks noChangeArrowheads="1"/>
          </p:cNvSpPr>
          <p:nvPr/>
        </p:nvSpPr>
        <p:spPr bwMode="auto">
          <a:xfrm>
            <a:off x="355600" y="1600200"/>
            <a:ext cx="2844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bg2"/>
                </a:solidFill>
                <a:latin typeface="Arial" panose="020B0604020202020204" pitchFamily="34" charset="0"/>
              </a:defRPr>
            </a:lvl1pPr>
            <a:lvl2pPr marL="742950" indent="-285750" eaLnBrk="0" hangingPunct="0">
              <a:defRPr sz="2800" b="1">
                <a:solidFill>
                  <a:schemeClr val="bg2"/>
                </a:solidFill>
                <a:latin typeface="Arial" panose="020B0604020202020204" pitchFamily="34" charset="0"/>
              </a:defRPr>
            </a:lvl2pPr>
            <a:lvl3pPr marL="1143000" indent="-228600" eaLnBrk="0" hangingPunct="0">
              <a:defRPr sz="2800" b="1">
                <a:solidFill>
                  <a:schemeClr val="bg2"/>
                </a:solidFill>
                <a:latin typeface="Arial" panose="020B0604020202020204" pitchFamily="34" charset="0"/>
              </a:defRPr>
            </a:lvl3pPr>
            <a:lvl4pPr marL="1600200" indent="-228600" eaLnBrk="0" hangingPunct="0">
              <a:defRPr sz="2800" b="1">
                <a:solidFill>
                  <a:schemeClr val="bg2"/>
                </a:solidFill>
                <a:latin typeface="Arial" panose="020B0604020202020204" pitchFamily="34" charset="0"/>
              </a:defRPr>
            </a:lvl4pPr>
            <a:lvl5pPr marL="2057400" indent="-228600" eaLnBrk="0" hangingPunct="0">
              <a:defRPr sz="2800" b="1">
                <a:solidFill>
                  <a:schemeClr val="bg2"/>
                </a:solidFill>
                <a:latin typeface="Arial" panose="020B0604020202020204" pitchFamily="34" charset="0"/>
              </a:defRPr>
            </a:lvl5pPr>
            <a:lvl6pPr marL="2514600" indent="-228600" eaLnBrk="0" fontAlgn="base" hangingPunct="0">
              <a:spcBef>
                <a:spcPct val="0"/>
              </a:spcBef>
              <a:spcAft>
                <a:spcPct val="0"/>
              </a:spcAft>
              <a:defRPr sz="2800" b="1">
                <a:solidFill>
                  <a:schemeClr val="bg2"/>
                </a:solidFill>
                <a:latin typeface="Arial" panose="020B0604020202020204" pitchFamily="34" charset="0"/>
              </a:defRPr>
            </a:lvl6pPr>
            <a:lvl7pPr marL="2971800" indent="-228600" eaLnBrk="0" fontAlgn="base" hangingPunct="0">
              <a:spcBef>
                <a:spcPct val="0"/>
              </a:spcBef>
              <a:spcAft>
                <a:spcPct val="0"/>
              </a:spcAft>
              <a:defRPr sz="2800" b="1">
                <a:solidFill>
                  <a:schemeClr val="bg2"/>
                </a:solidFill>
                <a:latin typeface="Arial" panose="020B0604020202020204" pitchFamily="34" charset="0"/>
              </a:defRPr>
            </a:lvl7pPr>
            <a:lvl8pPr marL="3429000" indent="-228600" eaLnBrk="0" fontAlgn="base" hangingPunct="0">
              <a:spcBef>
                <a:spcPct val="0"/>
              </a:spcBef>
              <a:spcAft>
                <a:spcPct val="0"/>
              </a:spcAft>
              <a:defRPr sz="2800" b="1">
                <a:solidFill>
                  <a:schemeClr val="bg2"/>
                </a:solidFill>
                <a:latin typeface="Arial" panose="020B0604020202020204" pitchFamily="34" charset="0"/>
              </a:defRPr>
            </a:lvl8pPr>
            <a:lvl9pPr marL="3886200" indent="-228600" eaLnBrk="0" fontAlgn="base" hangingPunct="0">
              <a:spcBef>
                <a:spcPct val="0"/>
              </a:spcBef>
              <a:spcAft>
                <a:spcPct val="0"/>
              </a:spcAft>
              <a:defRPr sz="2800" b="1">
                <a:solidFill>
                  <a:schemeClr val="bg2"/>
                </a:solidFill>
                <a:latin typeface="Arial" panose="020B0604020202020204" pitchFamily="34" charset="0"/>
              </a:defRPr>
            </a:lvl9pPr>
          </a:lstStyle>
          <a:p>
            <a:pPr eaLnBrk="1" hangingPunct="1">
              <a:spcBef>
                <a:spcPct val="10000"/>
              </a:spcBef>
            </a:pPr>
            <a:r>
              <a:rPr lang="en-US" altLang="en-US" sz="2400">
                <a:solidFill>
                  <a:schemeClr val="tx1"/>
                </a:solidFill>
                <a:cs typeface="Arial" panose="020B0604020202020204" pitchFamily="34" charset="0"/>
              </a:rPr>
              <a:t>≠ Accurate/V</a:t>
            </a:r>
            <a:r>
              <a:rPr lang="en-US" altLang="en-US" sz="2400">
                <a:solidFill>
                  <a:schemeClr val="tx1"/>
                </a:solidFill>
              </a:rPr>
              <a:t>alid</a:t>
            </a:r>
          </a:p>
          <a:p>
            <a:pPr eaLnBrk="1" hangingPunct="1">
              <a:spcBef>
                <a:spcPct val="10000"/>
              </a:spcBef>
            </a:pPr>
            <a:r>
              <a:rPr lang="en-US" altLang="en-US" sz="2400">
                <a:solidFill>
                  <a:schemeClr val="tx1"/>
                </a:solidFill>
              </a:rPr>
              <a:t>≠  Reliable</a:t>
            </a:r>
          </a:p>
          <a:p>
            <a:pPr eaLnBrk="1" hangingPunct="1">
              <a:spcBef>
                <a:spcPct val="10000"/>
              </a:spcBef>
            </a:pPr>
            <a:r>
              <a:rPr lang="en-US" altLang="en-US" sz="2400">
                <a:solidFill>
                  <a:schemeClr val="tx1"/>
                </a:solidFill>
              </a:rPr>
              <a:t>≠  Precise</a:t>
            </a:r>
          </a:p>
          <a:p>
            <a:pPr eaLnBrk="1" hangingPunct="1">
              <a:spcBef>
                <a:spcPct val="10000"/>
              </a:spcBef>
            </a:pPr>
            <a:endParaRPr lang="en-US" altLang="en-US" sz="1600">
              <a:solidFill>
                <a:schemeClr val="tx1"/>
              </a:solidFill>
            </a:endParaRPr>
          </a:p>
          <a:p>
            <a:pPr eaLnBrk="1" hangingPunct="1">
              <a:spcBef>
                <a:spcPct val="10000"/>
              </a:spcBef>
            </a:pPr>
            <a:endParaRPr lang="en-US" altLang="en-US" sz="160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BB4E-6363-4969-9301-53319A2E3381}"/>
              </a:ext>
            </a:extLst>
          </p:cNvPr>
          <p:cNvSpPr>
            <a:spLocks noGrp="1"/>
          </p:cNvSpPr>
          <p:nvPr>
            <p:ph type="title"/>
          </p:nvPr>
        </p:nvSpPr>
        <p:spPr>
          <a:xfrm>
            <a:off x="0" y="0"/>
            <a:ext cx="9144000" cy="1143000"/>
          </a:xfrm>
        </p:spPr>
        <p:txBody>
          <a:bodyPr/>
          <a:lstStyle/>
          <a:p>
            <a:r>
              <a:rPr lang="en-US" altLang="en-US" dirty="0"/>
              <a:t>Completeness and Timeliness of Data</a:t>
            </a:r>
            <a:endParaRPr lang="en-US" dirty="0"/>
          </a:p>
        </p:txBody>
      </p:sp>
      <p:sp>
        <p:nvSpPr>
          <p:cNvPr id="4" name="Content Placeholder 3">
            <a:extLst>
              <a:ext uri="{FF2B5EF4-FFF2-40B4-BE49-F238E27FC236}">
                <a16:creationId xmlns:a16="http://schemas.microsoft.com/office/drawing/2014/main" id="{8C5F5C23-AF0F-4BDB-9961-893851EB1F29}"/>
              </a:ext>
            </a:extLst>
          </p:cNvPr>
          <p:cNvSpPr>
            <a:spLocks noGrp="1"/>
          </p:cNvSpPr>
          <p:nvPr>
            <p:ph idx="1"/>
          </p:nvPr>
        </p:nvSpPr>
        <p:spPr>
          <a:xfrm>
            <a:off x="381000" y="1600200"/>
            <a:ext cx="8610600" cy="4099584"/>
          </a:xfrm>
          <a:prstGeom prst="rect">
            <a:avLst/>
          </a:prstGeom>
        </p:spPr>
        <p:txBody>
          <a:bodyPr wrap="square">
            <a:spAutoFit/>
          </a:bodyPr>
          <a:lstStyle/>
          <a:p>
            <a:r>
              <a:rPr lang="en-US" dirty="0">
                <a:solidFill>
                  <a:schemeClr val="tx1">
                    <a:lumMod val="65000"/>
                    <a:lumOff val="35000"/>
                  </a:schemeClr>
                </a:solidFill>
                <a:ea typeface="Century Gothic" charset="0"/>
              </a:rPr>
              <a:t>This examines the extent to which:</a:t>
            </a:r>
          </a:p>
          <a:p>
            <a:pPr marL="403433" indent="-403433">
              <a:buFont typeface="Arial" charset="0"/>
              <a:buChar char="•"/>
            </a:pPr>
            <a:r>
              <a:rPr lang="en-US" dirty="0">
                <a:solidFill>
                  <a:schemeClr val="tx1">
                    <a:lumMod val="65000"/>
                    <a:lumOff val="35000"/>
                  </a:schemeClr>
                </a:solidFill>
                <a:ea typeface="Century Gothic" charset="0"/>
              </a:rPr>
              <a:t>Data reported through the system are available and adequate for the intended purpose</a:t>
            </a:r>
          </a:p>
          <a:p>
            <a:pPr marL="403433" indent="-403433">
              <a:buFont typeface="Arial" charset="0"/>
              <a:buChar char="•"/>
            </a:pPr>
            <a:r>
              <a:rPr lang="en-US" dirty="0">
                <a:solidFill>
                  <a:schemeClr val="tx1">
                    <a:lumMod val="65000"/>
                    <a:lumOff val="35000"/>
                  </a:schemeClr>
                </a:solidFill>
                <a:ea typeface="Century Gothic" charset="0"/>
              </a:rPr>
              <a:t>All entities that are supposed to report are actually reporting</a:t>
            </a:r>
          </a:p>
          <a:p>
            <a:pPr marL="403433" indent="-403433">
              <a:lnSpc>
                <a:spcPct val="150000"/>
              </a:lnSpc>
              <a:buFont typeface="Arial" charset="0"/>
              <a:buChar char="•"/>
            </a:pPr>
            <a:r>
              <a:rPr lang="en-US" dirty="0">
                <a:solidFill>
                  <a:schemeClr val="tx1">
                    <a:lumMod val="65000"/>
                    <a:lumOff val="35000"/>
                  </a:schemeClr>
                </a:solidFill>
              </a:rPr>
              <a:t>Data elements in submitted reports are complete</a:t>
            </a:r>
          </a:p>
          <a:p>
            <a:pPr marL="403433" indent="-403433">
              <a:buFont typeface="Arial" charset="0"/>
              <a:buChar char="•"/>
            </a:pPr>
            <a:r>
              <a:rPr lang="en-US" dirty="0">
                <a:solidFill>
                  <a:schemeClr val="tx1">
                    <a:lumMod val="65000"/>
                    <a:lumOff val="35000"/>
                  </a:schemeClr>
                </a:solidFill>
                <a:ea typeface="Century Gothic" charset="0"/>
              </a:rPr>
              <a:t>Reports are submitted/received on time through the levels of the information system data flow</a:t>
            </a:r>
          </a:p>
        </p:txBody>
      </p:sp>
    </p:spTree>
    <p:extLst>
      <p:ext uri="{BB962C8B-B14F-4D97-AF65-F5344CB8AC3E}">
        <p14:creationId xmlns:p14="http://schemas.microsoft.com/office/powerpoint/2010/main" val="4020471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0" y="1600201"/>
            <a:ext cx="9144000" cy="1447799"/>
          </a:xfrm>
        </p:spPr>
        <p:txBody>
          <a:bodyPr/>
          <a:lstStyle/>
          <a:p>
            <a:pPr eaLnBrk="1" hangingPunct="1"/>
            <a:r>
              <a:rPr lang="en-SG" altLang="en-US" sz="4800" dirty="0"/>
              <a:t>Thank You </a:t>
            </a:r>
            <a:endParaRPr lang="en-US" altLang="en-US" sz="2000" dirty="0"/>
          </a:p>
        </p:txBody>
      </p:sp>
      <p:sp>
        <p:nvSpPr>
          <p:cNvPr id="7171" name="Rectangle 3"/>
          <p:cNvSpPr>
            <a:spLocks noGrp="1" noChangeArrowheads="1"/>
          </p:cNvSpPr>
          <p:nvPr>
            <p:ph type="subTitle" idx="1"/>
          </p:nvPr>
        </p:nvSpPr>
        <p:spPr>
          <a:xfrm>
            <a:off x="381000" y="3429000"/>
            <a:ext cx="8382000" cy="2209799"/>
          </a:xfrm>
        </p:spPr>
        <p:txBody>
          <a:bodyPr/>
          <a:lstStyle/>
          <a:p>
            <a:pPr eaLnBrk="1" hangingPunct="1">
              <a:spcBef>
                <a:spcPct val="0"/>
              </a:spcBef>
            </a:pPr>
            <a:r>
              <a:rPr lang="en-US" altLang="en-US" sz="2400" dirty="0">
                <a:solidFill>
                  <a:srgbClr val="FF0000"/>
                </a:solidFill>
                <a:latin typeface="Calibri" panose="020F0502020204030204" pitchFamily="34" charset="0"/>
                <a:cs typeface="Calibri" panose="020F0502020204030204" pitchFamily="34" charset="0"/>
              </a:rPr>
              <a:t>The Integrated Health Systems Strengthening and Service Delivery (IHSS-SD) Activity is funded by the United States Agency for International Development and implemented by JSI Research &amp;Training Institute, Inc. with its consortium partners - </a:t>
            </a:r>
            <a:r>
              <a:rPr lang="en-US" altLang="en-US" sz="2400" dirty="0" err="1">
                <a:solidFill>
                  <a:srgbClr val="FF0000"/>
                </a:solidFill>
                <a:latin typeface="Calibri" panose="020F0502020204030204" pitchFamily="34" charset="0"/>
                <a:cs typeface="Calibri" panose="020F0502020204030204" pitchFamily="34" charset="0"/>
              </a:rPr>
              <a:t>Jhpiego</a:t>
            </a:r>
            <a:r>
              <a:rPr lang="en-US" altLang="en-US" sz="2400" dirty="0">
                <a:solidFill>
                  <a:srgbClr val="FF0000"/>
                </a:solidFill>
                <a:latin typeface="Calibri" panose="020F0502020204030204" pitchFamily="34" charset="0"/>
                <a:cs typeface="Calibri" panose="020F0502020204030204" pitchFamily="34" charset="0"/>
              </a:rPr>
              <a:t>, Rural Support Program Network &amp; Contech International. </a:t>
            </a:r>
          </a:p>
          <a:p>
            <a:pPr eaLnBrk="1" hangingPunct="1">
              <a:spcBef>
                <a:spcPct val="0"/>
              </a:spcBef>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604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AD1BF-742D-4310-8564-452006B9C28B}"/>
              </a:ext>
            </a:extLst>
          </p:cNvPr>
          <p:cNvSpPr>
            <a:spLocks noGrp="1"/>
          </p:cNvSpPr>
          <p:nvPr>
            <p:ph type="title"/>
          </p:nvPr>
        </p:nvSpPr>
        <p:spPr>
          <a:xfrm>
            <a:off x="0" y="0"/>
            <a:ext cx="9144000" cy="1143000"/>
          </a:xfrm>
        </p:spPr>
        <p:txBody>
          <a:bodyPr/>
          <a:lstStyle/>
          <a:p>
            <a:r>
              <a:rPr lang="en-US" altLang="en-US" dirty="0"/>
              <a:t>Availability and Completeness of Data</a:t>
            </a:r>
            <a:endParaRPr lang="en-US" dirty="0"/>
          </a:p>
        </p:txBody>
      </p:sp>
      <p:sp>
        <p:nvSpPr>
          <p:cNvPr id="4" name="Content Placeholder 3">
            <a:extLst>
              <a:ext uri="{FF2B5EF4-FFF2-40B4-BE49-F238E27FC236}">
                <a16:creationId xmlns:a16="http://schemas.microsoft.com/office/drawing/2014/main" id="{9D1554F5-8C6A-4FEE-A08C-EDA5E55751D4}"/>
              </a:ext>
            </a:extLst>
          </p:cNvPr>
          <p:cNvSpPr txBox="1">
            <a:spLocks noGrp="1"/>
          </p:cNvSpPr>
          <p:nvPr>
            <p:ph idx="1"/>
          </p:nvPr>
        </p:nvSpPr>
        <p:spPr>
          <a:xfrm>
            <a:off x="457200" y="1251870"/>
            <a:ext cx="8229600" cy="5089065"/>
          </a:xfrm>
          <a:prstGeom prst="rect">
            <a:avLst/>
          </a:prstGeom>
          <a:noFill/>
        </p:spPr>
        <p:txBody>
          <a:bodyPr lIns="89896" tIns="44948" rIns="89896" bIns="44948">
            <a:spAutoFit/>
          </a:bodyPr>
          <a:lstStyle/>
          <a:p>
            <a:pPr marL="0" indent="0">
              <a:spcBef>
                <a:spcPct val="20000"/>
              </a:spcBef>
              <a:spcAft>
                <a:spcPct val="20000"/>
              </a:spcAft>
              <a:buClr>
                <a:schemeClr val="hlink"/>
              </a:buClr>
              <a:buNone/>
              <a:defRPr/>
            </a:pPr>
            <a:r>
              <a:rPr lang="en-US" dirty="0">
                <a:solidFill>
                  <a:schemeClr val="tx1">
                    <a:lumMod val="65000"/>
                    <a:lumOff val="35000"/>
                  </a:schemeClr>
                </a:solidFill>
                <a:latin typeface="Century Gothic" charset="0"/>
                <a:ea typeface="Century Gothic" charset="0"/>
                <a:cs typeface="Century Gothic" charset="0"/>
              </a:rPr>
              <a:t>Availability of reports (%) = </a:t>
            </a:r>
          </a:p>
          <a:p>
            <a:pPr marL="457200" lvl="1" indent="0">
              <a:spcBef>
                <a:spcPct val="20000"/>
              </a:spcBef>
              <a:spcAft>
                <a:spcPct val="20000"/>
              </a:spcAft>
              <a:buClr>
                <a:schemeClr val="hlink"/>
              </a:buClr>
              <a:buNone/>
              <a:defRPr/>
            </a:pPr>
            <a:r>
              <a:rPr lang="en-US" sz="2800" dirty="0">
                <a:solidFill>
                  <a:srgbClr val="138D84"/>
                </a:solidFill>
                <a:latin typeface="Century Gothic" charset="0"/>
                <a:ea typeface="Century Gothic" charset="0"/>
                <a:cs typeface="Century Gothic" charset="0"/>
              </a:rPr>
              <a:t> # total reports available or received /</a:t>
            </a:r>
            <a:r>
              <a:rPr lang="en-US" dirty="0">
                <a:solidFill>
                  <a:srgbClr val="A7C038"/>
                </a:solidFill>
                <a:latin typeface="Century Gothic" charset="0"/>
                <a:ea typeface="Century Gothic" charset="0"/>
                <a:cs typeface="Century Gothic" charset="0"/>
              </a:rPr>
              <a:t> </a:t>
            </a:r>
          </a:p>
          <a:p>
            <a:pPr marL="457200" lvl="1" indent="0">
              <a:spcBef>
                <a:spcPct val="20000"/>
              </a:spcBef>
              <a:spcAft>
                <a:spcPct val="20000"/>
              </a:spcAft>
              <a:buClr>
                <a:schemeClr val="hlink"/>
              </a:buClr>
              <a:buNone/>
              <a:defRPr/>
            </a:pPr>
            <a:r>
              <a:rPr lang="en-US" dirty="0">
                <a:solidFill>
                  <a:srgbClr val="A7C038"/>
                </a:solidFill>
                <a:latin typeface="Century Gothic" charset="0"/>
                <a:ea typeface="Century Gothic" charset="0"/>
                <a:cs typeface="Century Gothic" charset="0"/>
              </a:rPr>
              <a:t># total reports expected </a:t>
            </a:r>
          </a:p>
          <a:p>
            <a:pPr marL="338884" indent="-338884">
              <a:spcBef>
                <a:spcPct val="20000"/>
              </a:spcBef>
              <a:spcAft>
                <a:spcPct val="20000"/>
              </a:spcAft>
              <a:buClr>
                <a:schemeClr val="hlink"/>
              </a:buClr>
              <a:buFont typeface="Arial" panose="020B0604020202020204" pitchFamily="34" charset="0"/>
              <a:buChar char="•"/>
              <a:defRPr/>
            </a:pPr>
            <a:endParaRPr lang="en-US" dirty="0">
              <a:solidFill>
                <a:schemeClr val="tx1">
                  <a:lumMod val="65000"/>
                  <a:lumOff val="35000"/>
                </a:schemeClr>
              </a:solidFill>
              <a:latin typeface="Century Gothic" charset="0"/>
              <a:ea typeface="Century Gothic" charset="0"/>
              <a:cs typeface="Century Gothic" charset="0"/>
            </a:endParaRPr>
          </a:p>
          <a:p>
            <a:pPr marL="0" indent="0">
              <a:spcBef>
                <a:spcPct val="20000"/>
              </a:spcBef>
              <a:spcAft>
                <a:spcPct val="20000"/>
              </a:spcAft>
              <a:buClr>
                <a:schemeClr val="hlink"/>
              </a:buClr>
              <a:buNone/>
              <a:defRPr/>
            </a:pPr>
            <a:r>
              <a:rPr lang="en-US" dirty="0">
                <a:solidFill>
                  <a:schemeClr val="tx1">
                    <a:lumMod val="65000"/>
                    <a:lumOff val="35000"/>
                  </a:schemeClr>
                </a:solidFill>
                <a:latin typeface="Century Gothic" charset="0"/>
                <a:ea typeface="Century Gothic" charset="0"/>
                <a:cs typeface="Century Gothic" charset="0"/>
              </a:rPr>
              <a:t>Completeness of reports (%) = </a:t>
            </a:r>
          </a:p>
          <a:p>
            <a:pPr marL="0" indent="0">
              <a:spcBef>
                <a:spcPct val="20000"/>
              </a:spcBef>
              <a:spcAft>
                <a:spcPct val="20000"/>
              </a:spcAft>
              <a:buClr>
                <a:schemeClr val="hlink"/>
              </a:buClr>
              <a:buNone/>
              <a:defRPr/>
            </a:pPr>
            <a:r>
              <a:rPr lang="en-US" dirty="0">
                <a:solidFill>
                  <a:srgbClr val="AA2473"/>
                </a:solidFill>
                <a:latin typeface="Century Gothic" charset="0"/>
                <a:ea typeface="Century Gothic" charset="0"/>
                <a:cs typeface="Century Gothic" charset="0"/>
              </a:rPr>
              <a:t># reports that are complete (all data elements filled out)/</a:t>
            </a:r>
          </a:p>
          <a:p>
            <a:pPr marL="0" indent="0">
              <a:spcBef>
                <a:spcPct val="20000"/>
              </a:spcBef>
              <a:spcAft>
                <a:spcPct val="20000"/>
              </a:spcAft>
              <a:buClr>
                <a:schemeClr val="hlink"/>
              </a:buClr>
              <a:buNone/>
              <a:defRPr/>
            </a:pPr>
            <a:r>
              <a:rPr lang="en-US" dirty="0">
                <a:solidFill>
                  <a:srgbClr val="138D84"/>
                </a:solidFill>
                <a:latin typeface="Century Gothic" charset="0"/>
                <a:ea typeface="Century Gothic" charset="0"/>
                <a:cs typeface="Century Gothic" charset="0"/>
              </a:rPr>
              <a:t>	      # total reports available or received</a:t>
            </a:r>
          </a:p>
          <a:p>
            <a:pPr marL="337129" indent="-337129">
              <a:buFont typeface="Arial" panose="020B0604020202020204" pitchFamily="34" charset="0"/>
              <a:buChar char="•"/>
              <a:defRPr/>
            </a:pPr>
            <a:endParaRPr lang="en-US" dirty="0">
              <a:solidFill>
                <a:schemeClr val="tx1">
                  <a:lumMod val="65000"/>
                  <a:lumOff val="35000"/>
                </a:schemeClr>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920382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FF0D-8FED-4856-A52B-217AA86A5165}"/>
              </a:ext>
            </a:extLst>
          </p:cNvPr>
          <p:cNvSpPr>
            <a:spLocks noGrp="1"/>
          </p:cNvSpPr>
          <p:nvPr>
            <p:ph type="title"/>
          </p:nvPr>
        </p:nvSpPr>
        <p:spPr>
          <a:xfrm>
            <a:off x="0" y="0"/>
            <a:ext cx="9144000" cy="1143000"/>
          </a:xfrm>
        </p:spPr>
        <p:txBody>
          <a:bodyPr/>
          <a:lstStyle/>
          <a:p>
            <a:r>
              <a:rPr lang="en-US" altLang="en-US" dirty="0"/>
              <a:t>Completeness and Timeliness of Data</a:t>
            </a:r>
            <a:endParaRPr lang="en-US" dirty="0"/>
          </a:p>
        </p:txBody>
      </p:sp>
      <p:sp>
        <p:nvSpPr>
          <p:cNvPr id="4" name="Content Placeholder 3">
            <a:extLst>
              <a:ext uri="{FF2B5EF4-FFF2-40B4-BE49-F238E27FC236}">
                <a16:creationId xmlns:a16="http://schemas.microsoft.com/office/drawing/2014/main" id="{1DFE7AAE-E9BC-465A-BC0B-182FC80DA3E4}"/>
              </a:ext>
            </a:extLst>
          </p:cNvPr>
          <p:cNvSpPr txBox="1">
            <a:spLocks noGrp="1"/>
          </p:cNvSpPr>
          <p:nvPr>
            <p:ph idx="1"/>
          </p:nvPr>
        </p:nvSpPr>
        <p:spPr>
          <a:xfrm>
            <a:off x="457200" y="1371600"/>
            <a:ext cx="8534400" cy="4115465"/>
          </a:xfrm>
          <a:prstGeom prst="rect">
            <a:avLst/>
          </a:prstGeom>
          <a:noFill/>
        </p:spPr>
        <p:txBody>
          <a:bodyPr wrap="square" lIns="89896" tIns="44948" rIns="89896" bIns="44948">
            <a:spAutoFit/>
          </a:bodyPr>
          <a:lstStyle/>
          <a:p>
            <a:pPr marL="0" indent="0">
              <a:spcAft>
                <a:spcPts val="1059"/>
              </a:spcAft>
              <a:buNone/>
              <a:defRPr/>
            </a:pPr>
            <a:r>
              <a:rPr lang="en-US" sz="3200" dirty="0">
                <a:solidFill>
                  <a:schemeClr val="tx1">
                    <a:lumMod val="65000"/>
                    <a:lumOff val="35000"/>
                  </a:schemeClr>
                </a:solidFill>
                <a:latin typeface="Century Gothic" charset="0"/>
                <a:ea typeface="Century Gothic" charset="0"/>
                <a:cs typeface="Century Gothic" charset="0"/>
              </a:rPr>
              <a:t>Completeness of data (%) = </a:t>
            </a:r>
          </a:p>
          <a:p>
            <a:pPr marL="0" indent="0">
              <a:spcAft>
                <a:spcPts val="1059"/>
              </a:spcAft>
              <a:buNone/>
              <a:defRPr/>
            </a:pPr>
            <a:r>
              <a:rPr lang="en-US" sz="3200" dirty="0">
                <a:solidFill>
                  <a:srgbClr val="C73437"/>
                </a:solidFill>
                <a:latin typeface="Century Gothic" charset="0"/>
                <a:ea typeface="Century Gothic" charset="0"/>
                <a:cs typeface="Century Gothic" charset="0"/>
              </a:rPr>
              <a:t># values entered (not missing) in the report/ </a:t>
            </a:r>
            <a:r>
              <a:rPr lang="en-US" sz="3200" dirty="0">
                <a:solidFill>
                  <a:srgbClr val="A7C038"/>
                </a:solidFill>
                <a:latin typeface="Century Gothic" charset="0"/>
                <a:ea typeface="Century Gothic" charset="0"/>
                <a:cs typeface="Century Gothic" charset="0"/>
              </a:rPr>
              <a:t>#  total data elements in the report</a:t>
            </a:r>
          </a:p>
          <a:p>
            <a:pPr marL="0" indent="0">
              <a:buNone/>
              <a:defRPr/>
            </a:pPr>
            <a:r>
              <a:rPr lang="en-US" sz="3200" dirty="0">
                <a:solidFill>
                  <a:schemeClr val="tx1">
                    <a:lumMod val="65000"/>
                    <a:lumOff val="35000"/>
                  </a:schemeClr>
                </a:solidFill>
                <a:latin typeface="Century Gothic" charset="0"/>
                <a:ea typeface="Century Gothic" charset="0"/>
                <a:cs typeface="Century Gothic" charset="0"/>
              </a:rPr>
              <a:t>Timeliness (%) = </a:t>
            </a:r>
          </a:p>
          <a:p>
            <a:pPr marL="0" indent="0">
              <a:buNone/>
              <a:defRPr/>
            </a:pPr>
            <a:r>
              <a:rPr lang="en-US" sz="3200" dirty="0">
                <a:solidFill>
                  <a:srgbClr val="AA2473"/>
                </a:solidFill>
                <a:latin typeface="Century Gothic" charset="0"/>
                <a:ea typeface="Century Gothic" charset="0"/>
                <a:cs typeface="Century Gothic" charset="0"/>
              </a:rPr>
              <a:t># reports submitted or received on time /          </a:t>
            </a:r>
            <a:r>
              <a:rPr lang="en-US" sz="3200" dirty="0">
                <a:solidFill>
                  <a:srgbClr val="138D84"/>
                </a:solidFill>
                <a:latin typeface="Century Gothic" charset="0"/>
                <a:ea typeface="Century Gothic" charset="0"/>
                <a:cs typeface="Century Gothic" charset="0"/>
              </a:rPr>
              <a:t># total reports available or received</a:t>
            </a:r>
          </a:p>
        </p:txBody>
      </p:sp>
    </p:spTree>
    <p:extLst>
      <p:ext uri="{BB962C8B-B14F-4D97-AF65-F5344CB8AC3E}">
        <p14:creationId xmlns:p14="http://schemas.microsoft.com/office/powerpoint/2010/main" val="3540389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8CEA-2979-424F-8FE6-E0D5383582E6}"/>
              </a:ext>
            </a:extLst>
          </p:cNvPr>
          <p:cNvSpPr>
            <a:spLocks noGrp="1"/>
          </p:cNvSpPr>
          <p:nvPr>
            <p:ph type="title"/>
          </p:nvPr>
        </p:nvSpPr>
        <p:spPr>
          <a:xfrm>
            <a:off x="0" y="0"/>
            <a:ext cx="9144000" cy="1143000"/>
          </a:xfrm>
        </p:spPr>
        <p:txBody>
          <a:bodyPr/>
          <a:lstStyle/>
          <a:p>
            <a:r>
              <a:rPr lang="en-US" altLang="en-US" dirty="0"/>
              <a:t>Internal Consistency of Reported Data</a:t>
            </a:r>
            <a:endParaRPr lang="en-US" dirty="0"/>
          </a:p>
        </p:txBody>
      </p:sp>
      <p:sp>
        <p:nvSpPr>
          <p:cNvPr id="3" name="Content Placeholder 2">
            <a:extLst>
              <a:ext uri="{FF2B5EF4-FFF2-40B4-BE49-F238E27FC236}">
                <a16:creationId xmlns:a16="http://schemas.microsoft.com/office/drawing/2014/main" id="{6137B118-8088-400B-8AED-0D16C0E5AF75}"/>
              </a:ext>
            </a:extLst>
          </p:cNvPr>
          <p:cNvSpPr>
            <a:spLocks noGrp="1"/>
          </p:cNvSpPr>
          <p:nvPr>
            <p:ph idx="1"/>
          </p:nvPr>
        </p:nvSpPr>
        <p:spPr>
          <a:xfrm>
            <a:off x="304800" y="1166018"/>
            <a:ext cx="8229600" cy="4929982"/>
          </a:xfrm>
        </p:spPr>
        <p:txBody>
          <a:bodyPr/>
          <a:lstStyle/>
          <a:p>
            <a:pPr marL="302575" indent="-302575">
              <a:spcAft>
                <a:spcPts val="600"/>
              </a:spcAft>
              <a:buFont typeface="Arial" charset="0"/>
              <a:buChar char="•"/>
            </a:pPr>
            <a:r>
              <a:rPr lang="en-US" sz="2400" dirty="0">
                <a:solidFill>
                  <a:schemeClr val="tx1">
                    <a:lumMod val="65000"/>
                    <a:lumOff val="35000"/>
                  </a:schemeClr>
                </a:solidFill>
                <a:ea typeface="Century Gothic" charset="0"/>
              </a:rPr>
              <a:t>The accuracy of reporting of selected indicators, by reviewing source documents</a:t>
            </a:r>
          </a:p>
          <a:p>
            <a:pPr marL="302575" indent="-302575">
              <a:spcAft>
                <a:spcPts val="600"/>
              </a:spcAft>
              <a:buFont typeface="Arial" charset="0"/>
              <a:buChar char="•"/>
            </a:pPr>
            <a:r>
              <a:rPr lang="en-US" sz="2400" dirty="0">
                <a:solidFill>
                  <a:schemeClr val="tx1">
                    <a:lumMod val="65000"/>
                    <a:lumOff val="35000"/>
                  </a:schemeClr>
                </a:solidFill>
                <a:ea typeface="Century Gothic" charset="0"/>
              </a:rPr>
              <a:t>Whether data are free of outliers (within bounds), by assessing whether specific reported values within the selected period (such as monthly) are extreme, relative to the other values reported</a:t>
            </a:r>
          </a:p>
          <a:p>
            <a:pPr marL="302575" indent="-302575">
              <a:spcAft>
                <a:spcPts val="600"/>
              </a:spcAft>
              <a:buFont typeface="Arial" charset="0"/>
              <a:buChar char="•"/>
            </a:pPr>
            <a:r>
              <a:rPr lang="en-US" sz="2400" dirty="0">
                <a:solidFill>
                  <a:schemeClr val="tx1">
                    <a:lumMod val="65000"/>
                    <a:lumOff val="35000"/>
                  </a:schemeClr>
                </a:solidFill>
                <a:ea typeface="Century Gothic" charset="0"/>
              </a:rPr>
              <a:t>Trends in reporting over time, to identify extreme or implausible values year-to-year</a:t>
            </a:r>
          </a:p>
          <a:p>
            <a:pPr marL="302575" indent="-302575">
              <a:spcAft>
                <a:spcPts val="600"/>
              </a:spcAft>
              <a:buFont typeface="Arial" charset="0"/>
              <a:buChar char="•"/>
            </a:pPr>
            <a:r>
              <a:rPr lang="en-US" sz="2400" dirty="0">
                <a:solidFill>
                  <a:schemeClr val="tx1">
                    <a:lumMod val="65000"/>
                    <a:lumOff val="35000"/>
                  </a:schemeClr>
                </a:solidFill>
                <a:ea typeface="Century Gothic" charset="0"/>
              </a:rPr>
              <a:t>The program indicator compared to other indicators with which they have a predicable relationship, to determine whether the expected relationship exists between the two indicators</a:t>
            </a:r>
          </a:p>
          <a:p>
            <a:pPr>
              <a:spcAft>
                <a:spcPts val="600"/>
              </a:spcAft>
            </a:pPr>
            <a:endParaRPr lang="en-US" sz="2400" dirty="0"/>
          </a:p>
        </p:txBody>
      </p:sp>
    </p:spTree>
    <p:extLst>
      <p:ext uri="{BB962C8B-B14F-4D97-AF65-F5344CB8AC3E}">
        <p14:creationId xmlns:p14="http://schemas.microsoft.com/office/powerpoint/2010/main" val="3121684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D1D4-A259-4675-AF9A-1B121C4233B9}"/>
              </a:ext>
            </a:extLst>
          </p:cNvPr>
          <p:cNvSpPr>
            <a:spLocks noGrp="1"/>
          </p:cNvSpPr>
          <p:nvPr>
            <p:ph type="title"/>
          </p:nvPr>
        </p:nvSpPr>
        <p:spPr>
          <a:xfrm>
            <a:off x="0" y="0"/>
            <a:ext cx="9144000" cy="1143000"/>
          </a:xfrm>
        </p:spPr>
        <p:txBody>
          <a:bodyPr/>
          <a:lstStyle/>
          <a:p>
            <a:r>
              <a:rPr lang="en-US" dirty="0"/>
              <a:t>Data Accuracy</a:t>
            </a:r>
          </a:p>
        </p:txBody>
      </p:sp>
      <p:sp>
        <p:nvSpPr>
          <p:cNvPr id="3" name="Content Placeholder 2">
            <a:extLst>
              <a:ext uri="{FF2B5EF4-FFF2-40B4-BE49-F238E27FC236}">
                <a16:creationId xmlns:a16="http://schemas.microsoft.com/office/drawing/2014/main" id="{B088D45B-9090-402B-B842-2112BC6B2B1B}"/>
              </a:ext>
            </a:extLst>
          </p:cNvPr>
          <p:cNvSpPr>
            <a:spLocks noGrp="1"/>
          </p:cNvSpPr>
          <p:nvPr>
            <p:ph idx="1"/>
          </p:nvPr>
        </p:nvSpPr>
        <p:spPr>
          <a:xfrm>
            <a:off x="381000" y="1166018"/>
            <a:ext cx="8610600" cy="4525963"/>
          </a:xfrm>
        </p:spPr>
        <p:txBody>
          <a:bodyPr/>
          <a:lstStyle/>
          <a:p>
            <a:r>
              <a:rPr lang="en-US" dirty="0"/>
              <a:t>Data accuracy means that the data recorded on different instruments (registers) is consistent with the monthly report and /or with any intermediate report, if applicable. </a:t>
            </a:r>
          </a:p>
          <a:p>
            <a:r>
              <a:rPr lang="en-US" dirty="0"/>
              <a:t>Data accuracy is the most important determinant of data quality. To prepare monthly reports at the facility level, data have to be transferred from the registers to the monthly reporting formats.  </a:t>
            </a:r>
          </a:p>
          <a:p>
            <a:r>
              <a:rPr lang="en-US" dirty="0"/>
              <a:t>Level of data accuracy is assessed by cross matching the data in reports with that in the registers (records). </a:t>
            </a:r>
          </a:p>
          <a:p>
            <a:endParaRPr lang="en-US" dirty="0"/>
          </a:p>
        </p:txBody>
      </p:sp>
    </p:spTree>
    <p:extLst>
      <p:ext uri="{BB962C8B-B14F-4D97-AF65-F5344CB8AC3E}">
        <p14:creationId xmlns:p14="http://schemas.microsoft.com/office/powerpoint/2010/main" val="1251550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14AB5-B567-46ED-8B3C-0807117E7EBD}"/>
              </a:ext>
            </a:extLst>
          </p:cNvPr>
          <p:cNvSpPr>
            <a:spLocks noGrp="1"/>
          </p:cNvSpPr>
          <p:nvPr>
            <p:ph type="title"/>
          </p:nvPr>
        </p:nvSpPr>
        <p:spPr>
          <a:xfrm>
            <a:off x="0" y="0"/>
            <a:ext cx="9144000" cy="1143000"/>
          </a:xfrm>
        </p:spPr>
        <p:txBody>
          <a:bodyPr/>
          <a:lstStyle/>
          <a:p>
            <a:r>
              <a:rPr lang="en-US" dirty="0"/>
              <a:t>Integrity of Data</a:t>
            </a:r>
          </a:p>
        </p:txBody>
      </p:sp>
      <p:sp>
        <p:nvSpPr>
          <p:cNvPr id="3" name="Content Placeholder 2">
            <a:extLst>
              <a:ext uri="{FF2B5EF4-FFF2-40B4-BE49-F238E27FC236}">
                <a16:creationId xmlns:a16="http://schemas.microsoft.com/office/drawing/2014/main" id="{6A61D645-848F-4F09-9D96-8C69B836FFA7}"/>
              </a:ext>
            </a:extLst>
          </p:cNvPr>
          <p:cNvSpPr>
            <a:spLocks noGrp="1"/>
          </p:cNvSpPr>
          <p:nvPr>
            <p:ph idx="1"/>
          </p:nvPr>
        </p:nvSpPr>
        <p:spPr>
          <a:xfrm>
            <a:off x="304800" y="1295400"/>
            <a:ext cx="8382000" cy="4678363"/>
          </a:xfrm>
        </p:spPr>
        <p:txBody>
          <a:bodyPr/>
          <a:lstStyle/>
          <a:p>
            <a:pPr>
              <a:spcAft>
                <a:spcPts val="1200"/>
              </a:spcAft>
              <a:buSzPct val="90000"/>
            </a:pPr>
            <a:r>
              <a:rPr lang="en-US" altLang="en-US" dirty="0"/>
              <a:t>Measure of ‘truthfulness’ of the data</a:t>
            </a:r>
          </a:p>
          <a:p>
            <a:pPr>
              <a:spcAft>
                <a:spcPts val="1200"/>
              </a:spcAft>
              <a:buSzPct val="90000"/>
            </a:pPr>
            <a:r>
              <a:rPr lang="en-US" altLang="en-US" dirty="0"/>
              <a:t>Is the data free from ‘untruth’ introduced by either human or technical means, whether willfully or unconsciously?</a:t>
            </a:r>
          </a:p>
          <a:p>
            <a:pPr>
              <a:spcAft>
                <a:spcPts val="1200"/>
              </a:spcAft>
              <a:buSzPct val="90000"/>
            </a:pPr>
            <a:r>
              <a:rPr lang="en-US" altLang="en-US" dirty="0"/>
              <a:t>Intentional or unintentional personal manipulations</a:t>
            </a:r>
          </a:p>
          <a:p>
            <a:pPr>
              <a:spcAft>
                <a:spcPts val="1200"/>
              </a:spcAft>
              <a:buSzPct val="90000"/>
            </a:pPr>
            <a:r>
              <a:rPr lang="en-US" altLang="en-US" dirty="0"/>
              <a:t>Technological failures</a:t>
            </a:r>
          </a:p>
          <a:p>
            <a:pPr>
              <a:spcAft>
                <a:spcPts val="1200"/>
              </a:spcAft>
              <a:buSzPct val="90000"/>
            </a:pPr>
            <a:r>
              <a:rPr lang="en-US" altLang="en-US" dirty="0"/>
              <a:t>Lack of audit verification and validation</a:t>
            </a:r>
          </a:p>
          <a:p>
            <a:pPr>
              <a:spcAft>
                <a:spcPts val="1200"/>
              </a:spcAft>
              <a:buSzPct val="90000"/>
            </a:pPr>
            <a:endParaRPr lang="en-US" altLang="en-US" dirty="0"/>
          </a:p>
          <a:p>
            <a:pPr>
              <a:spcAft>
                <a:spcPts val="1200"/>
              </a:spcAft>
            </a:pPr>
            <a:endParaRPr lang="en-US" dirty="0"/>
          </a:p>
        </p:txBody>
      </p:sp>
    </p:spTree>
    <p:extLst>
      <p:ext uri="{BB962C8B-B14F-4D97-AF65-F5344CB8AC3E}">
        <p14:creationId xmlns:p14="http://schemas.microsoft.com/office/powerpoint/2010/main" val="260246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0C534-FBBB-4825-8092-696E9983374B}"/>
              </a:ext>
            </a:extLst>
          </p:cNvPr>
          <p:cNvSpPr>
            <a:spLocks noGrp="1"/>
          </p:cNvSpPr>
          <p:nvPr>
            <p:ph type="title"/>
          </p:nvPr>
        </p:nvSpPr>
        <p:spPr>
          <a:xfrm>
            <a:off x="0" y="0"/>
            <a:ext cx="9144000" cy="1143000"/>
          </a:xfrm>
        </p:spPr>
        <p:txBody>
          <a:bodyPr/>
          <a:lstStyle/>
          <a:p>
            <a:r>
              <a:rPr lang="en-US" altLang="en-US" dirty="0"/>
              <a:t>To Ensure Data Quality at SOURCE</a:t>
            </a:r>
            <a:endParaRPr lang="en-US" dirty="0"/>
          </a:p>
        </p:txBody>
      </p:sp>
      <p:sp>
        <p:nvSpPr>
          <p:cNvPr id="3" name="Content Placeholder 2">
            <a:extLst>
              <a:ext uri="{FF2B5EF4-FFF2-40B4-BE49-F238E27FC236}">
                <a16:creationId xmlns:a16="http://schemas.microsoft.com/office/drawing/2014/main" id="{F587573A-1433-48CB-B65C-71D6F93A5171}"/>
              </a:ext>
            </a:extLst>
          </p:cNvPr>
          <p:cNvSpPr>
            <a:spLocks noGrp="1"/>
          </p:cNvSpPr>
          <p:nvPr>
            <p:ph idx="1"/>
          </p:nvPr>
        </p:nvSpPr>
        <p:spPr>
          <a:xfrm>
            <a:off x="381000" y="1524000"/>
            <a:ext cx="8229600" cy="4525963"/>
          </a:xfrm>
        </p:spPr>
        <p:txBody>
          <a:bodyPr/>
          <a:lstStyle/>
          <a:p>
            <a:pPr>
              <a:lnSpc>
                <a:spcPct val="90000"/>
              </a:lnSpc>
            </a:pPr>
            <a:r>
              <a:rPr lang="en-US" altLang="en-US" dirty="0"/>
              <a:t>Design instruments carefully and correctly</a:t>
            </a:r>
          </a:p>
          <a:p>
            <a:pPr>
              <a:lnSpc>
                <a:spcPct val="90000"/>
              </a:lnSpc>
            </a:pPr>
            <a:r>
              <a:rPr lang="en-US" altLang="en-US" dirty="0"/>
              <a:t>Develop &amp; document instructions for the data collectors, on the collection forms, and for computer procedures</a:t>
            </a:r>
          </a:p>
          <a:p>
            <a:r>
              <a:rPr lang="en-US" altLang="en-US" dirty="0"/>
              <a:t>Ensure all personnel are trained in their assigned task. Use 1 trainer if possible </a:t>
            </a:r>
          </a:p>
          <a:p>
            <a:endParaRPr lang="en-US" dirty="0"/>
          </a:p>
        </p:txBody>
      </p:sp>
    </p:spTree>
    <p:extLst>
      <p:ext uri="{BB962C8B-B14F-4D97-AF65-F5344CB8AC3E}">
        <p14:creationId xmlns:p14="http://schemas.microsoft.com/office/powerpoint/2010/main" val="3485250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7659DF6-F6C3-4829-ABF5-CF5A1AFC83B4}"/>
              </a:ext>
            </a:extLst>
          </p:cNvPr>
          <p:cNvSpPr>
            <a:spLocks noGrp="1" noChangeArrowheads="1"/>
          </p:cNvSpPr>
          <p:nvPr>
            <p:ph type="title"/>
          </p:nvPr>
        </p:nvSpPr>
        <p:spPr>
          <a:xfrm>
            <a:off x="228600" y="9938"/>
            <a:ext cx="8458200" cy="1133061"/>
          </a:xfrm>
        </p:spPr>
        <p:txBody>
          <a:bodyPr/>
          <a:lstStyle/>
          <a:p>
            <a:r>
              <a:rPr lang="en-ZA" altLang="en-US" dirty="0"/>
              <a:t>Data Quality Issues at COLLECTION</a:t>
            </a:r>
            <a:endParaRPr lang="en-US" altLang="en-US" dirty="0"/>
          </a:p>
        </p:txBody>
      </p:sp>
      <p:sp>
        <p:nvSpPr>
          <p:cNvPr id="39939" name="Rectangle 3">
            <a:extLst>
              <a:ext uri="{FF2B5EF4-FFF2-40B4-BE49-F238E27FC236}">
                <a16:creationId xmlns:a16="http://schemas.microsoft.com/office/drawing/2014/main" id="{CC1E3BC6-72FF-400C-B23F-4ECC6FD3B2CF}"/>
              </a:ext>
            </a:extLst>
          </p:cNvPr>
          <p:cNvSpPr>
            <a:spLocks noGrp="1" noChangeArrowheads="1"/>
          </p:cNvSpPr>
          <p:nvPr>
            <p:ph idx="1"/>
          </p:nvPr>
        </p:nvSpPr>
        <p:spPr>
          <a:xfrm>
            <a:off x="609600" y="1371600"/>
            <a:ext cx="8186530" cy="4953000"/>
          </a:xfrm>
        </p:spPr>
        <p:txBody>
          <a:bodyPr/>
          <a:lstStyle/>
          <a:p>
            <a:pPr>
              <a:spcAft>
                <a:spcPts val="1200"/>
              </a:spcAft>
            </a:pPr>
            <a:r>
              <a:rPr lang="en-ZA" altLang="en-US" dirty="0"/>
              <a:t>Incomplete entries in the forms</a:t>
            </a:r>
          </a:p>
          <a:p>
            <a:pPr>
              <a:spcAft>
                <a:spcPts val="1200"/>
              </a:spcAft>
            </a:pPr>
            <a:r>
              <a:rPr lang="en-ZA" altLang="en-US" dirty="0"/>
              <a:t>Data entered in wrong fields in a database </a:t>
            </a:r>
          </a:p>
          <a:p>
            <a:pPr>
              <a:spcAft>
                <a:spcPts val="1200"/>
              </a:spcAft>
            </a:pPr>
            <a:r>
              <a:rPr lang="en-ZA" altLang="en-US" dirty="0"/>
              <a:t>Inconsistent entries of data by different data collectors</a:t>
            </a:r>
          </a:p>
          <a:p>
            <a:pPr>
              <a:lnSpc>
                <a:spcPct val="80000"/>
              </a:lnSpc>
              <a:spcAft>
                <a:spcPts val="1200"/>
              </a:spcAft>
            </a:pPr>
            <a:r>
              <a:rPr lang="en-US" altLang="en-US" dirty="0"/>
              <a:t>Develop specific instructions for data collection</a:t>
            </a:r>
          </a:p>
          <a:p>
            <a:pPr>
              <a:lnSpc>
                <a:spcPct val="80000"/>
              </a:lnSpc>
              <a:spcAft>
                <a:spcPts val="1200"/>
              </a:spcAft>
            </a:pPr>
            <a:r>
              <a:rPr lang="en-US" altLang="en-US" dirty="0"/>
              <a:t>Routinely check to see if instructions are being followed</a:t>
            </a:r>
          </a:p>
          <a:p>
            <a:pPr>
              <a:lnSpc>
                <a:spcPct val="80000"/>
              </a:lnSpc>
              <a:spcAft>
                <a:spcPts val="1200"/>
              </a:spcAft>
            </a:pPr>
            <a:r>
              <a:rPr lang="en-US" altLang="en-US" dirty="0"/>
              <a:t>Ensure all data collection, entry and analysis needs are available (reporting forms, etc.)</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entury Gothic"/>
        <a:ea typeface=""/>
        <a:cs typeface=""/>
      </a:majorFont>
      <a:minorFont>
        <a:latin typeface="Optima"/>
        <a:ea typeface="Optima"/>
        <a:cs typeface="Opt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44755</TotalTime>
  <Words>1676</Words>
  <Application>Microsoft Office PowerPoint</Application>
  <PresentationFormat>On-screen Show (4:3)</PresentationFormat>
  <Paragraphs>164</Paragraphs>
  <Slides>20</Slides>
  <Notes>9</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Century Gothic</vt:lpstr>
      <vt:lpstr>Gill Sans MT</vt:lpstr>
      <vt:lpstr>Optima</vt:lpstr>
      <vt:lpstr>Symbol</vt:lpstr>
      <vt:lpstr>Wingdings</vt:lpstr>
      <vt:lpstr>Office Theme</vt:lpstr>
      <vt:lpstr>Custom Design</vt:lpstr>
      <vt:lpstr>Data Accuracy, Completeness and Timeliness</vt:lpstr>
      <vt:lpstr>Completeness and Timeliness of Data</vt:lpstr>
      <vt:lpstr>Availability and Completeness of Data</vt:lpstr>
      <vt:lpstr>Completeness and Timeliness of Data</vt:lpstr>
      <vt:lpstr>Internal Consistency of Reported Data</vt:lpstr>
      <vt:lpstr>Data Accuracy</vt:lpstr>
      <vt:lpstr>Integrity of Data</vt:lpstr>
      <vt:lpstr>To Ensure Data Quality at SOURCE</vt:lpstr>
      <vt:lpstr>Data Quality Issues at COLLECTION</vt:lpstr>
      <vt:lpstr>To ensure data quality during COLLECTION</vt:lpstr>
      <vt:lpstr>To ensure data quality during ANALYSIS</vt:lpstr>
      <vt:lpstr>To ensure data quality during REPORTING</vt:lpstr>
      <vt:lpstr>Data Completeness</vt:lpstr>
      <vt:lpstr>Timeliness</vt:lpstr>
      <vt:lpstr>WHO Data Quality Review (DQR) Framework</vt:lpstr>
      <vt:lpstr>PowerPoint Presentation</vt:lpstr>
      <vt:lpstr>To ensure data quality during USAGE</vt:lpstr>
      <vt:lpstr>DQA Process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JSI</cp:lastModifiedBy>
  <cp:revision>627</cp:revision>
  <cp:lastPrinted>2019-08-01T08:47:25Z</cp:lastPrinted>
  <dcterms:created xsi:type="dcterms:W3CDTF">2013-06-21T06:43:14Z</dcterms:created>
  <dcterms:modified xsi:type="dcterms:W3CDTF">2019-08-28T10:10:27Z</dcterms:modified>
</cp:coreProperties>
</file>