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9" r:id="rId1"/>
    <p:sldMasterId id="2147483850" r:id="rId2"/>
  </p:sldMasterIdLst>
  <p:notesMasterIdLst>
    <p:notesMasterId r:id="rId44"/>
  </p:notesMasterIdLst>
  <p:handoutMasterIdLst>
    <p:handoutMasterId r:id="rId45"/>
  </p:handoutMasterIdLst>
  <p:sldIdLst>
    <p:sldId id="509" r:id="rId3"/>
    <p:sldId id="789" r:id="rId4"/>
    <p:sldId id="791" r:id="rId5"/>
    <p:sldId id="792" r:id="rId6"/>
    <p:sldId id="793" r:id="rId7"/>
    <p:sldId id="796" r:id="rId8"/>
    <p:sldId id="797" r:id="rId9"/>
    <p:sldId id="801" r:id="rId10"/>
    <p:sldId id="802" r:id="rId11"/>
    <p:sldId id="831" r:id="rId12"/>
    <p:sldId id="803" r:id="rId13"/>
    <p:sldId id="806" r:id="rId14"/>
    <p:sldId id="807" r:id="rId15"/>
    <p:sldId id="804" r:id="rId16"/>
    <p:sldId id="805" r:id="rId17"/>
    <p:sldId id="808" r:id="rId18"/>
    <p:sldId id="828" r:id="rId19"/>
    <p:sldId id="786" r:id="rId20"/>
    <p:sldId id="787" r:id="rId21"/>
    <p:sldId id="829" r:id="rId22"/>
    <p:sldId id="830" r:id="rId23"/>
    <p:sldId id="815" r:id="rId24"/>
    <p:sldId id="833" r:id="rId25"/>
    <p:sldId id="816" r:id="rId26"/>
    <p:sldId id="775" r:id="rId27"/>
    <p:sldId id="817" r:id="rId28"/>
    <p:sldId id="397" r:id="rId29"/>
    <p:sldId id="818" r:id="rId30"/>
    <p:sldId id="819" r:id="rId31"/>
    <p:sldId id="820" r:id="rId32"/>
    <p:sldId id="821" r:id="rId33"/>
    <p:sldId id="822" r:id="rId34"/>
    <p:sldId id="823" r:id="rId35"/>
    <p:sldId id="824" r:id="rId36"/>
    <p:sldId id="448" r:id="rId37"/>
    <p:sldId id="449" r:id="rId38"/>
    <p:sldId id="450" r:id="rId39"/>
    <p:sldId id="451" r:id="rId40"/>
    <p:sldId id="452" r:id="rId41"/>
    <p:sldId id="421" r:id="rId42"/>
    <p:sldId id="832" r:id="rId43"/>
  </p:sldIdLst>
  <p:sldSz cx="9144000" cy="6858000" type="screen4x3"/>
  <p:notesSz cx="9874250" cy="6797675"/>
  <p:defaultTextStyle>
    <a:defPPr>
      <a:defRPr lang="en-US"/>
    </a:defPPr>
    <a:lvl1pPr algn="l" rtl="0" fontAlgn="base">
      <a:spcBef>
        <a:spcPct val="0"/>
      </a:spcBef>
      <a:spcAft>
        <a:spcPct val="0"/>
      </a:spcAft>
      <a:defRPr kern="1200">
        <a:solidFill>
          <a:schemeClr val="tx1"/>
        </a:solidFill>
        <a:latin typeface="Arial" pitchFamily="34" charset="0"/>
        <a:ea typeface="Optima"/>
        <a:cs typeface="Optima"/>
      </a:defRPr>
    </a:lvl1pPr>
    <a:lvl2pPr marL="457200" algn="l" rtl="0" fontAlgn="base">
      <a:spcBef>
        <a:spcPct val="0"/>
      </a:spcBef>
      <a:spcAft>
        <a:spcPct val="0"/>
      </a:spcAft>
      <a:defRPr kern="1200">
        <a:solidFill>
          <a:schemeClr val="tx1"/>
        </a:solidFill>
        <a:latin typeface="Arial" pitchFamily="34" charset="0"/>
        <a:ea typeface="Optima"/>
        <a:cs typeface="Optima"/>
      </a:defRPr>
    </a:lvl2pPr>
    <a:lvl3pPr marL="914400" algn="l" rtl="0" fontAlgn="base">
      <a:spcBef>
        <a:spcPct val="0"/>
      </a:spcBef>
      <a:spcAft>
        <a:spcPct val="0"/>
      </a:spcAft>
      <a:defRPr kern="1200">
        <a:solidFill>
          <a:schemeClr val="tx1"/>
        </a:solidFill>
        <a:latin typeface="Arial" pitchFamily="34" charset="0"/>
        <a:ea typeface="Optima"/>
        <a:cs typeface="Optima"/>
      </a:defRPr>
    </a:lvl3pPr>
    <a:lvl4pPr marL="1371600" algn="l" rtl="0" fontAlgn="base">
      <a:spcBef>
        <a:spcPct val="0"/>
      </a:spcBef>
      <a:spcAft>
        <a:spcPct val="0"/>
      </a:spcAft>
      <a:defRPr kern="1200">
        <a:solidFill>
          <a:schemeClr val="tx1"/>
        </a:solidFill>
        <a:latin typeface="Arial" pitchFamily="34" charset="0"/>
        <a:ea typeface="Optima"/>
        <a:cs typeface="Optima"/>
      </a:defRPr>
    </a:lvl4pPr>
    <a:lvl5pPr marL="1828800" algn="l" rtl="0" fontAlgn="base">
      <a:spcBef>
        <a:spcPct val="0"/>
      </a:spcBef>
      <a:spcAft>
        <a:spcPct val="0"/>
      </a:spcAft>
      <a:defRPr kern="1200">
        <a:solidFill>
          <a:schemeClr val="tx1"/>
        </a:solidFill>
        <a:latin typeface="Arial" pitchFamily="34" charset="0"/>
        <a:ea typeface="Optima"/>
        <a:cs typeface="Optima"/>
      </a:defRPr>
    </a:lvl5pPr>
    <a:lvl6pPr marL="2286000" algn="l" defTabSz="914400" rtl="0" eaLnBrk="1" latinLnBrk="0" hangingPunct="1">
      <a:defRPr kern="1200">
        <a:solidFill>
          <a:schemeClr val="tx1"/>
        </a:solidFill>
        <a:latin typeface="Arial" pitchFamily="34" charset="0"/>
        <a:ea typeface="Optima"/>
        <a:cs typeface="Optima"/>
      </a:defRPr>
    </a:lvl6pPr>
    <a:lvl7pPr marL="2743200" algn="l" defTabSz="914400" rtl="0" eaLnBrk="1" latinLnBrk="0" hangingPunct="1">
      <a:defRPr kern="1200">
        <a:solidFill>
          <a:schemeClr val="tx1"/>
        </a:solidFill>
        <a:latin typeface="Arial" pitchFamily="34" charset="0"/>
        <a:ea typeface="Optima"/>
        <a:cs typeface="Optima"/>
      </a:defRPr>
    </a:lvl7pPr>
    <a:lvl8pPr marL="3200400" algn="l" defTabSz="914400" rtl="0" eaLnBrk="1" latinLnBrk="0" hangingPunct="1">
      <a:defRPr kern="1200">
        <a:solidFill>
          <a:schemeClr val="tx1"/>
        </a:solidFill>
        <a:latin typeface="Arial" pitchFamily="34" charset="0"/>
        <a:ea typeface="Optima"/>
        <a:cs typeface="Optima"/>
      </a:defRPr>
    </a:lvl8pPr>
    <a:lvl9pPr marL="3657600" algn="l" defTabSz="914400" rtl="0" eaLnBrk="1" latinLnBrk="0" hangingPunct="1">
      <a:defRPr kern="1200">
        <a:solidFill>
          <a:schemeClr val="tx1"/>
        </a:solidFill>
        <a:latin typeface="Arial" pitchFamily="34" charset="0"/>
        <a:ea typeface="Optima"/>
        <a:cs typeface="Optima"/>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23EAF"/>
    <a:srgbClr val="002A6C"/>
    <a:srgbClr val="725742"/>
    <a:srgbClr val="79513B"/>
    <a:srgbClr val="7F3975"/>
    <a:srgbClr val="7A3E71"/>
    <a:srgbClr val="8F25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849" autoAdjust="0"/>
  </p:normalViewPr>
  <p:slideViewPr>
    <p:cSldViewPr>
      <p:cViewPr varScale="1">
        <p:scale>
          <a:sx n="68" d="100"/>
          <a:sy n="68" d="100"/>
        </p:scale>
        <p:origin x="1264" y="32"/>
      </p:cViewPr>
      <p:guideLst>
        <p:guide orient="horz" pos="2160"/>
        <p:guide pos="2880"/>
      </p:guideLst>
    </p:cSldViewPr>
  </p:slideViewPr>
  <p:outlineViewPr>
    <p:cViewPr>
      <p:scale>
        <a:sx n="33" d="100"/>
        <a:sy n="33" d="100"/>
      </p:scale>
      <p:origin x="48" y="10776"/>
    </p:cViewPr>
  </p:outlineViewPr>
  <p:notesTextViewPr>
    <p:cViewPr>
      <p:scale>
        <a:sx n="100" d="100"/>
        <a:sy n="100" d="100"/>
      </p:scale>
      <p:origin x="0" y="0"/>
    </p:cViewPr>
  </p:notesTextViewPr>
  <p:sorterViewPr>
    <p:cViewPr varScale="1">
      <p:scale>
        <a:sx n="100" d="100"/>
        <a:sy n="100" d="100"/>
      </p:scale>
      <p:origin x="0" y="-124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atin typeface="Arial" charset="0"/>
                <a:ea typeface="+mn-ea"/>
                <a:cs typeface="Arial" charset="0"/>
              </a:defRPr>
            </a:lvl1pPr>
          </a:lstStyle>
          <a:p>
            <a:pPr>
              <a:defRPr/>
            </a:pPr>
            <a:endParaRPr lang="en-US"/>
          </a:p>
        </p:txBody>
      </p:sp>
      <p:sp>
        <p:nvSpPr>
          <p:cNvPr id="3" name="Date Placeholder 2"/>
          <p:cNvSpPr>
            <a:spLocks noGrp="1"/>
          </p:cNvSpPr>
          <p:nvPr>
            <p:ph type="dt" sz="quarter" idx="1"/>
          </p:nvPr>
        </p:nvSpPr>
        <p:spPr>
          <a:xfrm>
            <a:off x="5593694" y="0"/>
            <a:ext cx="4278842" cy="339884"/>
          </a:xfrm>
          <a:prstGeom prst="rect">
            <a:avLst/>
          </a:prstGeom>
        </p:spPr>
        <p:txBody>
          <a:bodyPr vert="horz" lIns="91440" tIns="45720" rIns="91440" bIns="45720" rtlCol="0"/>
          <a:lstStyle>
            <a:lvl1pPr algn="r">
              <a:defRPr sz="1200">
                <a:latin typeface="Arial" charset="0"/>
                <a:ea typeface="+mn-ea"/>
                <a:cs typeface="Arial" charset="0"/>
              </a:defRPr>
            </a:lvl1pPr>
          </a:lstStyle>
          <a:p>
            <a:pPr>
              <a:defRPr/>
            </a:pPr>
            <a:fld id="{A00A23E6-3CAE-46DA-AE8C-A7CF8D834993}" type="datetimeFigureOut">
              <a:rPr lang="en-US"/>
              <a:pPr>
                <a:defRPr/>
              </a:pPr>
              <a:t>9/13/2019</a:t>
            </a:fld>
            <a:endParaRPr lang="en-US" dirty="0"/>
          </a:p>
        </p:txBody>
      </p:sp>
      <p:sp>
        <p:nvSpPr>
          <p:cNvPr id="4" name="Footer Placeholder 3"/>
          <p:cNvSpPr>
            <a:spLocks noGrp="1"/>
          </p:cNvSpPr>
          <p:nvPr>
            <p:ph type="ftr" sz="quarter" idx="2"/>
          </p:nvPr>
        </p:nvSpPr>
        <p:spPr>
          <a:xfrm>
            <a:off x="0" y="6456218"/>
            <a:ext cx="4278842" cy="339884"/>
          </a:xfrm>
          <a:prstGeom prst="rect">
            <a:avLst/>
          </a:prstGeom>
        </p:spPr>
        <p:txBody>
          <a:bodyPr vert="horz" lIns="91440" tIns="45720" rIns="91440" bIns="45720" rtlCol="0" anchor="b"/>
          <a:lstStyle>
            <a:lvl1pPr algn="l">
              <a:defRPr sz="1200">
                <a:latin typeface="Arial"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a:xfrm>
            <a:off x="5593694" y="6456218"/>
            <a:ext cx="4278842" cy="339884"/>
          </a:xfrm>
          <a:prstGeom prst="rect">
            <a:avLst/>
          </a:prstGeom>
        </p:spPr>
        <p:txBody>
          <a:bodyPr vert="horz" lIns="91440" tIns="45720" rIns="91440" bIns="45720" rtlCol="0" anchor="b"/>
          <a:lstStyle>
            <a:lvl1pPr algn="r">
              <a:defRPr sz="1200">
                <a:latin typeface="Arial" charset="0"/>
                <a:ea typeface="+mn-ea"/>
                <a:cs typeface="Arial" charset="0"/>
              </a:defRPr>
            </a:lvl1pPr>
          </a:lstStyle>
          <a:p>
            <a:pPr>
              <a:defRPr/>
            </a:pPr>
            <a:fld id="{FF4A60B3-0F88-468F-A036-E1B8E7AA20D1}" type="slidenum">
              <a:rPr lang="en-US"/>
              <a:pPr>
                <a:defRPr/>
              </a:pPr>
              <a:t>‹#›</a:t>
            </a:fld>
            <a:endParaRPr lang="en-US" dirty="0"/>
          </a:p>
        </p:txBody>
      </p:sp>
    </p:spTree>
    <p:extLst>
      <p:ext uri="{BB962C8B-B14F-4D97-AF65-F5344CB8AC3E}">
        <p14:creationId xmlns:p14="http://schemas.microsoft.com/office/powerpoint/2010/main" val="3102870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4278842"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mn-ea"/>
                <a:cs typeface="Arial" pitchFamily="34" charset="0"/>
              </a:defRPr>
            </a:lvl1pPr>
          </a:lstStyle>
          <a:p>
            <a:pPr>
              <a:defRPr/>
            </a:pPr>
            <a:endParaRPr lang="en-US"/>
          </a:p>
        </p:txBody>
      </p:sp>
      <p:sp>
        <p:nvSpPr>
          <p:cNvPr id="87043" name="Rectangle 3"/>
          <p:cNvSpPr>
            <a:spLocks noGrp="1" noChangeArrowheads="1"/>
          </p:cNvSpPr>
          <p:nvPr>
            <p:ph type="dt" idx="1"/>
          </p:nvPr>
        </p:nvSpPr>
        <p:spPr bwMode="auto">
          <a:xfrm>
            <a:off x="5593694" y="0"/>
            <a:ext cx="4278842"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ea typeface="+mn-ea"/>
                <a:cs typeface="Arial" pitchFamily="34" charset="0"/>
              </a:defRPr>
            </a:lvl1pPr>
          </a:lstStyle>
          <a:p>
            <a:pPr>
              <a:defRPr/>
            </a:pPr>
            <a:fld id="{69B3FCB1-768E-45D5-925C-56A3FBC24BF8}" type="datetimeFigureOut">
              <a:rPr lang="en-US"/>
              <a:pPr>
                <a:defRPr/>
              </a:pPr>
              <a:t>9/13/2019</a:t>
            </a:fld>
            <a:endParaRPr lang="en-US" dirty="0"/>
          </a:p>
        </p:txBody>
      </p:sp>
      <p:sp>
        <p:nvSpPr>
          <p:cNvPr id="33796" name="Rectangle 4"/>
          <p:cNvSpPr>
            <a:spLocks noGrp="1" noRot="1" noChangeAspect="1" noChangeArrowheads="1" noTextEdit="1"/>
          </p:cNvSpPr>
          <p:nvPr>
            <p:ph type="sldImg" idx="2"/>
          </p:nvPr>
        </p:nvSpPr>
        <p:spPr bwMode="auto">
          <a:xfrm>
            <a:off x="3236913" y="509588"/>
            <a:ext cx="3400425"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5" name="Rectangle 5"/>
          <p:cNvSpPr>
            <a:spLocks noGrp="1" noChangeArrowheads="1"/>
          </p:cNvSpPr>
          <p:nvPr>
            <p:ph type="body" sz="quarter" idx="3"/>
          </p:nvPr>
        </p:nvSpPr>
        <p:spPr bwMode="auto">
          <a:xfrm>
            <a:off x="987425" y="3228896"/>
            <a:ext cx="7899400" cy="30589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7046" name="Rectangle 6"/>
          <p:cNvSpPr>
            <a:spLocks noGrp="1" noChangeArrowheads="1"/>
          </p:cNvSpPr>
          <p:nvPr>
            <p:ph type="ftr" sz="quarter" idx="4"/>
          </p:nvPr>
        </p:nvSpPr>
        <p:spPr bwMode="auto">
          <a:xfrm>
            <a:off x="0" y="6456218"/>
            <a:ext cx="4278842"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mn-ea"/>
                <a:cs typeface="Arial" pitchFamily="34" charset="0"/>
              </a:defRPr>
            </a:lvl1pPr>
          </a:lstStyle>
          <a:p>
            <a:pPr>
              <a:defRPr/>
            </a:pPr>
            <a:endParaRPr lang="en-US"/>
          </a:p>
        </p:txBody>
      </p:sp>
      <p:sp>
        <p:nvSpPr>
          <p:cNvPr id="87047" name="Rectangle 7"/>
          <p:cNvSpPr>
            <a:spLocks noGrp="1" noChangeArrowheads="1"/>
          </p:cNvSpPr>
          <p:nvPr>
            <p:ph type="sldNum" sz="quarter" idx="5"/>
          </p:nvPr>
        </p:nvSpPr>
        <p:spPr bwMode="auto">
          <a:xfrm>
            <a:off x="5593694" y="6456218"/>
            <a:ext cx="4278842"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ea typeface="+mn-ea"/>
                <a:cs typeface="Arial" pitchFamily="34" charset="0"/>
              </a:defRPr>
            </a:lvl1pPr>
          </a:lstStyle>
          <a:p>
            <a:pPr>
              <a:defRPr/>
            </a:pPr>
            <a:fld id="{FD533D17-6C35-4D0E-B5BB-727EBDB54304}" type="slidenum">
              <a:rPr lang="en-US"/>
              <a:pPr>
                <a:defRPr/>
              </a:pPr>
              <a:t>‹#›</a:t>
            </a:fld>
            <a:endParaRPr lang="en-US" dirty="0"/>
          </a:p>
        </p:txBody>
      </p:sp>
    </p:spTree>
    <p:extLst>
      <p:ext uri="{BB962C8B-B14F-4D97-AF65-F5344CB8AC3E}">
        <p14:creationId xmlns:p14="http://schemas.microsoft.com/office/powerpoint/2010/main" val="1832878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D533D17-6C35-4D0E-B5BB-727EBDB54304}" type="slidenum">
              <a:rPr lang="en-US" smtClean="0"/>
              <a:pPr>
                <a:defRPr/>
              </a:pPr>
              <a:t>24</a:t>
            </a:fld>
            <a:endParaRPr lang="en-US" dirty="0"/>
          </a:p>
        </p:txBody>
      </p:sp>
    </p:spTree>
    <p:extLst>
      <p:ext uri="{BB962C8B-B14F-4D97-AF65-F5344CB8AC3E}">
        <p14:creationId xmlns:p14="http://schemas.microsoft.com/office/powerpoint/2010/main" val="1474478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6246672D-1FB4-44A6-89E2-6E000C47671D}"/>
              </a:ext>
            </a:extLst>
          </p:cNvPr>
          <p:cNvSpPr>
            <a:spLocks noGrp="1" noRot="1" noChangeAspect="1" noTextEdit="1"/>
          </p:cNvSpPr>
          <p:nvPr>
            <p:ph type="sldImg"/>
          </p:nvPr>
        </p:nvSpPr>
        <p:spPr>
          <a:ln/>
        </p:spPr>
      </p:sp>
      <p:sp>
        <p:nvSpPr>
          <p:cNvPr id="67587" name="Notes Placeholder 2">
            <a:extLst>
              <a:ext uri="{FF2B5EF4-FFF2-40B4-BE49-F238E27FC236}">
                <a16:creationId xmlns:a16="http://schemas.microsoft.com/office/drawing/2014/main" id="{076873E9-4ECB-4FB4-8FF4-86FD4B54FAC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Here are some brief questions that can help us to begin thinking about program evaluation.  </a:t>
            </a:r>
          </a:p>
          <a:p>
            <a:pPr eaLnBrk="1" hangingPunct="1"/>
            <a:endParaRPr lang="en-US" altLang="en-US">
              <a:latin typeface="Arial" panose="020B0604020202020204" pitchFamily="34" charset="0"/>
            </a:endParaRPr>
          </a:p>
          <a:p>
            <a:pPr algn="just" eaLnBrk="1" hangingPunct="1"/>
            <a:r>
              <a:rPr lang="en-US" altLang="en-US" i="1">
                <a:latin typeface="Times New Roman" panose="02020603050405020304" pitchFamily="18" charset="0"/>
              </a:rPr>
              <a:t>Begin by asking question about your program: did it work? Was it successful? Did it lead to a change in behavior?  What will you want to know about your program after implementation?  The process of evaluation provides information to answer these questions. </a:t>
            </a:r>
          </a:p>
          <a:p>
            <a:pPr eaLnBrk="1" hangingPunct="1"/>
            <a:endParaRPr lang="en-US" altLang="en-US">
              <a:latin typeface="Arial" panose="020B0604020202020204" pitchFamily="34" charset="0"/>
            </a:endParaRPr>
          </a:p>
        </p:txBody>
      </p:sp>
      <p:sp>
        <p:nvSpPr>
          <p:cNvPr id="67588" name="Slide Number Placeholder 3">
            <a:extLst>
              <a:ext uri="{FF2B5EF4-FFF2-40B4-BE49-F238E27FC236}">
                <a16:creationId xmlns:a16="http://schemas.microsoft.com/office/drawing/2014/main" id="{DA3E6ED9-6460-4971-9070-1B8400A4333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800" b="1">
                <a:solidFill>
                  <a:schemeClr val="bg2"/>
                </a:solidFill>
                <a:latin typeface="Arial" panose="020B0604020202020204" pitchFamily="34" charset="0"/>
              </a:defRPr>
            </a:lvl1pPr>
            <a:lvl2pPr marL="742950" indent="-285750" defTabSz="930275" eaLnBrk="0" hangingPunct="0">
              <a:defRPr sz="2800" b="1">
                <a:solidFill>
                  <a:schemeClr val="bg2"/>
                </a:solidFill>
                <a:latin typeface="Arial" panose="020B0604020202020204" pitchFamily="34" charset="0"/>
              </a:defRPr>
            </a:lvl2pPr>
            <a:lvl3pPr marL="1143000" indent="-228600" defTabSz="930275" eaLnBrk="0" hangingPunct="0">
              <a:defRPr sz="2800" b="1">
                <a:solidFill>
                  <a:schemeClr val="bg2"/>
                </a:solidFill>
                <a:latin typeface="Arial" panose="020B0604020202020204" pitchFamily="34" charset="0"/>
              </a:defRPr>
            </a:lvl3pPr>
            <a:lvl4pPr marL="1600200" indent="-228600" defTabSz="930275" eaLnBrk="0" hangingPunct="0">
              <a:defRPr sz="2800" b="1">
                <a:solidFill>
                  <a:schemeClr val="bg2"/>
                </a:solidFill>
                <a:latin typeface="Arial" panose="020B0604020202020204" pitchFamily="34" charset="0"/>
              </a:defRPr>
            </a:lvl4pPr>
            <a:lvl5pPr marL="2057400" indent="-228600" defTabSz="930275" eaLnBrk="0" hangingPunct="0">
              <a:defRPr sz="2800" b="1">
                <a:solidFill>
                  <a:schemeClr val="bg2"/>
                </a:solidFill>
                <a:latin typeface="Arial" panose="020B0604020202020204" pitchFamily="34" charset="0"/>
              </a:defRPr>
            </a:lvl5pPr>
            <a:lvl6pPr marL="2514600" indent="-228600" defTabSz="930275" eaLnBrk="0" fontAlgn="base" hangingPunct="0">
              <a:spcBef>
                <a:spcPct val="0"/>
              </a:spcBef>
              <a:spcAft>
                <a:spcPct val="0"/>
              </a:spcAft>
              <a:defRPr sz="2800" b="1">
                <a:solidFill>
                  <a:schemeClr val="bg2"/>
                </a:solidFill>
                <a:latin typeface="Arial" panose="020B0604020202020204" pitchFamily="34" charset="0"/>
              </a:defRPr>
            </a:lvl6pPr>
            <a:lvl7pPr marL="2971800" indent="-228600" defTabSz="930275" eaLnBrk="0" fontAlgn="base" hangingPunct="0">
              <a:spcBef>
                <a:spcPct val="0"/>
              </a:spcBef>
              <a:spcAft>
                <a:spcPct val="0"/>
              </a:spcAft>
              <a:defRPr sz="2800" b="1">
                <a:solidFill>
                  <a:schemeClr val="bg2"/>
                </a:solidFill>
                <a:latin typeface="Arial" panose="020B0604020202020204" pitchFamily="34" charset="0"/>
              </a:defRPr>
            </a:lvl7pPr>
            <a:lvl8pPr marL="3429000" indent="-228600" defTabSz="930275" eaLnBrk="0" fontAlgn="base" hangingPunct="0">
              <a:spcBef>
                <a:spcPct val="0"/>
              </a:spcBef>
              <a:spcAft>
                <a:spcPct val="0"/>
              </a:spcAft>
              <a:defRPr sz="2800" b="1">
                <a:solidFill>
                  <a:schemeClr val="bg2"/>
                </a:solidFill>
                <a:latin typeface="Arial" panose="020B0604020202020204" pitchFamily="34" charset="0"/>
              </a:defRPr>
            </a:lvl8pPr>
            <a:lvl9pPr marL="3886200" indent="-228600" defTabSz="930275"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fld id="{500197D2-5FB8-4006-9AE8-FFAC82516C2A}" type="slidenum">
              <a:rPr lang="en-US" altLang="en-US" sz="1200" b="0">
                <a:solidFill>
                  <a:schemeClr val="tx1"/>
                </a:solidFill>
              </a:rPr>
              <a:pPr eaLnBrk="1" hangingPunct="1"/>
              <a:t>27</a:t>
            </a:fld>
            <a:endParaRPr lang="en-US" altLang="en-US" sz="1200" b="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CCB1EDF7-D284-4CB3-A156-7293FC75B6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Arial" panose="020B0604020202020204" pitchFamily="34" charset="0"/>
              </a:defRPr>
            </a:lvl1pPr>
            <a:lvl2pPr marL="742950" indent="-285750" defTabSz="928688">
              <a:defRPr sz="1600">
                <a:solidFill>
                  <a:schemeClr val="tx1"/>
                </a:solidFill>
                <a:latin typeface="Arial" panose="020B0604020202020204" pitchFamily="34" charset="0"/>
              </a:defRPr>
            </a:lvl2pPr>
            <a:lvl3pPr marL="1143000" indent="-228600" defTabSz="928688">
              <a:defRPr sz="1600">
                <a:solidFill>
                  <a:schemeClr val="tx1"/>
                </a:solidFill>
                <a:latin typeface="Arial" panose="020B0604020202020204" pitchFamily="34" charset="0"/>
              </a:defRPr>
            </a:lvl3pPr>
            <a:lvl4pPr marL="1600200" indent="-228600" defTabSz="928688">
              <a:defRPr sz="1600">
                <a:solidFill>
                  <a:schemeClr val="tx1"/>
                </a:solidFill>
                <a:latin typeface="Arial" panose="020B0604020202020204" pitchFamily="34" charset="0"/>
              </a:defRPr>
            </a:lvl4pPr>
            <a:lvl5pPr marL="2057400" indent="-228600" defTabSz="928688">
              <a:defRPr sz="1600">
                <a:solidFill>
                  <a:schemeClr val="tx1"/>
                </a:solidFill>
                <a:latin typeface="Arial" panose="020B0604020202020204" pitchFamily="34" charset="0"/>
              </a:defRPr>
            </a:lvl5pPr>
            <a:lvl6pPr marL="2514600" indent="-228600" algn="ctr"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28688" eaLnBrk="0" fontAlgn="base" hangingPunct="0">
              <a:spcBef>
                <a:spcPct val="0"/>
              </a:spcBef>
              <a:spcAft>
                <a:spcPct val="0"/>
              </a:spcAft>
              <a:defRPr sz="1600">
                <a:solidFill>
                  <a:schemeClr val="tx1"/>
                </a:solidFill>
                <a:latin typeface="Arial" panose="020B0604020202020204" pitchFamily="34" charset="0"/>
              </a:defRPr>
            </a:lvl9pPr>
          </a:lstStyle>
          <a:p>
            <a:fld id="{827346BC-0560-4784-8E98-4460BF9C621D}"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
        <p:nvSpPr>
          <p:cNvPr id="76803" name="Rectangle 2">
            <a:extLst>
              <a:ext uri="{FF2B5EF4-FFF2-40B4-BE49-F238E27FC236}">
                <a16:creationId xmlns:a16="http://schemas.microsoft.com/office/drawing/2014/main" id="{2FB0ECE3-ED3A-48D1-903D-1838A7D546F9}"/>
              </a:ext>
            </a:extLst>
          </p:cNvPr>
          <p:cNvSpPr>
            <a:spLocks noGrp="1" noRot="1" noChangeAspect="1" noChangeArrowheads="1" noTextEdit="1"/>
          </p:cNvSpPr>
          <p:nvPr>
            <p:ph type="sldImg"/>
          </p:nvPr>
        </p:nvSpPr>
        <p:spPr>
          <a:xfrm>
            <a:off x="1179513" y="698500"/>
            <a:ext cx="4640262" cy="3479800"/>
          </a:xfrm>
          <a:ln/>
        </p:spPr>
      </p:sp>
      <p:sp>
        <p:nvSpPr>
          <p:cNvPr id="76804" name="Rectangle 3">
            <a:extLst>
              <a:ext uri="{FF2B5EF4-FFF2-40B4-BE49-F238E27FC236}">
                <a16:creationId xmlns:a16="http://schemas.microsoft.com/office/drawing/2014/main" id="{362389F7-A5E5-48D1-B672-13112E2C2FE0}"/>
              </a:ext>
            </a:extLst>
          </p:cNvPr>
          <p:cNvSpPr>
            <a:spLocks noGrp="1" noChangeArrowheads="1"/>
          </p:cNvSpPr>
          <p:nvPr>
            <p:ph type="body" idx="1"/>
          </p:nvPr>
        </p:nvSpPr>
        <p:spPr>
          <a:xfrm>
            <a:off x="698500" y="4410075"/>
            <a:ext cx="5600700" cy="417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t>An indicator is a variable that measures one aspect of a program or project. Let’s take a moment to go over each piece of this definition. The purpose of indicators typically is to show that a program activity has caused a change or difference in something else. Therefore an indicator of that change will be something that we reasonably expect to vary. Its value will change from a given or baseline level at the time the intervention starts, to another value after the intervention has had time to make its impact felt, when the variable, or indicator, is calculated again.</a:t>
            </a:r>
          </a:p>
          <a:p>
            <a:pPr eaLnBrk="1" hangingPunct="1"/>
            <a:endParaRPr lang="en-US" altLang="en-US" sz="1000"/>
          </a:p>
          <a:p>
            <a:pPr eaLnBrk="1" hangingPunct="1"/>
            <a:r>
              <a:rPr lang="en-US" altLang="en-US" sz="1000"/>
              <a:t>Secondly, an indicator is a measurement. It measures the value of the change in meaningful units for program management, that can be compared to past and future units and values.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5B5F3575-1126-4C34-90BA-D09077E7EE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Arial" panose="020B0604020202020204" pitchFamily="34" charset="0"/>
              </a:defRPr>
            </a:lvl1pPr>
            <a:lvl2pPr marL="742950" indent="-285750" defTabSz="928688">
              <a:defRPr sz="1600">
                <a:solidFill>
                  <a:schemeClr val="tx1"/>
                </a:solidFill>
                <a:latin typeface="Arial" panose="020B0604020202020204" pitchFamily="34" charset="0"/>
              </a:defRPr>
            </a:lvl2pPr>
            <a:lvl3pPr marL="1143000" indent="-228600" defTabSz="928688">
              <a:defRPr sz="1600">
                <a:solidFill>
                  <a:schemeClr val="tx1"/>
                </a:solidFill>
                <a:latin typeface="Arial" panose="020B0604020202020204" pitchFamily="34" charset="0"/>
              </a:defRPr>
            </a:lvl3pPr>
            <a:lvl4pPr marL="1600200" indent="-228600" defTabSz="928688">
              <a:defRPr sz="1600">
                <a:solidFill>
                  <a:schemeClr val="tx1"/>
                </a:solidFill>
                <a:latin typeface="Arial" panose="020B0604020202020204" pitchFamily="34" charset="0"/>
              </a:defRPr>
            </a:lvl4pPr>
            <a:lvl5pPr marL="2057400" indent="-228600" defTabSz="928688">
              <a:defRPr sz="1600">
                <a:solidFill>
                  <a:schemeClr val="tx1"/>
                </a:solidFill>
                <a:latin typeface="Arial" panose="020B0604020202020204" pitchFamily="34" charset="0"/>
              </a:defRPr>
            </a:lvl5pPr>
            <a:lvl6pPr marL="2514600" indent="-228600" algn="ctr"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28688" eaLnBrk="0" fontAlgn="base" hangingPunct="0">
              <a:spcBef>
                <a:spcPct val="0"/>
              </a:spcBef>
              <a:spcAft>
                <a:spcPct val="0"/>
              </a:spcAft>
              <a:defRPr sz="1600">
                <a:solidFill>
                  <a:schemeClr val="tx1"/>
                </a:solidFill>
                <a:latin typeface="Arial" panose="020B0604020202020204" pitchFamily="34" charset="0"/>
              </a:defRPr>
            </a:lvl9pPr>
          </a:lstStyle>
          <a:p>
            <a:fld id="{E1C9D2DF-7E6D-4166-99A7-D90A03F3449A}" type="slidenum">
              <a:rPr lang="en-US" altLang="en-US" sz="1200">
                <a:latin typeface="Times New Roman" panose="02020603050405020304" pitchFamily="18" charset="0"/>
              </a:rPr>
              <a:pPr/>
              <a:t>36</a:t>
            </a:fld>
            <a:endParaRPr lang="en-US" altLang="en-US" sz="1200">
              <a:latin typeface="Times New Roman" panose="02020603050405020304" pitchFamily="18" charset="0"/>
            </a:endParaRPr>
          </a:p>
        </p:txBody>
      </p:sp>
      <p:sp>
        <p:nvSpPr>
          <p:cNvPr id="77827" name="Rectangle 2">
            <a:extLst>
              <a:ext uri="{FF2B5EF4-FFF2-40B4-BE49-F238E27FC236}">
                <a16:creationId xmlns:a16="http://schemas.microsoft.com/office/drawing/2014/main" id="{372CE9DC-8065-4DF0-A6EC-A157F80AA148}"/>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26D1CC22-A405-4C66-A62D-46FA99AACC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15091E89-AA6B-4CE9-8538-CD433FC499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Arial" panose="020B0604020202020204" pitchFamily="34" charset="0"/>
              </a:defRPr>
            </a:lvl1pPr>
            <a:lvl2pPr marL="742950" indent="-285750" defTabSz="928688">
              <a:defRPr sz="1600">
                <a:solidFill>
                  <a:schemeClr val="tx1"/>
                </a:solidFill>
                <a:latin typeface="Arial" panose="020B0604020202020204" pitchFamily="34" charset="0"/>
              </a:defRPr>
            </a:lvl2pPr>
            <a:lvl3pPr marL="1143000" indent="-228600" defTabSz="928688">
              <a:defRPr sz="1600">
                <a:solidFill>
                  <a:schemeClr val="tx1"/>
                </a:solidFill>
                <a:latin typeface="Arial" panose="020B0604020202020204" pitchFamily="34" charset="0"/>
              </a:defRPr>
            </a:lvl3pPr>
            <a:lvl4pPr marL="1600200" indent="-228600" defTabSz="928688">
              <a:defRPr sz="1600">
                <a:solidFill>
                  <a:schemeClr val="tx1"/>
                </a:solidFill>
                <a:latin typeface="Arial" panose="020B0604020202020204" pitchFamily="34" charset="0"/>
              </a:defRPr>
            </a:lvl4pPr>
            <a:lvl5pPr marL="2057400" indent="-228600" defTabSz="928688">
              <a:defRPr sz="1600">
                <a:solidFill>
                  <a:schemeClr val="tx1"/>
                </a:solidFill>
                <a:latin typeface="Arial" panose="020B0604020202020204" pitchFamily="34" charset="0"/>
              </a:defRPr>
            </a:lvl5pPr>
            <a:lvl6pPr marL="2514600" indent="-228600" algn="ctr"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28688" eaLnBrk="0" fontAlgn="base" hangingPunct="0">
              <a:spcBef>
                <a:spcPct val="0"/>
              </a:spcBef>
              <a:spcAft>
                <a:spcPct val="0"/>
              </a:spcAft>
              <a:defRPr sz="1600">
                <a:solidFill>
                  <a:schemeClr val="tx1"/>
                </a:solidFill>
                <a:latin typeface="Arial" panose="020B0604020202020204" pitchFamily="34" charset="0"/>
              </a:defRPr>
            </a:lvl9pPr>
          </a:lstStyle>
          <a:p>
            <a:fld id="{30E544B8-5B46-4CB9-8A98-EBC6597FB129}" type="slidenum">
              <a:rPr lang="en-US" altLang="en-US" sz="1200">
                <a:latin typeface="Times New Roman" panose="02020603050405020304" pitchFamily="18" charset="0"/>
              </a:rPr>
              <a:pPr/>
              <a:t>37</a:t>
            </a:fld>
            <a:endParaRPr lang="en-US" altLang="en-US" sz="1200">
              <a:latin typeface="Times New Roman" panose="02020603050405020304" pitchFamily="18" charset="0"/>
            </a:endParaRPr>
          </a:p>
        </p:txBody>
      </p:sp>
      <p:sp>
        <p:nvSpPr>
          <p:cNvPr id="78851" name="Rectangle 2">
            <a:extLst>
              <a:ext uri="{FF2B5EF4-FFF2-40B4-BE49-F238E27FC236}">
                <a16:creationId xmlns:a16="http://schemas.microsoft.com/office/drawing/2014/main" id="{EBB32C97-D0EF-451A-9AAE-CF4433E6E019}"/>
              </a:ext>
            </a:extLst>
          </p:cNvPr>
          <p:cNvSpPr>
            <a:spLocks noGrp="1" noRot="1" noChangeAspect="1" noChangeArrowheads="1" noTextEdit="1"/>
          </p:cNvSpPr>
          <p:nvPr>
            <p:ph type="sldImg"/>
          </p:nvPr>
        </p:nvSpPr>
        <p:spPr>
          <a:xfrm>
            <a:off x="1179513" y="698500"/>
            <a:ext cx="4640262" cy="3479800"/>
          </a:xfrm>
          <a:ln/>
        </p:spPr>
      </p:sp>
      <p:sp>
        <p:nvSpPr>
          <p:cNvPr id="78852" name="Rectangle 3">
            <a:extLst>
              <a:ext uri="{FF2B5EF4-FFF2-40B4-BE49-F238E27FC236}">
                <a16:creationId xmlns:a16="http://schemas.microsoft.com/office/drawing/2014/main" id="{BF1390DE-6655-433C-9464-2FE52F5A5FBC}"/>
              </a:ext>
            </a:extLst>
          </p:cNvPr>
          <p:cNvSpPr>
            <a:spLocks noGrp="1" noChangeArrowheads="1"/>
          </p:cNvSpPr>
          <p:nvPr>
            <p:ph type="body" idx="1"/>
          </p:nvPr>
        </p:nvSpPr>
        <p:spPr>
          <a:xfrm>
            <a:off x="698500" y="4410075"/>
            <a:ext cx="5600700" cy="417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1000"/>
              <a:t>Validity: </a:t>
            </a:r>
          </a:p>
          <a:p>
            <a:pPr eaLnBrk="1" hangingPunct="1">
              <a:lnSpc>
                <a:spcPct val="80000"/>
              </a:lnSpc>
            </a:pPr>
            <a:r>
              <a:rPr lang="en-US" altLang="en-US" sz="1000"/>
              <a:t>Validity may be the most important characteristic of a good indicator. A valid indicator is one that accurately measures the phenomenon it is designed to capture. In other words, the indicator provides valid information about the target, or result it aims to measure, in a direct and focused way. Clearly, then, we can see that the validity of an indicator is an attribute that can only be assessed in the context of considering the result or phenomenon it is aiming to measure.</a:t>
            </a:r>
          </a:p>
          <a:p>
            <a:pPr eaLnBrk="1" hangingPunct="1">
              <a:lnSpc>
                <a:spcPct val="80000"/>
              </a:lnSpc>
            </a:pPr>
            <a:endParaRPr lang="en-US" altLang="en-US" sz="1000"/>
          </a:p>
          <a:p>
            <a:pPr eaLnBrk="1" hangingPunct="1">
              <a:lnSpc>
                <a:spcPct val="80000"/>
              </a:lnSpc>
            </a:pPr>
            <a:r>
              <a:rPr lang="en-US" altLang="en-US" sz="1000"/>
              <a:t> Example: Survey questions on ideal family size are not generally thought to be very valid measures of fertility demand.</a:t>
            </a:r>
          </a:p>
          <a:p>
            <a:pPr eaLnBrk="1" hangingPunct="1">
              <a:lnSpc>
                <a:spcPct val="80000"/>
              </a:lnSpc>
            </a:pPr>
            <a:endParaRPr lang="en-US" altLang="en-US" sz="1000"/>
          </a:p>
          <a:p>
            <a:pPr eaLnBrk="1" hangingPunct="1">
              <a:lnSpc>
                <a:spcPct val="80000"/>
              </a:lnSpc>
            </a:pPr>
            <a:r>
              <a:rPr lang="en-US" altLang="en-US" sz="1000"/>
              <a:t>Reliability, or minimization of measurement error, is at least as important as validity. Measurement error is a critical issue because indicators are used to assess program performance. If changes in indicator values are merely reflecting random or systematic errors in their measurement, however, conclusions about program efficiency or effectiveness will not be accurate.</a:t>
            </a:r>
          </a:p>
          <a:p>
            <a:pPr eaLnBrk="1" hangingPunct="1">
              <a:lnSpc>
                <a:spcPct val="80000"/>
              </a:lnSpc>
            </a:pPr>
            <a:r>
              <a:rPr lang="en-US" altLang="en-US" sz="1000"/>
              <a:t>In M&amp;E, problems in measurement may commonly arise from sampling error, non-sampling error, or subjectivity. In brief, sampling error occurs where the sample taken to estimate population values is not a representative sample. Non-sampling error includes all other kinds of mis-measurement that may occur, such as courtesy bias, inaccurate or incomplete records, or non-response rates. Subjectivity introduces measurement error because the indicator’s value will be influenced by the impressions and sentiments of the measurer -- values will not be comparable over  time or across geographical units or populations.</a:t>
            </a:r>
          </a:p>
          <a:p>
            <a:pPr eaLnBrk="1" hangingPunct="1">
              <a:lnSpc>
                <a:spcPct val="80000"/>
              </a:lnSpc>
            </a:pPr>
            <a:endParaRPr lang="en-US" altLang="en-US" sz="1000"/>
          </a:p>
          <a:p>
            <a:pPr eaLnBrk="1" hangingPunct="1">
              <a:lnSpc>
                <a:spcPct val="80000"/>
              </a:lnSpc>
            </a:pPr>
            <a:r>
              <a:rPr lang="en-US" altLang="en-US" sz="1000"/>
              <a:t>Precision:</a:t>
            </a:r>
          </a:p>
          <a:p>
            <a:pPr eaLnBrk="1" hangingPunct="1">
              <a:lnSpc>
                <a:spcPct val="80000"/>
              </a:lnSpc>
            </a:pPr>
            <a:r>
              <a:rPr lang="en-US" altLang="en-US" sz="1000"/>
              <a:t>An indicator should be defined in precise, unambiguous terms that clearly describe exactly what is being measured. Where practical, the indicator should give a relatively good idea of the data required and the population among which the indicator is going to be measured.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5F59749F-90B5-4A97-AE30-47696D2D58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Arial" panose="020B0604020202020204" pitchFamily="34" charset="0"/>
              </a:defRPr>
            </a:lvl1pPr>
            <a:lvl2pPr marL="742950" indent="-285750" defTabSz="928688">
              <a:defRPr sz="1600">
                <a:solidFill>
                  <a:schemeClr val="tx1"/>
                </a:solidFill>
                <a:latin typeface="Arial" panose="020B0604020202020204" pitchFamily="34" charset="0"/>
              </a:defRPr>
            </a:lvl2pPr>
            <a:lvl3pPr marL="1143000" indent="-228600" defTabSz="928688">
              <a:defRPr sz="1600">
                <a:solidFill>
                  <a:schemeClr val="tx1"/>
                </a:solidFill>
                <a:latin typeface="Arial" panose="020B0604020202020204" pitchFamily="34" charset="0"/>
              </a:defRPr>
            </a:lvl3pPr>
            <a:lvl4pPr marL="1600200" indent="-228600" defTabSz="928688">
              <a:defRPr sz="1600">
                <a:solidFill>
                  <a:schemeClr val="tx1"/>
                </a:solidFill>
                <a:latin typeface="Arial" panose="020B0604020202020204" pitchFamily="34" charset="0"/>
              </a:defRPr>
            </a:lvl4pPr>
            <a:lvl5pPr marL="2057400" indent="-228600" defTabSz="928688">
              <a:defRPr sz="1600">
                <a:solidFill>
                  <a:schemeClr val="tx1"/>
                </a:solidFill>
                <a:latin typeface="Arial" panose="020B0604020202020204" pitchFamily="34" charset="0"/>
              </a:defRPr>
            </a:lvl5pPr>
            <a:lvl6pPr marL="2514600" indent="-228600" algn="ctr"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28688" eaLnBrk="0" fontAlgn="base" hangingPunct="0">
              <a:spcBef>
                <a:spcPct val="0"/>
              </a:spcBef>
              <a:spcAft>
                <a:spcPct val="0"/>
              </a:spcAft>
              <a:defRPr sz="1600">
                <a:solidFill>
                  <a:schemeClr val="tx1"/>
                </a:solidFill>
                <a:latin typeface="Arial" panose="020B0604020202020204" pitchFamily="34" charset="0"/>
              </a:defRPr>
            </a:lvl9pPr>
          </a:lstStyle>
          <a:p>
            <a:fld id="{8C9D3BD6-AEBB-4725-8E0D-959549E19DE7}"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
        <p:nvSpPr>
          <p:cNvPr id="79875" name="Rectangle 2">
            <a:extLst>
              <a:ext uri="{FF2B5EF4-FFF2-40B4-BE49-F238E27FC236}">
                <a16:creationId xmlns:a16="http://schemas.microsoft.com/office/drawing/2014/main" id="{E276F53F-D293-463F-B455-71EB7AB50B93}"/>
              </a:ext>
            </a:extLst>
          </p:cNvPr>
          <p:cNvSpPr>
            <a:spLocks noGrp="1" noRot="1" noChangeAspect="1" noChangeArrowheads="1" noTextEdit="1"/>
          </p:cNvSpPr>
          <p:nvPr>
            <p:ph type="sldImg"/>
          </p:nvPr>
        </p:nvSpPr>
        <p:spPr>
          <a:xfrm>
            <a:off x="1179513" y="698500"/>
            <a:ext cx="4640262" cy="3479800"/>
          </a:xfrm>
          <a:ln/>
        </p:spPr>
      </p:sp>
      <p:sp>
        <p:nvSpPr>
          <p:cNvPr id="79876" name="Rectangle 3">
            <a:extLst>
              <a:ext uri="{FF2B5EF4-FFF2-40B4-BE49-F238E27FC236}">
                <a16:creationId xmlns:a16="http://schemas.microsoft.com/office/drawing/2014/main" id="{1FDF04CD-A9AC-45F1-ABE4-6C00935EF40B}"/>
              </a:ext>
            </a:extLst>
          </p:cNvPr>
          <p:cNvSpPr>
            <a:spLocks noGrp="1" noChangeArrowheads="1"/>
          </p:cNvSpPr>
          <p:nvPr>
            <p:ph type="body" idx="1"/>
          </p:nvPr>
        </p:nvSpPr>
        <p:spPr>
          <a:xfrm>
            <a:off x="698500" y="4410075"/>
            <a:ext cx="5600700" cy="417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800"/>
              <a:t>Independence:</a:t>
            </a:r>
          </a:p>
          <a:p>
            <a:pPr eaLnBrk="1" hangingPunct="1">
              <a:lnSpc>
                <a:spcPct val="80000"/>
              </a:lnSpc>
            </a:pPr>
            <a:r>
              <a:rPr lang="en-US" altLang="en-US" sz="800"/>
              <a:t>The characteristic of independence captures the idea that the value of the indicator should stand alone. It is best to avoid ratios, rates of increase or decrease, or other directional definitions; the baseline and subsequent values for the indicator will demonstrate that movement anyway. At the same time, the ideal is to design indicators that measure more complex results a single dimension at a time. For instance, rather than constructing some kind of index to measure “quality of care” in an aggregated, overall way, it is preferable to have separate indicators that would</a:t>
            </a:r>
          </a:p>
          <a:p>
            <a:pPr eaLnBrk="1" hangingPunct="1">
              <a:lnSpc>
                <a:spcPct val="80000"/>
              </a:lnSpc>
            </a:pPr>
            <a:r>
              <a:rPr lang="en-US" altLang="en-US" sz="800"/>
              <a:t>measure time spent counseling, technical skills, clients’ satisfaction, etc., or other key aspects of quality care. The dimensions that are targeted for measurement by the program’s M&amp;E indicators should be the ones that are most directly affected by the program activities and/or the ones at lower levels that logically or causally lead toward upper-level results or objectives.</a:t>
            </a:r>
          </a:p>
          <a:p>
            <a:pPr eaLnBrk="1" hangingPunct="1">
              <a:lnSpc>
                <a:spcPct val="80000"/>
              </a:lnSpc>
            </a:pPr>
            <a:endParaRPr lang="en-US" altLang="en-US" sz="800"/>
          </a:p>
          <a:p>
            <a:pPr eaLnBrk="1" hangingPunct="1">
              <a:lnSpc>
                <a:spcPct val="80000"/>
              </a:lnSpc>
            </a:pPr>
            <a:r>
              <a:rPr lang="en-US" altLang="en-US" sz="800"/>
              <a:t>Timeliness:</a:t>
            </a:r>
          </a:p>
          <a:p>
            <a:pPr eaLnBrk="1" hangingPunct="1">
              <a:lnSpc>
                <a:spcPct val="80000"/>
              </a:lnSpc>
            </a:pPr>
            <a:r>
              <a:rPr lang="en-US" altLang="en-US" sz="800"/>
              <a:t>Considering timeliness when building a set of indicators for a program’s M&amp;E plan is crucial, as it affects not only the indicators themselves, but the data collection schedule, in the context of reporting schedules as well. </a:t>
            </a:r>
          </a:p>
          <a:p>
            <a:pPr eaLnBrk="1" hangingPunct="1">
              <a:lnSpc>
                <a:spcPct val="80000"/>
              </a:lnSpc>
            </a:pPr>
            <a:endParaRPr lang="en-US" altLang="en-US" sz="800"/>
          </a:p>
          <a:p>
            <a:pPr eaLnBrk="1" hangingPunct="1">
              <a:lnSpc>
                <a:spcPct val="80000"/>
              </a:lnSpc>
            </a:pPr>
            <a:r>
              <a:rPr lang="en-US" altLang="en-US" sz="800"/>
              <a:t>Comparability:</a:t>
            </a:r>
          </a:p>
          <a:p>
            <a:pPr eaLnBrk="1" hangingPunct="1">
              <a:lnSpc>
                <a:spcPct val="80000"/>
              </a:lnSpc>
            </a:pPr>
            <a:r>
              <a:rPr lang="en-US" altLang="en-US" sz="800"/>
              <a:t>Almost all of the calls for specificity and precision of indicators, keep in mind that another desirable characteristic of indicators is that they be comparable across different population groups and program/project approaches.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FE9E2528-B592-4261-8174-1127DC1CDB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Arial" panose="020B0604020202020204" pitchFamily="34" charset="0"/>
              </a:defRPr>
            </a:lvl1pPr>
            <a:lvl2pPr marL="742950" indent="-285750" defTabSz="928688">
              <a:defRPr sz="1600">
                <a:solidFill>
                  <a:schemeClr val="tx1"/>
                </a:solidFill>
                <a:latin typeface="Arial" panose="020B0604020202020204" pitchFamily="34" charset="0"/>
              </a:defRPr>
            </a:lvl2pPr>
            <a:lvl3pPr marL="1143000" indent="-228600" defTabSz="928688">
              <a:defRPr sz="1600">
                <a:solidFill>
                  <a:schemeClr val="tx1"/>
                </a:solidFill>
                <a:latin typeface="Arial" panose="020B0604020202020204" pitchFamily="34" charset="0"/>
              </a:defRPr>
            </a:lvl3pPr>
            <a:lvl4pPr marL="1600200" indent="-228600" defTabSz="928688">
              <a:defRPr sz="1600">
                <a:solidFill>
                  <a:schemeClr val="tx1"/>
                </a:solidFill>
                <a:latin typeface="Arial" panose="020B0604020202020204" pitchFamily="34" charset="0"/>
              </a:defRPr>
            </a:lvl4pPr>
            <a:lvl5pPr marL="2057400" indent="-228600" defTabSz="928688">
              <a:defRPr sz="1600">
                <a:solidFill>
                  <a:schemeClr val="tx1"/>
                </a:solidFill>
                <a:latin typeface="Arial" panose="020B0604020202020204" pitchFamily="34" charset="0"/>
              </a:defRPr>
            </a:lvl5pPr>
            <a:lvl6pPr marL="2514600" indent="-228600" algn="ctr"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28688" eaLnBrk="0" fontAlgn="base" hangingPunct="0">
              <a:spcBef>
                <a:spcPct val="0"/>
              </a:spcBef>
              <a:spcAft>
                <a:spcPct val="0"/>
              </a:spcAft>
              <a:defRPr sz="1600">
                <a:solidFill>
                  <a:schemeClr val="tx1"/>
                </a:solidFill>
                <a:latin typeface="Arial" panose="020B0604020202020204" pitchFamily="34" charset="0"/>
              </a:defRPr>
            </a:lvl9pPr>
          </a:lstStyle>
          <a:p>
            <a:fld id="{2DB57632-07D8-44A8-A14F-F3AABB727BCD}"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80899" name="Rectangle 2">
            <a:extLst>
              <a:ext uri="{FF2B5EF4-FFF2-40B4-BE49-F238E27FC236}">
                <a16:creationId xmlns:a16="http://schemas.microsoft.com/office/drawing/2014/main" id="{5BF861A4-D1B9-47EC-B92F-7FE1AD168CC2}"/>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9B82CD3B-4BD5-4149-924D-6B24362E4A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2BDFED19-79D8-4FBA-8DEB-1D9271AC3B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800" b="1">
                <a:solidFill>
                  <a:schemeClr val="bg2"/>
                </a:solidFill>
                <a:latin typeface="Arial" panose="020B0604020202020204" pitchFamily="34" charset="0"/>
              </a:defRPr>
            </a:lvl1pPr>
            <a:lvl2pPr marL="742950" indent="-285750" defTabSz="930275" eaLnBrk="0" hangingPunct="0">
              <a:defRPr sz="2800" b="1">
                <a:solidFill>
                  <a:schemeClr val="bg2"/>
                </a:solidFill>
                <a:latin typeface="Arial" panose="020B0604020202020204" pitchFamily="34" charset="0"/>
              </a:defRPr>
            </a:lvl2pPr>
            <a:lvl3pPr marL="1143000" indent="-228600" defTabSz="930275" eaLnBrk="0" hangingPunct="0">
              <a:defRPr sz="2800" b="1">
                <a:solidFill>
                  <a:schemeClr val="bg2"/>
                </a:solidFill>
                <a:latin typeface="Arial" panose="020B0604020202020204" pitchFamily="34" charset="0"/>
              </a:defRPr>
            </a:lvl3pPr>
            <a:lvl4pPr marL="1600200" indent="-228600" defTabSz="930275" eaLnBrk="0" hangingPunct="0">
              <a:defRPr sz="2800" b="1">
                <a:solidFill>
                  <a:schemeClr val="bg2"/>
                </a:solidFill>
                <a:latin typeface="Arial" panose="020B0604020202020204" pitchFamily="34" charset="0"/>
              </a:defRPr>
            </a:lvl4pPr>
            <a:lvl5pPr marL="2057400" indent="-228600" defTabSz="930275" eaLnBrk="0" hangingPunct="0">
              <a:defRPr sz="2800" b="1">
                <a:solidFill>
                  <a:schemeClr val="bg2"/>
                </a:solidFill>
                <a:latin typeface="Arial" panose="020B0604020202020204" pitchFamily="34" charset="0"/>
              </a:defRPr>
            </a:lvl5pPr>
            <a:lvl6pPr marL="2514600" indent="-228600" defTabSz="930275" eaLnBrk="0" fontAlgn="base" hangingPunct="0">
              <a:spcBef>
                <a:spcPct val="0"/>
              </a:spcBef>
              <a:spcAft>
                <a:spcPct val="0"/>
              </a:spcAft>
              <a:defRPr sz="2800" b="1">
                <a:solidFill>
                  <a:schemeClr val="bg2"/>
                </a:solidFill>
                <a:latin typeface="Arial" panose="020B0604020202020204" pitchFamily="34" charset="0"/>
              </a:defRPr>
            </a:lvl6pPr>
            <a:lvl7pPr marL="2971800" indent="-228600" defTabSz="930275" eaLnBrk="0" fontAlgn="base" hangingPunct="0">
              <a:spcBef>
                <a:spcPct val="0"/>
              </a:spcBef>
              <a:spcAft>
                <a:spcPct val="0"/>
              </a:spcAft>
              <a:defRPr sz="2800" b="1">
                <a:solidFill>
                  <a:schemeClr val="bg2"/>
                </a:solidFill>
                <a:latin typeface="Arial" panose="020B0604020202020204" pitchFamily="34" charset="0"/>
              </a:defRPr>
            </a:lvl7pPr>
            <a:lvl8pPr marL="3429000" indent="-228600" defTabSz="930275" eaLnBrk="0" fontAlgn="base" hangingPunct="0">
              <a:spcBef>
                <a:spcPct val="0"/>
              </a:spcBef>
              <a:spcAft>
                <a:spcPct val="0"/>
              </a:spcAft>
              <a:defRPr sz="2800" b="1">
                <a:solidFill>
                  <a:schemeClr val="bg2"/>
                </a:solidFill>
                <a:latin typeface="Arial" panose="020B0604020202020204" pitchFamily="34" charset="0"/>
              </a:defRPr>
            </a:lvl8pPr>
            <a:lvl9pPr marL="3886200" indent="-228600" defTabSz="930275"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fld id="{3C9DB4C7-5C84-4098-B151-0CEB900F4EF4}" type="slidenum">
              <a:rPr lang="en-US" altLang="en-US" sz="1200" b="0">
                <a:solidFill>
                  <a:schemeClr val="tx1"/>
                </a:solidFill>
              </a:rPr>
              <a:pPr eaLnBrk="1" hangingPunct="1"/>
              <a:t>40</a:t>
            </a:fld>
            <a:endParaRPr lang="en-US" altLang="en-US" sz="1200" b="0">
              <a:solidFill>
                <a:schemeClr val="tx1"/>
              </a:solidFill>
            </a:endParaRPr>
          </a:p>
        </p:txBody>
      </p:sp>
      <p:sp>
        <p:nvSpPr>
          <p:cNvPr id="74755" name="Rectangle 2">
            <a:extLst>
              <a:ext uri="{FF2B5EF4-FFF2-40B4-BE49-F238E27FC236}">
                <a16:creationId xmlns:a16="http://schemas.microsoft.com/office/drawing/2014/main" id="{23A5FA11-BE9C-4C76-AD75-73E87CC33270}"/>
              </a:ext>
            </a:extLst>
          </p:cNvPr>
          <p:cNvSpPr>
            <a:spLocks noGrp="1" noRot="1" noChangeAspect="1" noChangeArrowheads="1" noTextEdit="1"/>
          </p:cNvSpPr>
          <p:nvPr>
            <p:ph type="sldImg"/>
          </p:nvPr>
        </p:nvSpPr>
        <p:spPr>
          <a:solidFill>
            <a:srgbClr val="FFFFFF"/>
          </a:solidFill>
          <a:ln/>
        </p:spPr>
      </p:sp>
      <p:sp>
        <p:nvSpPr>
          <p:cNvPr id="74756" name="Rectangle 3">
            <a:extLst>
              <a:ext uri="{FF2B5EF4-FFF2-40B4-BE49-F238E27FC236}">
                <a16:creationId xmlns:a16="http://schemas.microsoft.com/office/drawing/2014/main" id="{CA794974-AE06-4FF1-84CE-0B186BDF3F05}"/>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Arial" panose="020B0604020202020204" pitchFamily="34" charset="0"/>
              </a:rPr>
              <a:t>This picture represents three dart boards and the XXX are measurements.  The closer the measurements are to the center of the dart boards, the more accurate/valid, reliable and precise they are.</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We want to aim for our data quality to be in the center.  The data quality plan helps you aim towards the center of the target and plan for the times the target is missed.</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1"/>
          <p:cNvGrpSpPr>
            <a:grpSpLocks/>
          </p:cNvGrpSpPr>
          <p:nvPr userDrawn="1"/>
        </p:nvGrpSpPr>
        <p:grpSpPr bwMode="auto">
          <a:xfrm>
            <a:off x="504825" y="349250"/>
            <a:ext cx="4114800" cy="739775"/>
            <a:chOff x="222" y="954"/>
            <a:chExt cx="6978" cy="1348"/>
          </a:xfrm>
        </p:grpSpPr>
        <p:pic>
          <p:nvPicPr>
            <p:cNvPr id="5" name="Picture 2" descr="us"/>
            <p:cNvPicPr>
              <a:picLocks noChangeAspect="1" noChangeArrowheads="1"/>
            </p:cNvPicPr>
            <p:nvPr/>
          </p:nvPicPr>
          <p:blipFill>
            <a:blip r:embed="rId2" cstate="print">
              <a:lum contrast="30000"/>
              <a:extLst>
                <a:ext uri="{28A0092B-C50C-407E-A947-70E740481C1C}">
                  <a14:useLocalDpi xmlns:a14="http://schemas.microsoft.com/office/drawing/2010/main" val="0"/>
                </a:ext>
              </a:extLst>
            </a:blip>
            <a:srcRect/>
            <a:stretch>
              <a:fillRect/>
            </a:stretch>
          </p:blipFill>
          <p:spPr bwMode="auto">
            <a:xfrm>
              <a:off x="222" y="954"/>
              <a:ext cx="2478" cy="1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USAID Brand Horizontal"/>
            <p:cNvPicPr>
              <a:picLocks noChangeAspect="1" noChangeArrowheads="1"/>
            </p:cNvPicPr>
            <p:nvPr/>
          </p:nvPicPr>
          <p:blipFill>
            <a:blip r:embed="rId3">
              <a:lum contrast="30000"/>
              <a:extLst>
                <a:ext uri="{28A0092B-C50C-407E-A947-70E740481C1C}">
                  <a14:useLocalDpi xmlns:a14="http://schemas.microsoft.com/office/drawing/2010/main" val="0"/>
                </a:ext>
              </a:extLst>
            </a:blip>
            <a:srcRect/>
            <a:stretch>
              <a:fillRect/>
            </a:stretch>
          </p:blipFill>
          <p:spPr bwMode="auto">
            <a:xfrm>
              <a:off x="3454" y="1076"/>
              <a:ext cx="3746" cy="1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9" descr="D:\Office Data\HSSP\JSI RTI_logo_text.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86600" y="415925"/>
            <a:ext cx="163988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1524000" y="6324600"/>
            <a:ext cx="12115800" cy="1752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0" y="1600201"/>
            <a:ext cx="9144000" cy="2514600"/>
          </a:xfrm>
          <a:solidFill>
            <a:srgbClr val="002A6C"/>
          </a:solidFill>
        </p:spPr>
        <p:txBody>
          <a:bodyPr/>
          <a:lstStyle>
            <a:lvl1pPr>
              <a:defRPr>
                <a:solidFill>
                  <a:schemeClr val="bg1"/>
                </a:solidFill>
                <a:latin typeface="Gill Sans MT" panose="020B0502020104020203" pitchFamily="34" charset="0"/>
              </a:defRPr>
            </a:lvl1pPr>
          </a:lstStyle>
          <a:p>
            <a:r>
              <a:rPr lang="en-US" dirty="0"/>
              <a:t>Click to edit Master title style</a:t>
            </a:r>
          </a:p>
        </p:txBody>
      </p:sp>
      <p:sp>
        <p:nvSpPr>
          <p:cNvPr id="3" name="Subtitle 2"/>
          <p:cNvSpPr>
            <a:spLocks noGrp="1"/>
          </p:cNvSpPr>
          <p:nvPr>
            <p:ph type="subTitle" idx="1"/>
          </p:nvPr>
        </p:nvSpPr>
        <p:spPr>
          <a:xfrm>
            <a:off x="1295400" y="4343400"/>
            <a:ext cx="6400800" cy="1371600"/>
          </a:xfrm>
        </p:spPr>
        <p:txBody>
          <a:bodyPr/>
          <a:lstStyle>
            <a:lvl1pPr marL="0" indent="0" algn="ctr">
              <a:buNone/>
              <a:defRPr>
                <a:latin typeface="Gill Sans MT" panose="020B0502020104020203"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9" name="Date Placeholder 3"/>
          <p:cNvSpPr>
            <a:spLocks noGrp="1"/>
          </p:cNvSpPr>
          <p:nvPr>
            <p:ph type="dt" sz="half" idx="10"/>
          </p:nvPr>
        </p:nvSpPr>
        <p:spPr/>
        <p:txBody>
          <a:bodyPr/>
          <a:lstStyle>
            <a:lvl1pPr>
              <a:defRPr/>
            </a:lvl1pPr>
          </a:lstStyle>
          <a:p>
            <a:pPr>
              <a:defRPr/>
            </a:pPr>
            <a:fld id="{FB3BDCE5-AF8E-4094-AB3F-7660D34433EE}" type="datetime1">
              <a:rPr lang="en-US"/>
              <a:pPr>
                <a:defRPr/>
              </a:pPr>
              <a:t>9/13/2019</a:t>
            </a:fld>
            <a:endParaRPr lang="en-US" dirty="0"/>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96A25952-6E06-4353-816A-B22D5B4859C3}" type="slidenum">
              <a:rPr lang="en-US"/>
              <a:pPr>
                <a:defRPr/>
              </a:pPr>
              <a:t>‹#›</a:t>
            </a:fld>
            <a:endParaRPr lang="en-US" dirty="0"/>
          </a:p>
        </p:txBody>
      </p:sp>
    </p:spTree>
    <p:extLst>
      <p:ext uri="{BB962C8B-B14F-4D97-AF65-F5344CB8AC3E}">
        <p14:creationId xmlns:p14="http://schemas.microsoft.com/office/powerpoint/2010/main" val="304780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8" name="Footer Placeholder 4"/>
          <p:cNvSpPr>
            <a:spLocks noGrp="1"/>
          </p:cNvSpPr>
          <p:nvPr>
            <p:ph type="ftr" sz="quarter" idx="11"/>
          </p:nvPr>
        </p:nvSpPr>
        <p:spPr/>
        <p:txBody>
          <a:bodyPr/>
          <a:lstStyle>
            <a:lvl1pPr>
              <a:defRPr/>
            </a:lvl1pPr>
          </a:lstStyle>
          <a:p>
            <a:pPr>
              <a:defRPr/>
            </a:pPr>
            <a:endParaRPr lang="en-SG"/>
          </a:p>
        </p:txBody>
      </p:sp>
      <p:sp>
        <p:nvSpPr>
          <p:cNvPr id="9" name="Slide Number Placeholder 5"/>
          <p:cNvSpPr>
            <a:spLocks noGrp="1"/>
          </p:cNvSpPr>
          <p:nvPr>
            <p:ph type="sldNum" sz="quarter" idx="12"/>
          </p:nvPr>
        </p:nvSpPr>
        <p:spPr/>
        <p:txBody>
          <a:bodyPr/>
          <a:lstStyle>
            <a:lvl1pPr>
              <a:defRPr/>
            </a:lvl1pPr>
          </a:lstStyle>
          <a:p>
            <a:pPr>
              <a:defRPr/>
            </a:pPr>
            <a:fld id="{26003EC0-376C-4081-86FD-7F0F905515B0}" type="slidenum">
              <a:rPr lang="en-SG"/>
              <a:pPr>
                <a:defRPr/>
              </a:pPr>
              <a:t>‹#›</a:t>
            </a:fld>
            <a:endParaRPr lang="en-SG" dirty="0"/>
          </a:p>
        </p:txBody>
      </p:sp>
    </p:spTree>
    <p:extLst>
      <p:ext uri="{BB962C8B-B14F-4D97-AF65-F5344CB8AC3E}">
        <p14:creationId xmlns:p14="http://schemas.microsoft.com/office/powerpoint/2010/main" val="2523635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67E74579-E52B-49BA-B256-F669F83221F0}" type="slidenum">
              <a:rPr lang="en-SG"/>
              <a:pPr>
                <a:defRPr/>
              </a:pPr>
              <a:t>‹#›</a:t>
            </a:fld>
            <a:endParaRPr lang="en-SG" dirty="0"/>
          </a:p>
        </p:txBody>
      </p:sp>
    </p:spTree>
    <p:extLst>
      <p:ext uri="{BB962C8B-B14F-4D97-AF65-F5344CB8AC3E}">
        <p14:creationId xmlns:p14="http://schemas.microsoft.com/office/powerpoint/2010/main" val="2320897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60C9F1DE-133F-4588-BA23-47DF438B9F15}" type="slidenum">
              <a:rPr lang="en-SG"/>
              <a:pPr>
                <a:defRPr/>
              </a:pPr>
              <a:t>‹#›</a:t>
            </a:fld>
            <a:endParaRPr lang="en-SG" dirty="0"/>
          </a:p>
        </p:txBody>
      </p:sp>
    </p:spTree>
    <p:extLst>
      <p:ext uri="{BB962C8B-B14F-4D97-AF65-F5344CB8AC3E}">
        <p14:creationId xmlns:p14="http://schemas.microsoft.com/office/powerpoint/2010/main" val="4094425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C50BF86B-A8E5-49BA-B2CE-347592C37689}" type="slidenum">
              <a:rPr lang="en-SG"/>
              <a:pPr>
                <a:defRPr/>
              </a:pPr>
              <a:t>‹#›</a:t>
            </a:fld>
            <a:endParaRPr lang="en-SG" dirty="0"/>
          </a:p>
        </p:txBody>
      </p:sp>
    </p:spTree>
    <p:extLst>
      <p:ext uri="{BB962C8B-B14F-4D97-AF65-F5344CB8AC3E}">
        <p14:creationId xmlns:p14="http://schemas.microsoft.com/office/powerpoint/2010/main" val="278790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6" name="Footer Placeholder 4"/>
          <p:cNvSpPr>
            <a:spLocks noGrp="1"/>
          </p:cNvSpPr>
          <p:nvPr>
            <p:ph type="ftr" sz="quarter" idx="11"/>
          </p:nvPr>
        </p:nvSpPr>
        <p:spPr/>
        <p:txBody>
          <a:bodyPr/>
          <a:lstStyle>
            <a:lvl1pPr>
              <a:defRPr/>
            </a:lvl1pPr>
          </a:lstStyle>
          <a:p>
            <a:pPr>
              <a:defRPr/>
            </a:pPr>
            <a:endParaRPr lang="en-SG"/>
          </a:p>
        </p:txBody>
      </p:sp>
      <p:sp>
        <p:nvSpPr>
          <p:cNvPr id="7" name="Slide Number Placeholder 5"/>
          <p:cNvSpPr>
            <a:spLocks noGrp="1"/>
          </p:cNvSpPr>
          <p:nvPr>
            <p:ph type="sldNum" sz="quarter" idx="12"/>
          </p:nvPr>
        </p:nvSpPr>
        <p:spPr/>
        <p:txBody>
          <a:bodyPr/>
          <a:lstStyle>
            <a:lvl1pPr>
              <a:defRPr/>
            </a:lvl1pPr>
          </a:lstStyle>
          <a:p>
            <a:pPr>
              <a:defRPr/>
            </a:pPr>
            <a:fld id="{1112A477-80C1-4827-9C94-C2775F9092C6}" type="slidenum">
              <a:rPr lang="en-SG"/>
              <a:pPr>
                <a:defRPr/>
              </a:pPr>
              <a:t>‹#›</a:t>
            </a:fld>
            <a:endParaRPr lang="en-SG" dirty="0"/>
          </a:p>
        </p:txBody>
      </p:sp>
    </p:spTree>
    <p:extLst>
      <p:ext uri="{BB962C8B-B14F-4D97-AF65-F5344CB8AC3E}">
        <p14:creationId xmlns:p14="http://schemas.microsoft.com/office/powerpoint/2010/main" val="882098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8" name="Footer Placeholder 4"/>
          <p:cNvSpPr>
            <a:spLocks noGrp="1"/>
          </p:cNvSpPr>
          <p:nvPr>
            <p:ph type="ftr" sz="quarter" idx="11"/>
          </p:nvPr>
        </p:nvSpPr>
        <p:spPr/>
        <p:txBody>
          <a:bodyPr/>
          <a:lstStyle>
            <a:lvl1pPr>
              <a:defRPr/>
            </a:lvl1pPr>
          </a:lstStyle>
          <a:p>
            <a:pPr>
              <a:defRPr/>
            </a:pPr>
            <a:endParaRPr lang="en-SG"/>
          </a:p>
        </p:txBody>
      </p:sp>
      <p:sp>
        <p:nvSpPr>
          <p:cNvPr id="9" name="Slide Number Placeholder 5"/>
          <p:cNvSpPr>
            <a:spLocks noGrp="1"/>
          </p:cNvSpPr>
          <p:nvPr>
            <p:ph type="sldNum" sz="quarter" idx="12"/>
          </p:nvPr>
        </p:nvSpPr>
        <p:spPr/>
        <p:txBody>
          <a:bodyPr/>
          <a:lstStyle>
            <a:lvl1pPr>
              <a:defRPr/>
            </a:lvl1pPr>
          </a:lstStyle>
          <a:p>
            <a:pPr>
              <a:defRPr/>
            </a:pPr>
            <a:fld id="{26003EC0-376C-4081-86FD-7F0F905515B0}" type="slidenum">
              <a:rPr lang="en-SG"/>
              <a:pPr>
                <a:defRPr/>
              </a:pPr>
              <a:t>‹#›</a:t>
            </a:fld>
            <a:endParaRPr lang="en-SG" dirty="0"/>
          </a:p>
        </p:txBody>
      </p:sp>
    </p:spTree>
    <p:extLst>
      <p:ext uri="{BB962C8B-B14F-4D97-AF65-F5344CB8AC3E}">
        <p14:creationId xmlns:p14="http://schemas.microsoft.com/office/powerpoint/2010/main" val="1888758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4" name="Footer Placeholder 4"/>
          <p:cNvSpPr>
            <a:spLocks noGrp="1"/>
          </p:cNvSpPr>
          <p:nvPr>
            <p:ph type="ftr" sz="quarter" idx="11"/>
          </p:nvPr>
        </p:nvSpPr>
        <p:spPr/>
        <p:txBody>
          <a:bodyPr/>
          <a:lstStyle>
            <a:lvl1pPr>
              <a:defRPr/>
            </a:lvl1pPr>
          </a:lstStyle>
          <a:p>
            <a:pPr>
              <a:defRPr/>
            </a:pPr>
            <a:endParaRPr lang="en-SG"/>
          </a:p>
        </p:txBody>
      </p:sp>
      <p:sp>
        <p:nvSpPr>
          <p:cNvPr id="5" name="Slide Number Placeholder 5"/>
          <p:cNvSpPr>
            <a:spLocks noGrp="1"/>
          </p:cNvSpPr>
          <p:nvPr>
            <p:ph type="sldNum" sz="quarter" idx="12"/>
          </p:nvPr>
        </p:nvSpPr>
        <p:spPr/>
        <p:txBody>
          <a:bodyPr/>
          <a:lstStyle>
            <a:lvl1pPr>
              <a:defRPr/>
            </a:lvl1pPr>
          </a:lstStyle>
          <a:p>
            <a:pPr>
              <a:defRPr/>
            </a:pPr>
            <a:fld id="{95A04760-BD90-42C1-8F58-3EB242AECC4A}" type="slidenum">
              <a:rPr lang="en-SG"/>
              <a:pPr>
                <a:defRPr/>
              </a:pPr>
              <a:t>‹#›</a:t>
            </a:fld>
            <a:endParaRPr lang="en-SG" dirty="0"/>
          </a:p>
        </p:txBody>
      </p:sp>
    </p:spTree>
    <p:extLst>
      <p:ext uri="{BB962C8B-B14F-4D97-AF65-F5344CB8AC3E}">
        <p14:creationId xmlns:p14="http://schemas.microsoft.com/office/powerpoint/2010/main" val="3044500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3" name="Footer Placeholder 4"/>
          <p:cNvSpPr>
            <a:spLocks noGrp="1"/>
          </p:cNvSpPr>
          <p:nvPr>
            <p:ph type="ftr" sz="quarter" idx="11"/>
          </p:nvPr>
        </p:nvSpPr>
        <p:spPr/>
        <p:txBody>
          <a:bodyPr/>
          <a:lstStyle>
            <a:lvl1pPr>
              <a:defRPr/>
            </a:lvl1pPr>
          </a:lstStyle>
          <a:p>
            <a:pPr>
              <a:defRPr/>
            </a:pPr>
            <a:endParaRPr lang="en-SG"/>
          </a:p>
        </p:txBody>
      </p:sp>
      <p:sp>
        <p:nvSpPr>
          <p:cNvPr id="4" name="Slide Number Placeholder 5"/>
          <p:cNvSpPr>
            <a:spLocks noGrp="1"/>
          </p:cNvSpPr>
          <p:nvPr>
            <p:ph type="sldNum" sz="quarter" idx="12"/>
          </p:nvPr>
        </p:nvSpPr>
        <p:spPr/>
        <p:txBody>
          <a:bodyPr/>
          <a:lstStyle>
            <a:lvl1pPr>
              <a:defRPr/>
            </a:lvl1pPr>
          </a:lstStyle>
          <a:p>
            <a:pPr>
              <a:defRPr/>
            </a:pPr>
            <a:fld id="{5ACD7B03-196E-444C-B660-AF77A4088C07}" type="slidenum">
              <a:rPr lang="en-SG"/>
              <a:pPr>
                <a:defRPr/>
              </a:pPr>
              <a:t>‹#›</a:t>
            </a:fld>
            <a:endParaRPr lang="en-SG" dirty="0"/>
          </a:p>
        </p:txBody>
      </p:sp>
    </p:spTree>
    <p:extLst>
      <p:ext uri="{BB962C8B-B14F-4D97-AF65-F5344CB8AC3E}">
        <p14:creationId xmlns:p14="http://schemas.microsoft.com/office/powerpoint/2010/main" val="3208826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6" name="Footer Placeholder 4"/>
          <p:cNvSpPr>
            <a:spLocks noGrp="1"/>
          </p:cNvSpPr>
          <p:nvPr>
            <p:ph type="ftr" sz="quarter" idx="11"/>
          </p:nvPr>
        </p:nvSpPr>
        <p:spPr/>
        <p:txBody>
          <a:bodyPr/>
          <a:lstStyle>
            <a:lvl1pPr>
              <a:defRPr/>
            </a:lvl1pPr>
          </a:lstStyle>
          <a:p>
            <a:pPr>
              <a:defRPr/>
            </a:pPr>
            <a:endParaRPr lang="en-SG"/>
          </a:p>
        </p:txBody>
      </p:sp>
      <p:sp>
        <p:nvSpPr>
          <p:cNvPr id="7" name="Slide Number Placeholder 5"/>
          <p:cNvSpPr>
            <a:spLocks noGrp="1"/>
          </p:cNvSpPr>
          <p:nvPr>
            <p:ph type="sldNum" sz="quarter" idx="12"/>
          </p:nvPr>
        </p:nvSpPr>
        <p:spPr/>
        <p:txBody>
          <a:bodyPr/>
          <a:lstStyle>
            <a:lvl1pPr>
              <a:defRPr/>
            </a:lvl1pPr>
          </a:lstStyle>
          <a:p>
            <a:pPr>
              <a:defRPr/>
            </a:pPr>
            <a:fld id="{47F90590-2ABD-4D55-A08E-A1956CB5E820}" type="slidenum">
              <a:rPr lang="en-SG"/>
              <a:pPr>
                <a:defRPr/>
              </a:pPr>
              <a:t>‹#›</a:t>
            </a:fld>
            <a:endParaRPr lang="en-SG" dirty="0"/>
          </a:p>
        </p:txBody>
      </p:sp>
    </p:spTree>
    <p:extLst>
      <p:ext uri="{BB962C8B-B14F-4D97-AF65-F5344CB8AC3E}">
        <p14:creationId xmlns:p14="http://schemas.microsoft.com/office/powerpoint/2010/main" val="283841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6" name="Footer Placeholder 4"/>
          <p:cNvSpPr>
            <a:spLocks noGrp="1"/>
          </p:cNvSpPr>
          <p:nvPr>
            <p:ph type="ftr" sz="quarter" idx="11"/>
          </p:nvPr>
        </p:nvSpPr>
        <p:spPr/>
        <p:txBody>
          <a:bodyPr/>
          <a:lstStyle>
            <a:lvl1pPr>
              <a:defRPr/>
            </a:lvl1pPr>
          </a:lstStyle>
          <a:p>
            <a:pPr>
              <a:defRPr/>
            </a:pPr>
            <a:endParaRPr lang="en-SG"/>
          </a:p>
        </p:txBody>
      </p:sp>
      <p:sp>
        <p:nvSpPr>
          <p:cNvPr id="7" name="Slide Number Placeholder 5"/>
          <p:cNvSpPr>
            <a:spLocks noGrp="1"/>
          </p:cNvSpPr>
          <p:nvPr>
            <p:ph type="sldNum" sz="quarter" idx="12"/>
          </p:nvPr>
        </p:nvSpPr>
        <p:spPr/>
        <p:txBody>
          <a:bodyPr/>
          <a:lstStyle>
            <a:lvl1pPr>
              <a:defRPr/>
            </a:lvl1pPr>
          </a:lstStyle>
          <a:p>
            <a:pPr>
              <a:defRPr/>
            </a:pPr>
            <a:fld id="{A70618FF-91D2-4421-8D47-7F8DEA4176FB}" type="slidenum">
              <a:rPr lang="en-SG"/>
              <a:pPr>
                <a:defRPr/>
              </a:pPr>
              <a:t>‹#›</a:t>
            </a:fld>
            <a:endParaRPr lang="en-SG" dirty="0"/>
          </a:p>
        </p:txBody>
      </p:sp>
    </p:spTree>
    <p:extLst>
      <p:ext uri="{BB962C8B-B14F-4D97-AF65-F5344CB8AC3E}">
        <p14:creationId xmlns:p14="http://schemas.microsoft.com/office/powerpoint/2010/main" val="309826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inal Slide w Disclaimer">
    <p:spTree>
      <p:nvGrpSpPr>
        <p:cNvPr id="1" name=""/>
        <p:cNvGrpSpPr/>
        <p:nvPr/>
      </p:nvGrpSpPr>
      <p:grpSpPr>
        <a:xfrm>
          <a:off x="0" y="0"/>
          <a:ext cx="0" cy="0"/>
          <a:chOff x="0" y="0"/>
          <a:chExt cx="0" cy="0"/>
        </a:xfrm>
      </p:grpSpPr>
      <p:grpSp>
        <p:nvGrpSpPr>
          <p:cNvPr id="3" name="Group 1"/>
          <p:cNvGrpSpPr>
            <a:grpSpLocks/>
          </p:cNvGrpSpPr>
          <p:nvPr userDrawn="1"/>
        </p:nvGrpSpPr>
        <p:grpSpPr bwMode="auto">
          <a:xfrm>
            <a:off x="504825" y="349250"/>
            <a:ext cx="4114800" cy="739775"/>
            <a:chOff x="222" y="954"/>
            <a:chExt cx="6978" cy="1348"/>
          </a:xfrm>
        </p:grpSpPr>
        <p:pic>
          <p:nvPicPr>
            <p:cNvPr id="4" name="Picture 2" descr="us"/>
            <p:cNvPicPr>
              <a:picLocks noChangeAspect="1" noChangeArrowheads="1"/>
            </p:cNvPicPr>
            <p:nvPr/>
          </p:nvPicPr>
          <p:blipFill>
            <a:blip r:embed="rId2" cstate="print">
              <a:lum contrast="30000"/>
              <a:extLst>
                <a:ext uri="{28A0092B-C50C-407E-A947-70E740481C1C}">
                  <a14:useLocalDpi xmlns:a14="http://schemas.microsoft.com/office/drawing/2010/main" val="0"/>
                </a:ext>
              </a:extLst>
            </a:blip>
            <a:srcRect/>
            <a:stretch>
              <a:fillRect/>
            </a:stretch>
          </p:blipFill>
          <p:spPr bwMode="auto">
            <a:xfrm>
              <a:off x="222" y="954"/>
              <a:ext cx="2478" cy="1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USAID Brand Horizontal"/>
            <p:cNvPicPr>
              <a:picLocks noChangeAspect="1" noChangeArrowheads="1"/>
            </p:cNvPicPr>
            <p:nvPr/>
          </p:nvPicPr>
          <p:blipFill>
            <a:blip r:embed="rId3">
              <a:lum contrast="30000"/>
              <a:extLst>
                <a:ext uri="{28A0092B-C50C-407E-A947-70E740481C1C}">
                  <a14:useLocalDpi xmlns:a14="http://schemas.microsoft.com/office/drawing/2010/main" val="0"/>
                </a:ext>
              </a:extLst>
            </a:blip>
            <a:srcRect/>
            <a:stretch>
              <a:fillRect/>
            </a:stretch>
          </p:blipFill>
          <p:spPr bwMode="auto">
            <a:xfrm>
              <a:off x="3454" y="1076"/>
              <a:ext cx="3746" cy="1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9" descr="D:\Office Data\HSSP\JSI RTI_logo_text.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86600" y="415925"/>
            <a:ext cx="163988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a:xfrm>
            <a:off x="-1524000" y="6324600"/>
            <a:ext cx="12115800" cy="1752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Subtitle 2"/>
          <p:cNvSpPr txBox="1">
            <a:spLocks/>
          </p:cNvSpPr>
          <p:nvPr userDrawn="1"/>
        </p:nvSpPr>
        <p:spPr bwMode="auto">
          <a:xfrm>
            <a:off x="228600" y="4343400"/>
            <a:ext cx="8763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a:solidFill>
                  <a:schemeClr val="tx1"/>
                </a:solidFill>
                <a:latin typeface="Arial" pitchFamily="34" charset="0"/>
                <a:ea typeface="Optima"/>
                <a:cs typeface="Optima"/>
              </a:defRPr>
            </a:lvl1pPr>
            <a:lvl2pPr marL="742950" indent="-285750" defTabSz="457200" eaLnBrk="0" hangingPunct="0">
              <a:defRPr>
                <a:solidFill>
                  <a:schemeClr val="tx1"/>
                </a:solidFill>
                <a:latin typeface="Arial" pitchFamily="34" charset="0"/>
                <a:ea typeface="Optima"/>
                <a:cs typeface="Optima"/>
              </a:defRPr>
            </a:lvl2pPr>
            <a:lvl3pPr marL="1143000" indent="-228600" defTabSz="457200" eaLnBrk="0" hangingPunct="0">
              <a:defRPr>
                <a:solidFill>
                  <a:schemeClr val="tx1"/>
                </a:solidFill>
                <a:latin typeface="Arial" pitchFamily="34" charset="0"/>
                <a:ea typeface="Optima"/>
                <a:cs typeface="Optima"/>
              </a:defRPr>
            </a:lvl3pPr>
            <a:lvl4pPr marL="1600200" indent="-228600" defTabSz="457200" eaLnBrk="0" hangingPunct="0">
              <a:defRPr>
                <a:solidFill>
                  <a:schemeClr val="tx1"/>
                </a:solidFill>
                <a:latin typeface="Arial" pitchFamily="34" charset="0"/>
                <a:ea typeface="Optima"/>
                <a:cs typeface="Optima"/>
              </a:defRPr>
            </a:lvl4pPr>
            <a:lvl5pPr marL="2057400" indent="-228600" defTabSz="457200" eaLnBrk="0" hangingPunct="0">
              <a:defRPr>
                <a:solidFill>
                  <a:schemeClr val="tx1"/>
                </a:solidFill>
                <a:latin typeface="Arial" pitchFamily="34" charset="0"/>
                <a:ea typeface="Optima"/>
                <a:cs typeface="Optima"/>
              </a:defRPr>
            </a:lvl5pPr>
            <a:lvl6pPr marL="2514600" indent="-228600" defTabSz="457200" eaLnBrk="0" fontAlgn="base" hangingPunct="0">
              <a:spcBef>
                <a:spcPct val="0"/>
              </a:spcBef>
              <a:spcAft>
                <a:spcPct val="0"/>
              </a:spcAft>
              <a:defRPr>
                <a:solidFill>
                  <a:schemeClr val="tx1"/>
                </a:solidFill>
                <a:latin typeface="Arial" pitchFamily="34" charset="0"/>
                <a:ea typeface="Optima"/>
                <a:cs typeface="Optima"/>
              </a:defRPr>
            </a:lvl6pPr>
            <a:lvl7pPr marL="2971800" indent="-228600" defTabSz="457200" eaLnBrk="0" fontAlgn="base" hangingPunct="0">
              <a:spcBef>
                <a:spcPct val="0"/>
              </a:spcBef>
              <a:spcAft>
                <a:spcPct val="0"/>
              </a:spcAft>
              <a:defRPr>
                <a:solidFill>
                  <a:schemeClr val="tx1"/>
                </a:solidFill>
                <a:latin typeface="Arial" pitchFamily="34" charset="0"/>
                <a:ea typeface="Optima"/>
                <a:cs typeface="Optima"/>
              </a:defRPr>
            </a:lvl7pPr>
            <a:lvl8pPr marL="3429000" indent="-228600" defTabSz="457200" eaLnBrk="0" fontAlgn="base" hangingPunct="0">
              <a:spcBef>
                <a:spcPct val="0"/>
              </a:spcBef>
              <a:spcAft>
                <a:spcPct val="0"/>
              </a:spcAft>
              <a:defRPr>
                <a:solidFill>
                  <a:schemeClr val="tx1"/>
                </a:solidFill>
                <a:latin typeface="Arial" pitchFamily="34" charset="0"/>
                <a:ea typeface="Optima"/>
                <a:cs typeface="Optima"/>
              </a:defRPr>
            </a:lvl8pPr>
            <a:lvl9pPr marL="3886200" indent="-228600" defTabSz="457200" eaLnBrk="0" fontAlgn="base" hangingPunct="0">
              <a:spcBef>
                <a:spcPct val="0"/>
              </a:spcBef>
              <a:spcAft>
                <a:spcPct val="0"/>
              </a:spcAft>
              <a:defRPr>
                <a:solidFill>
                  <a:schemeClr val="tx1"/>
                </a:solidFill>
                <a:latin typeface="Arial" pitchFamily="34" charset="0"/>
                <a:ea typeface="Optima"/>
                <a:cs typeface="Optima"/>
              </a:defRPr>
            </a:lvl9pPr>
          </a:lstStyle>
          <a:p>
            <a:pPr>
              <a:spcBef>
                <a:spcPct val="20000"/>
              </a:spcBef>
              <a:buFont typeface="Arial" pitchFamily="34" charset="0"/>
              <a:buNone/>
            </a:pPr>
            <a:r>
              <a:rPr lang="en-US" altLang="en-US" sz="2000">
                <a:latin typeface="Gill Sans MT" pitchFamily="34" charset="0"/>
              </a:rPr>
              <a:t>The Health Systems Strengthening Component is funded by the United States Agency for International Development and implemented by JSI Research &amp; Training Institute, Inc., in collaboration with Contech International, Rural Support Programmes Network, and Heartfile.</a:t>
            </a:r>
          </a:p>
        </p:txBody>
      </p:sp>
      <p:sp>
        <p:nvSpPr>
          <p:cNvPr id="2" name="Title 1"/>
          <p:cNvSpPr>
            <a:spLocks noGrp="1"/>
          </p:cNvSpPr>
          <p:nvPr>
            <p:ph type="ctrTitle"/>
          </p:nvPr>
        </p:nvSpPr>
        <p:spPr>
          <a:xfrm>
            <a:off x="0" y="1600201"/>
            <a:ext cx="9144000" cy="2514600"/>
          </a:xfrm>
          <a:solidFill>
            <a:srgbClr val="002A6C"/>
          </a:solidFill>
        </p:spPr>
        <p:txBody>
          <a:bodyPr/>
          <a:lstStyle>
            <a:lvl1pPr>
              <a:defRPr>
                <a:solidFill>
                  <a:schemeClr val="bg1"/>
                </a:solidFill>
                <a:latin typeface="Gill Sans MT" panose="020B0502020104020203" pitchFamily="34" charset="0"/>
              </a:defRPr>
            </a:lvl1pPr>
          </a:lstStyle>
          <a:p>
            <a:r>
              <a:rPr lang="en-US"/>
              <a:t>Click to edit Master title style</a:t>
            </a:r>
            <a:endParaRPr lang="en-US" dirty="0"/>
          </a:p>
        </p:txBody>
      </p:sp>
      <p:sp>
        <p:nvSpPr>
          <p:cNvPr id="9" name="Date Placeholder 3"/>
          <p:cNvSpPr>
            <a:spLocks noGrp="1"/>
          </p:cNvSpPr>
          <p:nvPr>
            <p:ph type="dt" sz="half" idx="10"/>
          </p:nvPr>
        </p:nvSpPr>
        <p:spPr/>
        <p:txBody>
          <a:bodyPr/>
          <a:lstStyle>
            <a:lvl1pPr>
              <a:defRPr/>
            </a:lvl1pPr>
          </a:lstStyle>
          <a:p>
            <a:pPr>
              <a:defRPr/>
            </a:pPr>
            <a:fld id="{D1FF46B1-987D-4CF3-A77F-C8E0E9A13AE0}" type="datetime1">
              <a:rPr lang="en-US"/>
              <a:pPr>
                <a:defRPr/>
              </a:pPr>
              <a:t>9/13/2019</a:t>
            </a:fld>
            <a:endParaRPr lang="en-US" dirty="0"/>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C689A2D3-7424-4AF1-B7E2-AB9F37BA8A5E}" type="slidenum">
              <a:rPr lang="en-US"/>
              <a:pPr>
                <a:defRPr/>
              </a:pPr>
              <a:t>‹#›</a:t>
            </a:fld>
            <a:endParaRPr lang="en-US" dirty="0"/>
          </a:p>
        </p:txBody>
      </p:sp>
    </p:spTree>
    <p:extLst>
      <p:ext uri="{BB962C8B-B14F-4D97-AF65-F5344CB8AC3E}">
        <p14:creationId xmlns:p14="http://schemas.microsoft.com/office/powerpoint/2010/main" val="981999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DD9711C1-17CA-4A8E-A836-89044A907E81}" type="slidenum">
              <a:rPr lang="en-SG"/>
              <a:pPr>
                <a:defRPr/>
              </a:pPr>
              <a:t>‹#›</a:t>
            </a:fld>
            <a:endParaRPr lang="en-SG" dirty="0"/>
          </a:p>
        </p:txBody>
      </p:sp>
    </p:spTree>
    <p:extLst>
      <p:ext uri="{BB962C8B-B14F-4D97-AF65-F5344CB8AC3E}">
        <p14:creationId xmlns:p14="http://schemas.microsoft.com/office/powerpoint/2010/main" val="22351123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40AB231B-CF7C-4D85-A5B6-027A2574BE68}" type="slidenum">
              <a:rPr lang="en-SG"/>
              <a:pPr>
                <a:defRPr/>
              </a:pPr>
              <a:t>‹#›</a:t>
            </a:fld>
            <a:endParaRPr lang="en-SG" dirty="0"/>
          </a:p>
        </p:txBody>
      </p:sp>
    </p:spTree>
    <p:extLst>
      <p:ext uri="{BB962C8B-B14F-4D97-AF65-F5344CB8AC3E}">
        <p14:creationId xmlns:p14="http://schemas.microsoft.com/office/powerpoint/2010/main" val="832056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4" name="Rectangle 3"/>
          <p:cNvSpPr/>
          <p:nvPr userDrawn="1"/>
        </p:nvSpPr>
        <p:spPr>
          <a:xfrm>
            <a:off x="0" y="6400800"/>
            <a:ext cx="9144000" cy="533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TextBox 7"/>
          <p:cNvSpPr txBox="1">
            <a:spLocks noChangeArrowheads="1"/>
          </p:cNvSpPr>
          <p:nvPr userDrawn="1"/>
        </p:nvSpPr>
        <p:spPr bwMode="auto">
          <a:xfrm>
            <a:off x="-152400" y="6462074"/>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ptima"/>
                <a:cs typeface="Optima"/>
              </a:defRPr>
            </a:lvl1pPr>
            <a:lvl2pPr marL="742950" indent="-285750" eaLnBrk="0" hangingPunct="0">
              <a:defRPr>
                <a:solidFill>
                  <a:schemeClr val="tx1"/>
                </a:solidFill>
                <a:latin typeface="Arial" pitchFamily="34" charset="0"/>
                <a:ea typeface="Optima"/>
                <a:cs typeface="Optima"/>
              </a:defRPr>
            </a:lvl2pPr>
            <a:lvl3pPr marL="1143000" indent="-228600" eaLnBrk="0" hangingPunct="0">
              <a:defRPr>
                <a:solidFill>
                  <a:schemeClr val="tx1"/>
                </a:solidFill>
                <a:latin typeface="Arial" pitchFamily="34" charset="0"/>
                <a:ea typeface="Optima"/>
                <a:cs typeface="Optima"/>
              </a:defRPr>
            </a:lvl3pPr>
            <a:lvl4pPr marL="1600200" indent="-228600" eaLnBrk="0" hangingPunct="0">
              <a:defRPr>
                <a:solidFill>
                  <a:schemeClr val="tx1"/>
                </a:solidFill>
                <a:latin typeface="Arial" pitchFamily="34" charset="0"/>
                <a:ea typeface="Optima"/>
                <a:cs typeface="Optima"/>
              </a:defRPr>
            </a:lvl4pPr>
            <a:lvl5pPr marL="2057400" indent="-228600" eaLnBrk="0" hangingPunct="0">
              <a:defRPr>
                <a:solidFill>
                  <a:schemeClr val="tx1"/>
                </a:solidFill>
                <a:latin typeface="Arial" pitchFamily="34" charset="0"/>
                <a:ea typeface="Optima"/>
                <a:cs typeface="Optima"/>
              </a:defRPr>
            </a:lvl5pPr>
            <a:lvl6pPr marL="2514600" indent="-228600" eaLnBrk="0" fontAlgn="base" hangingPunct="0">
              <a:spcBef>
                <a:spcPct val="0"/>
              </a:spcBef>
              <a:spcAft>
                <a:spcPct val="0"/>
              </a:spcAft>
              <a:defRPr>
                <a:solidFill>
                  <a:schemeClr val="tx1"/>
                </a:solidFill>
                <a:latin typeface="Arial" pitchFamily="34" charset="0"/>
                <a:ea typeface="Optima"/>
                <a:cs typeface="Optima"/>
              </a:defRPr>
            </a:lvl6pPr>
            <a:lvl7pPr marL="2971800" indent="-228600" eaLnBrk="0" fontAlgn="base" hangingPunct="0">
              <a:spcBef>
                <a:spcPct val="0"/>
              </a:spcBef>
              <a:spcAft>
                <a:spcPct val="0"/>
              </a:spcAft>
              <a:defRPr>
                <a:solidFill>
                  <a:schemeClr val="tx1"/>
                </a:solidFill>
                <a:latin typeface="Arial" pitchFamily="34" charset="0"/>
                <a:ea typeface="Optima"/>
                <a:cs typeface="Optima"/>
              </a:defRPr>
            </a:lvl7pPr>
            <a:lvl8pPr marL="3429000" indent="-228600" eaLnBrk="0" fontAlgn="base" hangingPunct="0">
              <a:spcBef>
                <a:spcPct val="0"/>
              </a:spcBef>
              <a:spcAft>
                <a:spcPct val="0"/>
              </a:spcAft>
              <a:defRPr>
                <a:solidFill>
                  <a:schemeClr val="tx1"/>
                </a:solidFill>
                <a:latin typeface="Arial" pitchFamily="34" charset="0"/>
                <a:ea typeface="Optima"/>
                <a:cs typeface="Optima"/>
              </a:defRPr>
            </a:lvl8pPr>
            <a:lvl9pPr marL="3886200" indent="-228600" eaLnBrk="0" fontAlgn="base" hangingPunct="0">
              <a:spcBef>
                <a:spcPct val="0"/>
              </a:spcBef>
              <a:spcAft>
                <a:spcPct val="0"/>
              </a:spcAft>
              <a:defRPr>
                <a:solidFill>
                  <a:schemeClr val="tx1"/>
                </a:solidFill>
                <a:latin typeface="Arial" pitchFamily="34" charset="0"/>
                <a:ea typeface="Optima"/>
                <a:cs typeface="Optima"/>
              </a:defRPr>
            </a:lvl9pPr>
          </a:lstStyle>
          <a:p>
            <a:pPr algn="ctr" eaLnBrk="1" hangingPunct="1"/>
            <a:r>
              <a:rPr lang="en-US" altLang="en-US" dirty="0">
                <a:solidFill>
                  <a:schemeClr val="bg1"/>
                </a:solidFill>
                <a:latin typeface="Gill Sans MT" pitchFamily="34" charset="0"/>
              </a:rPr>
              <a:t>Health Systems Strengthening &amp; Service Delivery Activity</a:t>
            </a:r>
          </a:p>
        </p:txBody>
      </p:sp>
      <p:sp>
        <p:nvSpPr>
          <p:cNvPr id="2" name="Title 1"/>
          <p:cNvSpPr>
            <a:spLocks noGrp="1"/>
          </p:cNvSpPr>
          <p:nvPr>
            <p:ph type="title"/>
          </p:nvPr>
        </p:nvSpPr>
        <p:spPr>
          <a:xfrm>
            <a:off x="0" y="0"/>
            <a:ext cx="9144000" cy="1143000"/>
          </a:xfrm>
          <a:solidFill>
            <a:srgbClr val="002A6C"/>
          </a:solidFill>
        </p:spPr>
        <p:txBody>
          <a:bodyPr/>
          <a:lstStyle>
            <a:lvl1pPr>
              <a:defRPr sz="3600" cap="none" baseline="0">
                <a:solidFill>
                  <a:schemeClr val="bg1"/>
                </a:solidFill>
                <a:latin typeface="Gill Sans MT" panose="020B0502020104020203"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200">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135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19725FB-DD17-4C83-AD34-C611662447C8}" type="datetime1">
              <a:rPr lang="en-US"/>
              <a:pPr>
                <a:defRPr/>
              </a:pPr>
              <a:t>9/13/2019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BE08D2B-9ED5-46DD-AE7A-DCE90B376E3E}" type="slidenum">
              <a:rPr lang="en-US"/>
              <a:pPr>
                <a:defRPr/>
              </a:pPr>
              <a:t>‹#›</a:t>
            </a:fld>
            <a:endParaRPr lang="en-US" dirty="0"/>
          </a:p>
        </p:txBody>
      </p:sp>
    </p:spTree>
    <p:extLst>
      <p:ext uri="{BB962C8B-B14F-4D97-AF65-F5344CB8AC3E}">
        <p14:creationId xmlns:p14="http://schemas.microsoft.com/office/powerpoint/2010/main" val="1801222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Box 5"/>
          <p:cNvSpPr txBox="1">
            <a:spLocks noChangeArrowheads="1"/>
          </p:cNvSpPr>
          <p:nvPr userDrawn="1"/>
        </p:nvSpPr>
        <p:spPr bwMode="auto">
          <a:xfrm>
            <a:off x="0" y="6503988"/>
            <a:ext cx="9144000" cy="369887"/>
          </a:xfrm>
          <a:prstGeom prst="rect">
            <a:avLst/>
          </a:prstGeom>
          <a:solidFill>
            <a:srgbClr val="0000FF"/>
          </a:solidFill>
          <a:ln>
            <a:noFill/>
          </a:ln>
          <a:extLst/>
        </p:spPr>
        <p:txBody>
          <a:bodyPr>
            <a:spAutoFit/>
          </a:bodyPr>
          <a:lstStyle>
            <a:lvl1pPr eaLnBrk="0" hangingPunct="0">
              <a:defRPr>
                <a:solidFill>
                  <a:schemeClr val="tx1"/>
                </a:solidFill>
                <a:latin typeface="Arial" pitchFamily="34" charset="0"/>
                <a:ea typeface="Optima"/>
                <a:cs typeface="Optima"/>
              </a:defRPr>
            </a:lvl1pPr>
            <a:lvl2pPr marL="742950" indent="-285750" eaLnBrk="0" hangingPunct="0">
              <a:defRPr>
                <a:solidFill>
                  <a:schemeClr val="tx1"/>
                </a:solidFill>
                <a:latin typeface="Arial" pitchFamily="34" charset="0"/>
                <a:ea typeface="Optima"/>
                <a:cs typeface="Optima"/>
              </a:defRPr>
            </a:lvl2pPr>
            <a:lvl3pPr marL="1143000" indent="-228600" eaLnBrk="0" hangingPunct="0">
              <a:defRPr>
                <a:solidFill>
                  <a:schemeClr val="tx1"/>
                </a:solidFill>
                <a:latin typeface="Arial" pitchFamily="34" charset="0"/>
                <a:ea typeface="Optima"/>
                <a:cs typeface="Optima"/>
              </a:defRPr>
            </a:lvl3pPr>
            <a:lvl4pPr marL="1600200" indent="-228600" eaLnBrk="0" hangingPunct="0">
              <a:defRPr>
                <a:solidFill>
                  <a:schemeClr val="tx1"/>
                </a:solidFill>
                <a:latin typeface="Arial" pitchFamily="34" charset="0"/>
                <a:ea typeface="Optima"/>
                <a:cs typeface="Optima"/>
              </a:defRPr>
            </a:lvl4pPr>
            <a:lvl5pPr marL="2057400" indent="-228600" eaLnBrk="0" hangingPunct="0">
              <a:defRPr>
                <a:solidFill>
                  <a:schemeClr val="tx1"/>
                </a:solidFill>
                <a:latin typeface="Arial" pitchFamily="34" charset="0"/>
                <a:ea typeface="Optima"/>
                <a:cs typeface="Optima"/>
              </a:defRPr>
            </a:lvl5pPr>
            <a:lvl6pPr marL="2514600" indent="-228600" eaLnBrk="0" fontAlgn="base" hangingPunct="0">
              <a:spcBef>
                <a:spcPct val="0"/>
              </a:spcBef>
              <a:spcAft>
                <a:spcPct val="0"/>
              </a:spcAft>
              <a:defRPr>
                <a:solidFill>
                  <a:schemeClr val="tx1"/>
                </a:solidFill>
                <a:latin typeface="Arial" pitchFamily="34" charset="0"/>
                <a:ea typeface="Optima"/>
                <a:cs typeface="Optima"/>
              </a:defRPr>
            </a:lvl6pPr>
            <a:lvl7pPr marL="2971800" indent="-228600" eaLnBrk="0" fontAlgn="base" hangingPunct="0">
              <a:spcBef>
                <a:spcPct val="0"/>
              </a:spcBef>
              <a:spcAft>
                <a:spcPct val="0"/>
              </a:spcAft>
              <a:defRPr>
                <a:solidFill>
                  <a:schemeClr val="tx1"/>
                </a:solidFill>
                <a:latin typeface="Arial" pitchFamily="34" charset="0"/>
                <a:ea typeface="Optima"/>
                <a:cs typeface="Optima"/>
              </a:defRPr>
            </a:lvl7pPr>
            <a:lvl8pPr marL="3429000" indent="-228600" eaLnBrk="0" fontAlgn="base" hangingPunct="0">
              <a:spcBef>
                <a:spcPct val="0"/>
              </a:spcBef>
              <a:spcAft>
                <a:spcPct val="0"/>
              </a:spcAft>
              <a:defRPr>
                <a:solidFill>
                  <a:schemeClr val="tx1"/>
                </a:solidFill>
                <a:latin typeface="Arial" pitchFamily="34" charset="0"/>
                <a:ea typeface="Optima"/>
                <a:cs typeface="Optima"/>
              </a:defRPr>
            </a:lvl8pPr>
            <a:lvl9pPr marL="3886200" indent="-228600" eaLnBrk="0" fontAlgn="base" hangingPunct="0">
              <a:spcBef>
                <a:spcPct val="0"/>
              </a:spcBef>
              <a:spcAft>
                <a:spcPct val="0"/>
              </a:spcAft>
              <a:defRPr>
                <a:solidFill>
                  <a:schemeClr val="tx1"/>
                </a:solidFill>
                <a:latin typeface="Arial" pitchFamily="34" charset="0"/>
                <a:ea typeface="Optima"/>
                <a:cs typeface="Optima"/>
              </a:defRPr>
            </a:lvl9pPr>
          </a:lstStyle>
          <a:p>
            <a:pPr algn="ctr" eaLnBrk="1" hangingPunct="1">
              <a:spcBef>
                <a:spcPct val="50000"/>
              </a:spcBef>
              <a:defRPr/>
            </a:pPr>
            <a:r>
              <a:rPr lang="en-US" b="1" dirty="0">
                <a:solidFill>
                  <a:schemeClr val="bg1"/>
                </a:solidFill>
                <a:cs typeface="Arial" pitchFamily="34" charset="0"/>
              </a:rPr>
              <a:t>Health Systems Strengthening Component of USAID’s MCH Program</a:t>
            </a:r>
          </a:p>
        </p:txBody>
      </p:sp>
      <p:sp>
        <p:nvSpPr>
          <p:cNvPr id="4" name="TextBox 3"/>
          <p:cNvSpPr txBox="1">
            <a:spLocks noChangeArrowheads="1"/>
          </p:cNvSpPr>
          <p:nvPr userDrawn="1"/>
        </p:nvSpPr>
        <p:spPr bwMode="auto">
          <a:xfrm>
            <a:off x="533400" y="1219200"/>
            <a:ext cx="80772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4488" indent="-344488" eaLnBrk="0" hangingPunct="0">
              <a:defRPr>
                <a:solidFill>
                  <a:schemeClr val="tx1"/>
                </a:solidFill>
                <a:latin typeface="Arial" pitchFamily="34" charset="0"/>
                <a:ea typeface="Optima"/>
                <a:cs typeface="Optima"/>
              </a:defRPr>
            </a:lvl1pPr>
            <a:lvl2pPr marL="742950" indent="-285750" eaLnBrk="0" hangingPunct="0">
              <a:defRPr>
                <a:solidFill>
                  <a:schemeClr val="tx1"/>
                </a:solidFill>
                <a:latin typeface="Arial" pitchFamily="34" charset="0"/>
                <a:ea typeface="Optima"/>
                <a:cs typeface="Optima"/>
              </a:defRPr>
            </a:lvl2pPr>
            <a:lvl3pPr marL="1143000" indent="-228600" eaLnBrk="0" hangingPunct="0">
              <a:defRPr>
                <a:solidFill>
                  <a:schemeClr val="tx1"/>
                </a:solidFill>
                <a:latin typeface="Arial" pitchFamily="34" charset="0"/>
                <a:ea typeface="Optima"/>
                <a:cs typeface="Optima"/>
              </a:defRPr>
            </a:lvl3pPr>
            <a:lvl4pPr marL="1600200" indent="-228600" eaLnBrk="0" hangingPunct="0">
              <a:defRPr>
                <a:solidFill>
                  <a:schemeClr val="tx1"/>
                </a:solidFill>
                <a:latin typeface="Arial" pitchFamily="34" charset="0"/>
                <a:ea typeface="Optima"/>
                <a:cs typeface="Optima"/>
              </a:defRPr>
            </a:lvl4pPr>
            <a:lvl5pPr marL="2057400" indent="-228600" eaLnBrk="0" hangingPunct="0">
              <a:defRPr>
                <a:solidFill>
                  <a:schemeClr val="tx1"/>
                </a:solidFill>
                <a:latin typeface="Arial" pitchFamily="34" charset="0"/>
                <a:ea typeface="Optima"/>
                <a:cs typeface="Optima"/>
              </a:defRPr>
            </a:lvl5pPr>
            <a:lvl6pPr marL="2514600" indent="-228600" eaLnBrk="0" fontAlgn="base" hangingPunct="0">
              <a:spcBef>
                <a:spcPct val="0"/>
              </a:spcBef>
              <a:spcAft>
                <a:spcPct val="0"/>
              </a:spcAft>
              <a:defRPr>
                <a:solidFill>
                  <a:schemeClr val="tx1"/>
                </a:solidFill>
                <a:latin typeface="Arial" pitchFamily="34" charset="0"/>
                <a:ea typeface="Optima"/>
                <a:cs typeface="Optima"/>
              </a:defRPr>
            </a:lvl6pPr>
            <a:lvl7pPr marL="2971800" indent="-228600" eaLnBrk="0" fontAlgn="base" hangingPunct="0">
              <a:spcBef>
                <a:spcPct val="0"/>
              </a:spcBef>
              <a:spcAft>
                <a:spcPct val="0"/>
              </a:spcAft>
              <a:defRPr>
                <a:solidFill>
                  <a:schemeClr val="tx1"/>
                </a:solidFill>
                <a:latin typeface="Arial" pitchFamily="34" charset="0"/>
                <a:ea typeface="Optima"/>
                <a:cs typeface="Optima"/>
              </a:defRPr>
            </a:lvl7pPr>
            <a:lvl8pPr marL="3429000" indent="-228600" eaLnBrk="0" fontAlgn="base" hangingPunct="0">
              <a:spcBef>
                <a:spcPct val="0"/>
              </a:spcBef>
              <a:spcAft>
                <a:spcPct val="0"/>
              </a:spcAft>
              <a:defRPr>
                <a:solidFill>
                  <a:schemeClr val="tx1"/>
                </a:solidFill>
                <a:latin typeface="Arial" pitchFamily="34" charset="0"/>
                <a:ea typeface="Optima"/>
                <a:cs typeface="Optima"/>
              </a:defRPr>
            </a:lvl8pPr>
            <a:lvl9pPr marL="3886200" indent="-228600" eaLnBrk="0" fontAlgn="base" hangingPunct="0">
              <a:spcBef>
                <a:spcPct val="0"/>
              </a:spcBef>
              <a:spcAft>
                <a:spcPct val="0"/>
              </a:spcAft>
              <a:defRPr>
                <a:solidFill>
                  <a:schemeClr val="tx1"/>
                </a:solidFill>
                <a:latin typeface="Arial" pitchFamily="34" charset="0"/>
                <a:ea typeface="Optima"/>
                <a:cs typeface="Optima"/>
              </a:defRPr>
            </a:lvl9pPr>
          </a:lstStyle>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p:txBody>
      </p:sp>
      <p:sp>
        <p:nvSpPr>
          <p:cNvPr id="6" name="Title 1"/>
          <p:cNvSpPr>
            <a:spLocks noGrp="1"/>
          </p:cNvSpPr>
          <p:nvPr>
            <p:ph type="title" idx="4294967295"/>
          </p:nvPr>
        </p:nvSpPr>
        <p:spPr>
          <a:xfrm>
            <a:off x="457200" y="198438"/>
            <a:ext cx="8229600" cy="639762"/>
          </a:xfrm>
        </p:spPr>
        <p:txBody>
          <a:bodyPr anchor="b">
            <a:noAutofit/>
          </a:bodyPr>
          <a:lstStyle/>
          <a:p>
            <a:endParaRPr lang="en-US" dirty="0"/>
          </a:p>
        </p:txBody>
      </p:sp>
    </p:spTree>
    <p:extLst>
      <p:ext uri="{BB962C8B-B14F-4D97-AF65-F5344CB8AC3E}">
        <p14:creationId xmlns:p14="http://schemas.microsoft.com/office/powerpoint/2010/main" val="3386345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E0CB92A-4EEE-43E2-BECF-D5F582C6604B}" type="datetime1">
              <a:rPr lang="en-US"/>
              <a:pPr>
                <a:defRPr/>
              </a:pPr>
              <a:t>9/13/2019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6864915-48E8-4AB8-8D43-5A9801D4AE23}" type="slidenum">
              <a:rPr lang="en-US"/>
              <a:pPr>
                <a:defRPr/>
              </a:pPr>
              <a:t>‹#›</a:t>
            </a:fld>
            <a:endParaRPr lang="en-US" dirty="0"/>
          </a:p>
        </p:txBody>
      </p:sp>
    </p:spTree>
    <p:extLst>
      <p:ext uri="{BB962C8B-B14F-4D97-AF65-F5344CB8AC3E}">
        <p14:creationId xmlns:p14="http://schemas.microsoft.com/office/powerpoint/2010/main" val="1703488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3229B7B-9A42-41A0-857A-6CF7F3B443DA}" type="datetime1">
              <a:rPr lang="en-US"/>
              <a:pPr>
                <a:defRPr/>
              </a:pPr>
              <a:t>9/13/2019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6F710F-FE3A-4C59-AA70-CB40C91A3931}" type="slidenum">
              <a:rPr lang="en-US"/>
              <a:pPr>
                <a:defRPr/>
              </a:pPr>
              <a:t>‹#›</a:t>
            </a:fld>
            <a:endParaRPr lang="en-US" dirty="0"/>
          </a:p>
        </p:txBody>
      </p:sp>
    </p:spTree>
    <p:extLst>
      <p:ext uri="{BB962C8B-B14F-4D97-AF65-F5344CB8AC3E}">
        <p14:creationId xmlns:p14="http://schemas.microsoft.com/office/powerpoint/2010/main" val="43709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578A1A7-A604-4200-99DC-128038CF3F21}" type="datetime1">
              <a:rPr lang="en-US"/>
              <a:pPr>
                <a:defRPr/>
              </a:pPr>
              <a:t>9/13/2019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1D70854-C772-4D78-A80A-2E8FEBA2E2D8}" type="slidenum">
              <a:rPr lang="en-US"/>
              <a:pPr>
                <a:defRPr/>
              </a:pPr>
              <a:t>‹#›</a:t>
            </a:fld>
            <a:endParaRPr lang="en-US" dirty="0"/>
          </a:p>
        </p:txBody>
      </p:sp>
    </p:spTree>
    <p:extLst>
      <p:ext uri="{BB962C8B-B14F-4D97-AF65-F5344CB8AC3E}">
        <p14:creationId xmlns:p14="http://schemas.microsoft.com/office/powerpoint/2010/main" val="167443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D8954BF-BA06-4A69-9696-B81A578F23CE}" type="datetime1">
              <a:rPr lang="en-US"/>
              <a:pPr>
                <a:defRPr/>
              </a:pPr>
              <a:t>9/13/2019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903CB8-FA7B-4E69-B666-FAE7E9C1B4BF}" type="slidenum">
              <a:rPr lang="en-US"/>
              <a:pPr>
                <a:defRPr/>
              </a:pPr>
              <a:t>‹#›</a:t>
            </a:fld>
            <a:endParaRPr lang="en-US" dirty="0"/>
          </a:p>
        </p:txBody>
      </p:sp>
    </p:spTree>
    <p:extLst>
      <p:ext uri="{BB962C8B-B14F-4D97-AF65-F5344CB8AC3E}">
        <p14:creationId xmlns:p14="http://schemas.microsoft.com/office/powerpoint/2010/main" val="3421695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mn-ea"/>
                <a:cs typeface="Arial" pitchFamily="34" charset="0"/>
              </a:defRPr>
            </a:lvl1pPr>
          </a:lstStyle>
          <a:p>
            <a:pPr>
              <a:defRPr/>
            </a:pPr>
            <a:fld id="{CEBF1925-3BA7-4421-9886-516441C3085A}" type="datetime1">
              <a:rPr lang="en-US"/>
              <a:pPr>
                <a:defRPr/>
              </a:pPr>
              <a:t>9/13/2019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mn-ea"/>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mn-ea"/>
                <a:cs typeface="Arial" pitchFamily="34" charset="0"/>
              </a:defRPr>
            </a:lvl1pPr>
          </a:lstStyle>
          <a:p>
            <a:pPr>
              <a:defRPr/>
            </a:pPr>
            <a:fld id="{ACB297B4-8E7A-4722-A147-0317664988D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723" r:id="rId1"/>
    <p:sldLayoutId id="2147484724" r:id="rId2"/>
    <p:sldLayoutId id="2147484725" r:id="rId3"/>
    <p:sldLayoutId id="2147484707" r:id="rId4"/>
    <p:sldLayoutId id="2147484726" r:id="rId5"/>
    <p:sldLayoutId id="2147484708" r:id="rId6"/>
    <p:sldLayoutId id="2147484709" r:id="rId7"/>
    <p:sldLayoutId id="2147484710" r:id="rId8"/>
    <p:sldLayoutId id="2147484711" r:id="rId9"/>
    <p:sldLayoutId id="2147484727" r:id="rId10"/>
  </p:sldLayoutIdLst>
  <p:hf hdr="0" ftr="0" dt="0"/>
  <p:txStyles>
    <p:titleStyle>
      <a:lvl1pPr algn="ctr" defTabSz="457200" rtl="0" eaLnBrk="0" fontAlgn="base" hangingPunct="0">
        <a:spcBef>
          <a:spcPct val="0"/>
        </a:spcBef>
        <a:spcAft>
          <a:spcPct val="0"/>
        </a:spcAft>
        <a:defRPr sz="4400" b="1">
          <a:solidFill>
            <a:schemeClr val="tx1"/>
          </a:solidFill>
          <a:latin typeface="+mj-lt"/>
          <a:ea typeface="+mj-ea"/>
          <a:cs typeface="+mj-cs"/>
        </a:defRPr>
      </a:lvl1pPr>
      <a:lvl2pPr algn="ctr" defTabSz="457200" rtl="0" eaLnBrk="0" fontAlgn="base" hangingPunct="0">
        <a:spcBef>
          <a:spcPct val="0"/>
        </a:spcBef>
        <a:spcAft>
          <a:spcPct val="0"/>
        </a:spcAft>
        <a:defRPr sz="4400" b="1">
          <a:solidFill>
            <a:schemeClr val="tx1"/>
          </a:solidFill>
          <a:latin typeface="Century Gothic" pitchFamily="34" charset="0"/>
        </a:defRPr>
      </a:lvl2pPr>
      <a:lvl3pPr algn="ctr" defTabSz="457200" rtl="0" eaLnBrk="0" fontAlgn="base" hangingPunct="0">
        <a:spcBef>
          <a:spcPct val="0"/>
        </a:spcBef>
        <a:spcAft>
          <a:spcPct val="0"/>
        </a:spcAft>
        <a:defRPr sz="4400" b="1">
          <a:solidFill>
            <a:schemeClr val="tx1"/>
          </a:solidFill>
          <a:latin typeface="Century Gothic" pitchFamily="34" charset="0"/>
        </a:defRPr>
      </a:lvl3pPr>
      <a:lvl4pPr algn="ctr" defTabSz="457200" rtl="0" eaLnBrk="0" fontAlgn="base" hangingPunct="0">
        <a:spcBef>
          <a:spcPct val="0"/>
        </a:spcBef>
        <a:spcAft>
          <a:spcPct val="0"/>
        </a:spcAft>
        <a:defRPr sz="4400" b="1">
          <a:solidFill>
            <a:schemeClr val="tx1"/>
          </a:solidFill>
          <a:latin typeface="Century Gothic" pitchFamily="34" charset="0"/>
        </a:defRPr>
      </a:lvl4pPr>
      <a:lvl5pPr algn="ctr" defTabSz="457200" rtl="0" eaLnBrk="0" fontAlgn="base" hangingPunct="0">
        <a:spcBef>
          <a:spcPct val="0"/>
        </a:spcBef>
        <a:spcAft>
          <a:spcPct val="0"/>
        </a:spcAft>
        <a:defRPr sz="4400" b="1">
          <a:solidFill>
            <a:schemeClr val="tx1"/>
          </a:solidFill>
          <a:latin typeface="Century Gothic" pitchFamily="34" charset="0"/>
        </a:defRPr>
      </a:lvl5pPr>
      <a:lvl6pPr marL="457200" algn="ctr" defTabSz="457200" rtl="0" fontAlgn="base">
        <a:spcBef>
          <a:spcPct val="0"/>
        </a:spcBef>
        <a:spcAft>
          <a:spcPct val="0"/>
        </a:spcAft>
        <a:defRPr sz="4400" b="1">
          <a:solidFill>
            <a:schemeClr val="tx1"/>
          </a:solidFill>
          <a:latin typeface="Century Gothic" pitchFamily="34" charset="0"/>
        </a:defRPr>
      </a:lvl6pPr>
      <a:lvl7pPr marL="914400" algn="ctr" defTabSz="457200" rtl="0" fontAlgn="base">
        <a:spcBef>
          <a:spcPct val="0"/>
        </a:spcBef>
        <a:spcAft>
          <a:spcPct val="0"/>
        </a:spcAft>
        <a:defRPr sz="4400" b="1">
          <a:solidFill>
            <a:schemeClr val="tx1"/>
          </a:solidFill>
          <a:latin typeface="Century Gothic" pitchFamily="34" charset="0"/>
        </a:defRPr>
      </a:lvl7pPr>
      <a:lvl8pPr marL="1371600" algn="ctr" defTabSz="457200" rtl="0" fontAlgn="base">
        <a:spcBef>
          <a:spcPct val="0"/>
        </a:spcBef>
        <a:spcAft>
          <a:spcPct val="0"/>
        </a:spcAft>
        <a:defRPr sz="4400" b="1">
          <a:solidFill>
            <a:schemeClr val="tx1"/>
          </a:solidFill>
          <a:latin typeface="Century Gothic" pitchFamily="34" charset="0"/>
        </a:defRPr>
      </a:lvl8pPr>
      <a:lvl9pPr marL="1828800" algn="ctr" defTabSz="457200" rtl="0" fontAlgn="base">
        <a:spcBef>
          <a:spcPct val="0"/>
        </a:spcBef>
        <a:spcAft>
          <a:spcPct val="0"/>
        </a:spcAft>
        <a:defRPr sz="4400" b="1">
          <a:solidFill>
            <a:schemeClr val="tx1"/>
          </a:solidFill>
          <a:latin typeface="Century Gothic"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itchFamily="34" charset="0"/>
        <a:buChar char="–"/>
        <a:defRPr sz="28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5pPr>
      <a:lvl6pPr marL="2514600" indent="-228600" algn="l" defTabSz="457200" rtl="0" fontAlgn="base">
        <a:spcBef>
          <a:spcPct val="20000"/>
        </a:spcBef>
        <a:spcAft>
          <a:spcPct val="0"/>
        </a:spcAft>
        <a:buFont typeface="Arial" pitchFamily="34" charset="0"/>
        <a:buChar char="»"/>
        <a:defRPr sz="2000">
          <a:solidFill>
            <a:schemeClr val="tx1"/>
          </a:solidFill>
          <a:latin typeface="+mn-lt"/>
          <a:ea typeface="+mn-ea"/>
          <a:cs typeface="+mn-cs"/>
        </a:defRPr>
      </a:lvl6pPr>
      <a:lvl7pPr marL="2971800" indent="-228600" algn="l" defTabSz="457200" rtl="0" fontAlgn="base">
        <a:spcBef>
          <a:spcPct val="20000"/>
        </a:spcBef>
        <a:spcAft>
          <a:spcPct val="0"/>
        </a:spcAft>
        <a:buFont typeface="Arial" pitchFamily="34" charset="0"/>
        <a:buChar char="»"/>
        <a:defRPr sz="2000">
          <a:solidFill>
            <a:schemeClr val="tx1"/>
          </a:solidFill>
          <a:latin typeface="+mn-lt"/>
          <a:ea typeface="+mn-ea"/>
          <a:cs typeface="+mn-cs"/>
        </a:defRPr>
      </a:lvl7pPr>
      <a:lvl8pPr marL="3429000" indent="-228600" algn="l" defTabSz="457200" rtl="0" fontAlgn="base">
        <a:spcBef>
          <a:spcPct val="20000"/>
        </a:spcBef>
        <a:spcAft>
          <a:spcPct val="0"/>
        </a:spcAft>
        <a:buFont typeface="Arial" pitchFamily="34" charset="0"/>
        <a:buChar char="»"/>
        <a:defRPr sz="2000">
          <a:solidFill>
            <a:schemeClr val="tx1"/>
          </a:solidFill>
          <a:latin typeface="+mn-lt"/>
          <a:ea typeface="+mn-ea"/>
          <a:cs typeface="+mn-cs"/>
        </a:defRPr>
      </a:lvl8pPr>
      <a:lvl9pPr marL="3886200" indent="-228600" algn="l" defTabSz="457200" rtl="0" fontAlgn="base">
        <a:spcBef>
          <a:spcPct val="20000"/>
        </a:spcBef>
        <a:spcAft>
          <a:spcPct val="0"/>
        </a:spcAft>
        <a:buFont typeface="Arial" pitchFamily="34" charset="0"/>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SG" altLang="en-US"/>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SG"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3E2504C-4047-4F91-BA84-3B9375538302}" type="datetimeFigureOut">
              <a:rPr lang="en-SG"/>
              <a:pPr>
                <a:defRPr/>
              </a:pPr>
              <a:t>13/9/2019</a:t>
            </a:fld>
            <a:endParaRPr lang="en-SG"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522541A-5E7F-46F0-A074-8BD64CEB5CC9}" type="slidenum">
              <a:rPr lang="en-SG"/>
              <a:pPr>
                <a:defRPr/>
              </a:pPr>
              <a:t>‹#›</a:t>
            </a:fld>
            <a:endParaRPr lang="en-SG" dirty="0"/>
          </a:p>
        </p:txBody>
      </p:sp>
    </p:spTree>
  </p:cSld>
  <p:clrMap bg1="lt1" tx1="dk1" bg2="lt2" tx2="dk2" accent1="accent1" accent2="accent2" accent3="accent3" accent4="accent4" accent5="accent5" accent6="accent6" hlink="hlink" folHlink="folHlink"/>
  <p:sldLayoutIdLst>
    <p:sldLayoutId id="2147484712" r:id="rId1"/>
    <p:sldLayoutId id="2147484713" r:id="rId2"/>
    <p:sldLayoutId id="2147484714" r:id="rId3"/>
    <p:sldLayoutId id="2147484715" r:id="rId4"/>
    <p:sldLayoutId id="2147484716" r:id="rId5"/>
    <p:sldLayoutId id="2147484717" r:id="rId6"/>
    <p:sldLayoutId id="2147484718" r:id="rId7"/>
    <p:sldLayoutId id="2147484719" r:id="rId8"/>
    <p:sldLayoutId id="2147484720" r:id="rId9"/>
    <p:sldLayoutId id="2147484721" r:id="rId10"/>
    <p:sldLayoutId id="214748472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0" y="1600201"/>
            <a:ext cx="9144000" cy="1981199"/>
          </a:xfrm>
        </p:spPr>
        <p:txBody>
          <a:bodyPr/>
          <a:lstStyle/>
          <a:p>
            <a:pPr eaLnBrk="1" hangingPunct="1"/>
            <a:r>
              <a:rPr lang="en-US" sz="3600" dirty="0"/>
              <a:t>Definitions and Concepts of </a:t>
            </a:r>
            <a:br>
              <a:rPr lang="en-US" sz="3600" dirty="0"/>
            </a:br>
            <a:r>
              <a:rPr lang="en-US" sz="3600" dirty="0"/>
              <a:t>Monitoring, Supervision, Mentoring and Evaluation</a:t>
            </a:r>
            <a:endParaRPr lang="en-US" altLang="en-US" sz="2000" i="1" dirty="0"/>
          </a:p>
        </p:txBody>
      </p:sp>
      <p:sp>
        <p:nvSpPr>
          <p:cNvPr id="7171" name="Rectangle 3"/>
          <p:cNvSpPr>
            <a:spLocks noGrp="1" noChangeArrowheads="1"/>
          </p:cNvSpPr>
          <p:nvPr>
            <p:ph type="subTitle" idx="1"/>
          </p:nvPr>
        </p:nvSpPr>
        <p:spPr>
          <a:xfrm>
            <a:off x="2209800" y="5105400"/>
            <a:ext cx="6400800" cy="1219200"/>
          </a:xfrm>
        </p:spPr>
        <p:txBody>
          <a:bodyPr/>
          <a:lstStyle/>
          <a:p>
            <a:pPr algn="r" eaLnBrk="1" hangingPunct="1">
              <a:spcBef>
                <a:spcPct val="0"/>
              </a:spcBef>
            </a:pPr>
            <a:r>
              <a:rPr lang="en-US" sz="2000" dirty="0">
                <a:latin typeface="Calibri" panose="020F0502020204030204" pitchFamily="34" charset="0"/>
              </a:rPr>
              <a:t>Arshad Mahmood PhD</a:t>
            </a:r>
          </a:p>
          <a:p>
            <a:pPr algn="r" eaLnBrk="1" hangingPunct="1">
              <a:spcBef>
                <a:spcPct val="0"/>
              </a:spcBef>
            </a:pPr>
            <a:r>
              <a:rPr lang="en-US" sz="2000" dirty="0">
                <a:latin typeface="Calibri" panose="020F0502020204030204" pitchFamily="34" charset="0"/>
              </a:rPr>
              <a:t>Director M&amp;E</a:t>
            </a:r>
          </a:p>
          <a:p>
            <a:pPr algn="r" eaLnBrk="1" hangingPunct="1">
              <a:spcBef>
                <a:spcPct val="0"/>
              </a:spcBef>
            </a:pPr>
            <a:r>
              <a:rPr lang="en-US" sz="2000" dirty="0">
                <a:latin typeface="Calibri" panose="020F0502020204030204" pitchFamily="34" charset="0"/>
              </a:rPr>
              <a:t>Health Systems Strengthening &amp; Service Delivery Activity</a:t>
            </a:r>
          </a:p>
        </p:txBody>
      </p:sp>
      <p:sp>
        <p:nvSpPr>
          <p:cNvPr id="4" name="Rectangle 2"/>
          <p:cNvSpPr txBox="1">
            <a:spLocks noChangeArrowheads="1"/>
          </p:cNvSpPr>
          <p:nvPr/>
        </p:nvSpPr>
        <p:spPr bwMode="auto">
          <a:xfrm>
            <a:off x="0" y="3886200"/>
            <a:ext cx="9144000" cy="990600"/>
          </a:xfrm>
          <a:prstGeom prst="rect">
            <a:avLst/>
          </a:prstGeom>
          <a:solidFill>
            <a:srgbClr val="002A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b="1">
                <a:solidFill>
                  <a:schemeClr val="bg1"/>
                </a:solidFill>
                <a:latin typeface="Gill Sans MT" panose="020B0502020104020203" pitchFamily="34" charset="0"/>
                <a:ea typeface="+mj-ea"/>
                <a:cs typeface="+mj-cs"/>
              </a:defRPr>
            </a:lvl1pPr>
            <a:lvl2pPr algn="ctr" defTabSz="457200" rtl="0" eaLnBrk="0" fontAlgn="base" hangingPunct="0">
              <a:spcBef>
                <a:spcPct val="0"/>
              </a:spcBef>
              <a:spcAft>
                <a:spcPct val="0"/>
              </a:spcAft>
              <a:defRPr sz="4400" b="1">
                <a:solidFill>
                  <a:schemeClr val="tx1"/>
                </a:solidFill>
                <a:latin typeface="Century Gothic" pitchFamily="34" charset="0"/>
              </a:defRPr>
            </a:lvl2pPr>
            <a:lvl3pPr algn="ctr" defTabSz="457200" rtl="0" eaLnBrk="0" fontAlgn="base" hangingPunct="0">
              <a:spcBef>
                <a:spcPct val="0"/>
              </a:spcBef>
              <a:spcAft>
                <a:spcPct val="0"/>
              </a:spcAft>
              <a:defRPr sz="4400" b="1">
                <a:solidFill>
                  <a:schemeClr val="tx1"/>
                </a:solidFill>
                <a:latin typeface="Century Gothic" pitchFamily="34" charset="0"/>
              </a:defRPr>
            </a:lvl3pPr>
            <a:lvl4pPr algn="ctr" defTabSz="457200" rtl="0" eaLnBrk="0" fontAlgn="base" hangingPunct="0">
              <a:spcBef>
                <a:spcPct val="0"/>
              </a:spcBef>
              <a:spcAft>
                <a:spcPct val="0"/>
              </a:spcAft>
              <a:defRPr sz="4400" b="1">
                <a:solidFill>
                  <a:schemeClr val="tx1"/>
                </a:solidFill>
                <a:latin typeface="Century Gothic" pitchFamily="34" charset="0"/>
              </a:defRPr>
            </a:lvl4pPr>
            <a:lvl5pPr algn="ctr" defTabSz="457200" rtl="0" eaLnBrk="0" fontAlgn="base" hangingPunct="0">
              <a:spcBef>
                <a:spcPct val="0"/>
              </a:spcBef>
              <a:spcAft>
                <a:spcPct val="0"/>
              </a:spcAft>
              <a:defRPr sz="4400" b="1">
                <a:solidFill>
                  <a:schemeClr val="tx1"/>
                </a:solidFill>
                <a:latin typeface="Century Gothic" pitchFamily="34" charset="0"/>
              </a:defRPr>
            </a:lvl5pPr>
            <a:lvl6pPr marL="457200" algn="ctr" defTabSz="457200" rtl="0" fontAlgn="base">
              <a:spcBef>
                <a:spcPct val="0"/>
              </a:spcBef>
              <a:spcAft>
                <a:spcPct val="0"/>
              </a:spcAft>
              <a:defRPr sz="4400" b="1">
                <a:solidFill>
                  <a:schemeClr val="tx1"/>
                </a:solidFill>
                <a:latin typeface="Century Gothic" pitchFamily="34" charset="0"/>
              </a:defRPr>
            </a:lvl6pPr>
            <a:lvl7pPr marL="914400" algn="ctr" defTabSz="457200" rtl="0" fontAlgn="base">
              <a:spcBef>
                <a:spcPct val="0"/>
              </a:spcBef>
              <a:spcAft>
                <a:spcPct val="0"/>
              </a:spcAft>
              <a:defRPr sz="4400" b="1">
                <a:solidFill>
                  <a:schemeClr val="tx1"/>
                </a:solidFill>
                <a:latin typeface="Century Gothic" pitchFamily="34" charset="0"/>
              </a:defRPr>
            </a:lvl7pPr>
            <a:lvl8pPr marL="1371600" algn="ctr" defTabSz="457200" rtl="0" fontAlgn="base">
              <a:spcBef>
                <a:spcPct val="0"/>
              </a:spcBef>
              <a:spcAft>
                <a:spcPct val="0"/>
              </a:spcAft>
              <a:defRPr sz="4400" b="1">
                <a:solidFill>
                  <a:schemeClr val="tx1"/>
                </a:solidFill>
                <a:latin typeface="Century Gothic" pitchFamily="34" charset="0"/>
              </a:defRPr>
            </a:lvl8pPr>
            <a:lvl9pPr marL="1828800" algn="ctr" defTabSz="457200" rtl="0" fontAlgn="base">
              <a:spcBef>
                <a:spcPct val="0"/>
              </a:spcBef>
              <a:spcAft>
                <a:spcPct val="0"/>
              </a:spcAft>
              <a:defRPr sz="4400" b="1">
                <a:solidFill>
                  <a:schemeClr val="tx1"/>
                </a:solidFill>
                <a:latin typeface="Century Gothic" pitchFamily="34" charset="0"/>
              </a:defRPr>
            </a:lvl9pPr>
          </a:lstStyle>
          <a:p>
            <a:r>
              <a:rPr lang="en-US" sz="2400" dirty="0"/>
              <a:t>Workshop on Monitoring and Supervisory System</a:t>
            </a:r>
          </a:p>
          <a:p>
            <a:r>
              <a:rPr lang="en-US" sz="2400" dirty="0"/>
              <a:t>Department of Health,  September 12-13, 2019</a:t>
            </a:r>
          </a:p>
        </p:txBody>
      </p:sp>
    </p:spTree>
    <p:extLst>
      <p:ext uri="{BB962C8B-B14F-4D97-AF65-F5344CB8AC3E}">
        <p14:creationId xmlns:p14="http://schemas.microsoft.com/office/powerpoint/2010/main" val="2259504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3200"/>
            <a:ext cx="8229600" cy="1143000"/>
          </a:xfrm>
          <a:solidFill>
            <a:schemeClr val="tx2">
              <a:lumMod val="75000"/>
            </a:schemeClr>
          </a:solidFill>
        </p:spPr>
        <p:txBody>
          <a:bodyPr/>
          <a:lstStyle/>
          <a:p>
            <a:r>
              <a:rPr lang="en-US" b="1" dirty="0">
                <a:solidFill>
                  <a:schemeClr val="bg1"/>
                </a:solidFill>
                <a:latin typeface="Calibri" panose="020F0502020204030204" pitchFamily="34" charset="0"/>
              </a:rPr>
              <a:t>Supervision</a:t>
            </a:r>
          </a:p>
        </p:txBody>
      </p:sp>
    </p:spTree>
    <p:extLst>
      <p:ext uri="{BB962C8B-B14F-4D97-AF65-F5344CB8AC3E}">
        <p14:creationId xmlns:p14="http://schemas.microsoft.com/office/powerpoint/2010/main" val="3130809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Supervision</a:t>
            </a:r>
          </a:p>
        </p:txBody>
      </p:sp>
      <p:sp>
        <p:nvSpPr>
          <p:cNvPr id="3" name="Content Placeholder 2"/>
          <p:cNvSpPr>
            <a:spLocks noGrp="1"/>
          </p:cNvSpPr>
          <p:nvPr>
            <p:ph idx="1"/>
          </p:nvPr>
        </p:nvSpPr>
        <p:spPr/>
        <p:txBody>
          <a:bodyPr/>
          <a:lstStyle/>
          <a:p>
            <a:pPr>
              <a:defRPr/>
            </a:pPr>
            <a:r>
              <a:rPr lang="en-US" b="1" dirty="0">
                <a:latin typeface="Calibri" panose="020F0502020204030204" pitchFamily="34" charset="0"/>
              </a:rPr>
              <a:t>A cluster of functions </a:t>
            </a:r>
            <a:r>
              <a:rPr lang="en-US" dirty="0">
                <a:latin typeface="Calibri" panose="020F0502020204030204" pitchFamily="34" charset="0"/>
              </a:rPr>
              <a:t>-- administrative, educational and supportive -- performed within the context of a positive relationship by a supervisor to direct, coordinate, enhance and evaluate the on-the-job performance of the </a:t>
            </a:r>
            <a:r>
              <a:rPr lang="en-US">
                <a:latin typeface="Calibri" panose="020F0502020204030204" pitchFamily="34" charset="0"/>
              </a:rPr>
              <a:t>supervisee(s);</a:t>
            </a:r>
            <a:endParaRPr lang="en-US" dirty="0">
              <a:latin typeface="Calibri" panose="020F0502020204030204" pitchFamily="34" charset="0"/>
            </a:endParaRPr>
          </a:p>
          <a:p>
            <a:pPr>
              <a:defRPr/>
            </a:pPr>
            <a:r>
              <a:rPr lang="en-US" dirty="0">
                <a:latin typeface="Calibri" panose="020F0502020204030204" pitchFamily="34" charset="0"/>
              </a:rPr>
              <a:t>The ultimate objective of supervision is to deliver to clients the best possible service, in accordance with agency policies and procedures.</a:t>
            </a:r>
          </a:p>
          <a:p>
            <a:pPr>
              <a:defRPr/>
            </a:pPr>
            <a:endParaRPr lang="en-US" dirty="0">
              <a:latin typeface="Calibri" panose="020F0502020204030204" pitchFamily="34" charset="0"/>
            </a:endParaRPr>
          </a:p>
          <a:p>
            <a:endParaRPr lang="en-US" dirty="0">
              <a:latin typeface="Calibri" panose="020F0502020204030204" pitchFamily="34" charset="0"/>
            </a:endParaRPr>
          </a:p>
        </p:txBody>
      </p:sp>
    </p:spTree>
    <p:extLst>
      <p:ext uri="{BB962C8B-B14F-4D97-AF65-F5344CB8AC3E}">
        <p14:creationId xmlns:p14="http://schemas.microsoft.com/office/powerpoint/2010/main" val="772541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Administrative Supervision</a:t>
            </a:r>
          </a:p>
        </p:txBody>
      </p:sp>
      <p:sp>
        <p:nvSpPr>
          <p:cNvPr id="3" name="Content Placeholder 2"/>
          <p:cNvSpPr>
            <a:spLocks noGrp="1"/>
          </p:cNvSpPr>
          <p:nvPr>
            <p:ph idx="1"/>
          </p:nvPr>
        </p:nvSpPr>
        <p:spPr>
          <a:xfrm>
            <a:off x="381000" y="1600200"/>
            <a:ext cx="8229600" cy="4525963"/>
          </a:xfrm>
        </p:spPr>
        <p:txBody>
          <a:bodyPr/>
          <a:lstStyle/>
          <a:p>
            <a:pPr>
              <a:defRPr/>
            </a:pPr>
            <a:r>
              <a:rPr lang="en-US" dirty="0">
                <a:latin typeface="Calibri" panose="020F0502020204030204" pitchFamily="34" charset="0"/>
              </a:rPr>
              <a:t>Staff recruitment and selection</a:t>
            </a:r>
          </a:p>
          <a:p>
            <a:pPr>
              <a:defRPr/>
            </a:pPr>
            <a:r>
              <a:rPr lang="en-US" dirty="0">
                <a:latin typeface="Calibri" panose="020F0502020204030204" pitchFamily="34" charset="0"/>
              </a:rPr>
              <a:t>Staff orientation and placement</a:t>
            </a:r>
          </a:p>
          <a:p>
            <a:pPr>
              <a:defRPr/>
            </a:pPr>
            <a:r>
              <a:rPr lang="en-US" dirty="0">
                <a:latin typeface="Calibri" panose="020F0502020204030204" pitchFamily="34" charset="0"/>
              </a:rPr>
              <a:t>Work planning</a:t>
            </a:r>
          </a:p>
          <a:p>
            <a:pPr>
              <a:defRPr/>
            </a:pPr>
            <a:r>
              <a:rPr lang="en-US" dirty="0">
                <a:latin typeface="Calibri" panose="020F0502020204030204" pitchFamily="34" charset="0"/>
              </a:rPr>
              <a:t>Work assignment</a:t>
            </a:r>
          </a:p>
          <a:p>
            <a:pPr>
              <a:defRPr/>
            </a:pPr>
            <a:r>
              <a:rPr lang="en-US" dirty="0">
                <a:latin typeface="Calibri" panose="020F0502020204030204" pitchFamily="34" charset="0"/>
              </a:rPr>
              <a:t>Work delegation</a:t>
            </a:r>
          </a:p>
          <a:p>
            <a:pPr>
              <a:defRPr/>
            </a:pPr>
            <a:r>
              <a:rPr lang="en-US" dirty="0">
                <a:latin typeface="Calibri" panose="020F0502020204030204" pitchFamily="34" charset="0"/>
              </a:rPr>
              <a:t>Coordination of work</a:t>
            </a:r>
          </a:p>
          <a:p>
            <a:pPr>
              <a:defRPr/>
            </a:pPr>
            <a:r>
              <a:rPr lang="en-US" dirty="0">
                <a:latin typeface="Calibri" panose="020F0502020204030204" pitchFamily="34" charset="0"/>
              </a:rPr>
              <a:t>Communication</a:t>
            </a:r>
          </a:p>
        </p:txBody>
      </p:sp>
    </p:spTree>
    <p:extLst>
      <p:ext uri="{BB962C8B-B14F-4D97-AF65-F5344CB8AC3E}">
        <p14:creationId xmlns:p14="http://schemas.microsoft.com/office/powerpoint/2010/main" val="2931254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Educational Supervision</a:t>
            </a:r>
          </a:p>
        </p:txBody>
      </p:sp>
      <p:sp>
        <p:nvSpPr>
          <p:cNvPr id="3" name="Content Placeholder 2"/>
          <p:cNvSpPr>
            <a:spLocks noGrp="1"/>
          </p:cNvSpPr>
          <p:nvPr>
            <p:ph idx="1"/>
          </p:nvPr>
        </p:nvSpPr>
        <p:spPr/>
        <p:txBody>
          <a:bodyPr/>
          <a:lstStyle/>
          <a:p>
            <a:pPr>
              <a:defRPr/>
            </a:pPr>
            <a:r>
              <a:rPr lang="en-US" dirty="0">
                <a:latin typeface="Calibri" panose="020F0502020204030204" pitchFamily="34" charset="0"/>
              </a:rPr>
              <a:t>Identification of knowledge and skills necessary to do the work</a:t>
            </a:r>
          </a:p>
          <a:p>
            <a:pPr>
              <a:defRPr/>
            </a:pPr>
            <a:r>
              <a:rPr lang="en-US" dirty="0">
                <a:latin typeface="Calibri" panose="020F0502020204030204" pitchFamily="34" charset="0"/>
              </a:rPr>
              <a:t>Provision of teaching/ training/ learning resources</a:t>
            </a:r>
          </a:p>
          <a:p>
            <a:pPr>
              <a:defRPr/>
            </a:pPr>
            <a:r>
              <a:rPr lang="en-US" dirty="0">
                <a:latin typeface="Calibri" panose="020F0502020204030204" pitchFamily="34" charset="0"/>
              </a:rPr>
              <a:t>Socialization to professional values and identity</a:t>
            </a:r>
          </a:p>
          <a:p>
            <a:endParaRPr lang="en-US" dirty="0">
              <a:latin typeface="Calibri" panose="020F0502020204030204" pitchFamily="34" charset="0"/>
            </a:endParaRPr>
          </a:p>
        </p:txBody>
      </p:sp>
    </p:spTree>
    <p:extLst>
      <p:ext uri="{BB962C8B-B14F-4D97-AF65-F5344CB8AC3E}">
        <p14:creationId xmlns:p14="http://schemas.microsoft.com/office/powerpoint/2010/main" val="2567776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Supportive Supervision </a:t>
            </a:r>
          </a:p>
        </p:txBody>
      </p:sp>
      <p:sp>
        <p:nvSpPr>
          <p:cNvPr id="3" name="Content Placeholder 2"/>
          <p:cNvSpPr>
            <a:spLocks noGrp="1"/>
          </p:cNvSpPr>
          <p:nvPr>
            <p:ph idx="1"/>
          </p:nvPr>
        </p:nvSpPr>
        <p:spPr/>
        <p:txBody>
          <a:bodyPr/>
          <a:lstStyle/>
          <a:p>
            <a:r>
              <a:rPr lang="en-US" dirty="0"/>
              <a:t>Supportive Supervision is an attitude first and a process second. </a:t>
            </a:r>
          </a:p>
          <a:p>
            <a:r>
              <a:rPr lang="en-US" dirty="0"/>
              <a:t>It is the creation of an environment that allows staff to develop professionally and enhances performance of staff regardless of current level of performance or professional expertise.</a:t>
            </a:r>
          </a:p>
        </p:txBody>
      </p:sp>
    </p:spTree>
    <p:extLst>
      <p:ext uri="{BB962C8B-B14F-4D97-AF65-F5344CB8AC3E}">
        <p14:creationId xmlns:p14="http://schemas.microsoft.com/office/powerpoint/2010/main" val="1194256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Attitude look Like? </a:t>
            </a:r>
          </a:p>
        </p:txBody>
      </p:sp>
      <p:sp>
        <p:nvSpPr>
          <p:cNvPr id="3" name="Content Placeholder 2"/>
          <p:cNvSpPr>
            <a:spLocks noGrp="1"/>
          </p:cNvSpPr>
          <p:nvPr>
            <p:ph idx="1"/>
          </p:nvPr>
        </p:nvSpPr>
        <p:spPr/>
        <p:txBody>
          <a:bodyPr/>
          <a:lstStyle/>
          <a:p>
            <a:pPr>
              <a:defRPr/>
            </a:pPr>
            <a:r>
              <a:rPr lang="en-US" sz="2400" dirty="0"/>
              <a:t>Supervisors accept a shared responsibility for employee’s professional development. </a:t>
            </a:r>
          </a:p>
          <a:p>
            <a:pPr>
              <a:defRPr/>
            </a:pPr>
            <a:r>
              <a:rPr lang="en-US" sz="2400" dirty="0"/>
              <a:t>Supervisors respect employee’s current ability and try to enhance employee performance by supporting professional development. </a:t>
            </a:r>
          </a:p>
          <a:p>
            <a:pPr>
              <a:defRPr/>
            </a:pPr>
            <a:r>
              <a:rPr lang="en-US" sz="2400" dirty="0"/>
              <a:t>Supervisors believe all employees can change and develop professionally </a:t>
            </a:r>
          </a:p>
          <a:p>
            <a:pPr>
              <a:defRPr/>
            </a:pPr>
            <a:r>
              <a:rPr lang="en-US" sz="2400" dirty="0"/>
              <a:t>Supervisors work directly with staff to set clear goals, standards and expectations </a:t>
            </a:r>
          </a:p>
          <a:p>
            <a:pPr>
              <a:defRPr/>
            </a:pPr>
            <a:r>
              <a:rPr lang="en-US" sz="2400" dirty="0"/>
              <a:t>Supervisors continuously challenge employees to achieve the highest level of performance possible. </a:t>
            </a:r>
            <a:br>
              <a:rPr lang="en-US" sz="2400" dirty="0"/>
            </a:br>
            <a:endParaRPr lang="en-US" sz="2400" dirty="0"/>
          </a:p>
          <a:p>
            <a:endParaRPr lang="en-US" sz="2400" dirty="0"/>
          </a:p>
        </p:txBody>
      </p:sp>
    </p:spTree>
    <p:extLst>
      <p:ext uri="{BB962C8B-B14F-4D97-AF65-F5344CB8AC3E}">
        <p14:creationId xmlns:p14="http://schemas.microsoft.com/office/powerpoint/2010/main" val="2840299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latin typeface="Calibri" panose="020F0502020204030204" pitchFamily="34" charset="0"/>
              </a:rPr>
              <a:t>……………..Supportive Supervision</a:t>
            </a:r>
          </a:p>
        </p:txBody>
      </p:sp>
      <p:sp>
        <p:nvSpPr>
          <p:cNvPr id="3" name="Content Placeholder 2"/>
          <p:cNvSpPr>
            <a:spLocks noGrp="1"/>
          </p:cNvSpPr>
          <p:nvPr>
            <p:ph idx="1"/>
          </p:nvPr>
        </p:nvSpPr>
        <p:spPr>
          <a:xfrm>
            <a:off x="457200" y="1447800"/>
            <a:ext cx="8229600" cy="4525963"/>
          </a:xfrm>
        </p:spPr>
        <p:txBody>
          <a:bodyPr/>
          <a:lstStyle/>
          <a:p>
            <a:pPr>
              <a:defRPr/>
            </a:pPr>
            <a:r>
              <a:rPr lang="en-US" sz="3200" dirty="0">
                <a:latin typeface="Calibri" panose="020F0502020204030204" pitchFamily="34" charset="0"/>
              </a:rPr>
              <a:t>Provides psychological and interpersonal "supplies" that strengthen capacity of worker to deal with </a:t>
            </a:r>
          </a:p>
          <a:p>
            <a:pPr lvl="1">
              <a:defRPr/>
            </a:pPr>
            <a:r>
              <a:rPr lang="en-US" sz="2800" dirty="0">
                <a:latin typeface="Calibri" panose="020F0502020204030204" pitchFamily="34" charset="0"/>
              </a:rPr>
              <a:t>Job demands</a:t>
            </a:r>
          </a:p>
          <a:p>
            <a:pPr lvl="1">
              <a:defRPr/>
            </a:pPr>
            <a:r>
              <a:rPr lang="en-US" sz="2800" dirty="0">
                <a:latin typeface="Calibri" panose="020F0502020204030204" pitchFamily="34" charset="0"/>
              </a:rPr>
              <a:t>Job stresses</a:t>
            </a:r>
          </a:p>
          <a:p>
            <a:pPr lvl="1">
              <a:defRPr/>
            </a:pPr>
            <a:r>
              <a:rPr lang="en-US" sz="2800" dirty="0">
                <a:latin typeface="Calibri" panose="020F0502020204030204" pitchFamily="34" charset="0"/>
              </a:rPr>
              <a:t>Workplace tensions</a:t>
            </a:r>
          </a:p>
          <a:p>
            <a:pPr lvl="2">
              <a:defRPr/>
            </a:pPr>
            <a:r>
              <a:rPr lang="en-US" sz="2400" dirty="0">
                <a:latin typeface="Calibri" panose="020F0502020204030204" pitchFamily="34" charset="0"/>
              </a:rPr>
              <a:t>Reassurance</a:t>
            </a:r>
          </a:p>
          <a:p>
            <a:pPr lvl="2">
              <a:defRPr/>
            </a:pPr>
            <a:r>
              <a:rPr lang="en-US" sz="2400" dirty="0">
                <a:latin typeface="Calibri" panose="020F0502020204030204" pitchFamily="34" charset="0"/>
              </a:rPr>
              <a:t>Encouragement</a:t>
            </a:r>
          </a:p>
          <a:p>
            <a:pPr lvl="2">
              <a:defRPr/>
            </a:pPr>
            <a:r>
              <a:rPr lang="en-US" sz="2400" dirty="0">
                <a:latin typeface="Calibri" panose="020F0502020204030204" pitchFamily="34" charset="0"/>
              </a:rPr>
              <a:t>Recognition</a:t>
            </a:r>
          </a:p>
          <a:p>
            <a:pPr lvl="2">
              <a:defRPr/>
            </a:pPr>
            <a:r>
              <a:rPr lang="en-US" sz="2400" dirty="0">
                <a:latin typeface="Calibri" panose="020F0502020204030204" pitchFamily="34" charset="0"/>
              </a:rPr>
              <a:t>Approval</a:t>
            </a:r>
          </a:p>
          <a:p>
            <a:endParaRPr lang="en-US" sz="3200" dirty="0">
              <a:latin typeface="Calibri" panose="020F0502020204030204" pitchFamily="34" charset="0"/>
            </a:endParaRPr>
          </a:p>
        </p:txBody>
      </p:sp>
    </p:spTree>
    <p:extLst>
      <p:ext uri="{BB962C8B-B14F-4D97-AF65-F5344CB8AC3E}">
        <p14:creationId xmlns:p14="http://schemas.microsoft.com/office/powerpoint/2010/main" val="2898305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Supportive Supervision in Health </a:t>
            </a:r>
          </a:p>
        </p:txBody>
      </p:sp>
      <p:sp>
        <p:nvSpPr>
          <p:cNvPr id="3" name="Content Placeholder 2"/>
          <p:cNvSpPr>
            <a:spLocks noGrp="1"/>
          </p:cNvSpPr>
          <p:nvPr>
            <p:ph idx="1"/>
          </p:nvPr>
        </p:nvSpPr>
        <p:spPr>
          <a:xfrm>
            <a:off x="457200" y="1447800"/>
            <a:ext cx="8305800" cy="4800600"/>
          </a:xfrm>
        </p:spPr>
        <p:txBody>
          <a:bodyPr/>
          <a:lstStyle/>
          <a:p>
            <a:r>
              <a:rPr lang="en-US" sz="2500" dirty="0"/>
              <a:t>Supportive supervision is a process that promotes quality at all levels of the health system by:</a:t>
            </a:r>
          </a:p>
          <a:p>
            <a:pPr lvl="1"/>
            <a:r>
              <a:rPr lang="en-US" sz="2100" dirty="0"/>
              <a:t>Strengthening relationships within the system </a:t>
            </a:r>
          </a:p>
          <a:p>
            <a:pPr lvl="1"/>
            <a:r>
              <a:rPr lang="en-US" sz="2100" dirty="0"/>
              <a:t>Focusing on the identification and resolution of problems</a:t>
            </a:r>
          </a:p>
          <a:p>
            <a:pPr lvl="1"/>
            <a:r>
              <a:rPr lang="en-US" sz="2100" dirty="0"/>
              <a:t>Optimizing the allocation of resources </a:t>
            </a:r>
          </a:p>
          <a:p>
            <a:pPr lvl="1"/>
            <a:r>
              <a:rPr lang="en-US" sz="2100" dirty="0"/>
              <a:t>Promoting high standards </a:t>
            </a:r>
          </a:p>
          <a:p>
            <a:pPr lvl="1"/>
            <a:r>
              <a:rPr lang="en-US" sz="2100" dirty="0"/>
              <a:t>Team work and better two-way communication</a:t>
            </a:r>
          </a:p>
          <a:p>
            <a:r>
              <a:rPr lang="en-US" sz="2500" dirty="0"/>
              <a:t>Supportive supervision involves directing and supporting service providers in order to enhance their skills, knowledge and abilities to improve health outcomes for their patients.</a:t>
            </a:r>
          </a:p>
        </p:txBody>
      </p:sp>
    </p:spTree>
    <p:extLst>
      <p:ext uri="{BB962C8B-B14F-4D97-AF65-F5344CB8AC3E}">
        <p14:creationId xmlns:p14="http://schemas.microsoft.com/office/powerpoint/2010/main" val="3798196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Mentoring</a:t>
            </a:r>
          </a:p>
        </p:txBody>
      </p:sp>
      <p:sp>
        <p:nvSpPr>
          <p:cNvPr id="3" name="Content Placeholder 2"/>
          <p:cNvSpPr>
            <a:spLocks noGrp="1"/>
          </p:cNvSpPr>
          <p:nvPr>
            <p:ph idx="1"/>
          </p:nvPr>
        </p:nvSpPr>
        <p:spPr/>
        <p:txBody>
          <a:bodyPr/>
          <a:lstStyle/>
          <a:p>
            <a:pPr marL="0" indent="0" algn="ctr">
              <a:buNone/>
            </a:pPr>
            <a:r>
              <a:rPr lang="en-US" sz="3200" dirty="0">
                <a:latin typeface="Calibri" panose="020F0502020204030204" pitchFamily="34" charset="0"/>
              </a:rPr>
              <a:t>According to the WHO, mentoring is a “system of practical training and consultation that fosters ongoing professional development to yield sustainable high-quality clinical/technical care outcomes. Mentors need to be experienced, practicing clinicians/managers in their own right, with strong teaching skills” (WHO, 2006).</a:t>
            </a:r>
          </a:p>
        </p:txBody>
      </p:sp>
    </p:spTree>
    <p:extLst>
      <p:ext uri="{BB962C8B-B14F-4D97-AF65-F5344CB8AC3E}">
        <p14:creationId xmlns:p14="http://schemas.microsoft.com/office/powerpoint/2010/main" val="2183104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r>
              <a:rPr lang="en-US" dirty="0"/>
              <a:t>Mentoring: Clinical Services </a:t>
            </a:r>
          </a:p>
        </p:txBody>
      </p:sp>
      <p:sp>
        <p:nvSpPr>
          <p:cNvPr id="3" name="Content Placeholder 2"/>
          <p:cNvSpPr>
            <a:spLocks noGrp="1"/>
          </p:cNvSpPr>
          <p:nvPr>
            <p:ph idx="1"/>
          </p:nvPr>
        </p:nvSpPr>
        <p:spPr>
          <a:xfrm>
            <a:off x="457200" y="1447800"/>
            <a:ext cx="8229600" cy="4525963"/>
          </a:xfrm>
        </p:spPr>
        <p:txBody>
          <a:bodyPr/>
          <a:lstStyle/>
          <a:p>
            <a:r>
              <a:rPr lang="en-US" sz="2400" dirty="0"/>
              <a:t>Supporting decentralized delivery of health services high-quality care at all levels;</a:t>
            </a:r>
          </a:p>
          <a:p>
            <a:r>
              <a:rPr lang="en-US" sz="2400" dirty="0"/>
              <a:t>Supporting the application of classroom learning to clinical care;</a:t>
            </a:r>
          </a:p>
          <a:p>
            <a:r>
              <a:rPr lang="en-US" sz="2400" dirty="0"/>
              <a:t>Maintaining and progressively improving the quality of clinical care;</a:t>
            </a:r>
          </a:p>
          <a:p>
            <a:r>
              <a:rPr lang="en-US" sz="2400" dirty="0"/>
              <a:t>Building the capacity of health care workers to manage unfamiliar or complicated cases; and</a:t>
            </a:r>
          </a:p>
          <a:p>
            <a:r>
              <a:rPr lang="en-US" sz="2400" dirty="0"/>
              <a:t>Improving the motivation of health care workers by providing effective technical support.</a:t>
            </a:r>
          </a:p>
          <a:p>
            <a:endParaRPr lang="en-US" sz="2400" dirty="0"/>
          </a:p>
        </p:txBody>
      </p:sp>
    </p:spTree>
    <p:extLst>
      <p:ext uri="{BB962C8B-B14F-4D97-AF65-F5344CB8AC3E}">
        <p14:creationId xmlns:p14="http://schemas.microsoft.com/office/powerpoint/2010/main" val="2039659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a:t>Contents</a:t>
            </a:r>
          </a:p>
        </p:txBody>
      </p:sp>
      <p:sp>
        <p:nvSpPr>
          <p:cNvPr id="3" name="Content Placeholder 2"/>
          <p:cNvSpPr>
            <a:spLocks noGrp="1"/>
          </p:cNvSpPr>
          <p:nvPr>
            <p:ph idx="1"/>
          </p:nvPr>
        </p:nvSpPr>
        <p:spPr>
          <a:xfrm>
            <a:off x="304800" y="1447800"/>
            <a:ext cx="8763000" cy="4678363"/>
          </a:xfrm>
        </p:spPr>
        <p:txBody>
          <a:bodyPr/>
          <a:lstStyle/>
          <a:p>
            <a:pPr eaLnBrk="1" hangingPunct="1">
              <a:lnSpc>
                <a:spcPct val="90000"/>
              </a:lnSpc>
              <a:defRPr/>
            </a:pPr>
            <a:r>
              <a:rPr lang="en-US" sz="3200" dirty="0">
                <a:latin typeface="Calibri" panose="020F0502020204030204" pitchFamily="34" charset="0"/>
              </a:rPr>
              <a:t>Definitions of Monitoring and Evaluation </a:t>
            </a:r>
          </a:p>
          <a:p>
            <a:pPr eaLnBrk="1" hangingPunct="1">
              <a:lnSpc>
                <a:spcPct val="90000"/>
              </a:lnSpc>
              <a:defRPr/>
            </a:pPr>
            <a:r>
              <a:rPr lang="en-US" sz="3200" dirty="0">
                <a:latin typeface="Calibri" panose="020F0502020204030204" pitchFamily="34" charset="0"/>
              </a:rPr>
              <a:t>Distinguish between Monitoring &amp; Evaluation</a:t>
            </a:r>
          </a:p>
          <a:p>
            <a:pPr eaLnBrk="1" hangingPunct="1">
              <a:lnSpc>
                <a:spcPct val="90000"/>
              </a:lnSpc>
              <a:defRPr/>
            </a:pPr>
            <a:r>
              <a:rPr lang="en-US" sz="3200" dirty="0">
                <a:latin typeface="Calibri" panose="020F0502020204030204" pitchFamily="34" charset="0"/>
              </a:rPr>
              <a:t>Distinguish between Monitoring &amp; Supervision; Supervision &amp; Mentoring</a:t>
            </a:r>
          </a:p>
          <a:p>
            <a:pPr eaLnBrk="1" hangingPunct="1">
              <a:lnSpc>
                <a:spcPct val="90000"/>
              </a:lnSpc>
              <a:defRPr/>
            </a:pPr>
            <a:r>
              <a:rPr lang="en-US" sz="3200" dirty="0">
                <a:latin typeface="Calibri" panose="020F0502020204030204" pitchFamily="34" charset="0"/>
              </a:rPr>
              <a:t>Types of Monitoring</a:t>
            </a:r>
          </a:p>
          <a:p>
            <a:pPr eaLnBrk="1" hangingPunct="1">
              <a:lnSpc>
                <a:spcPct val="90000"/>
              </a:lnSpc>
              <a:defRPr/>
            </a:pPr>
            <a:r>
              <a:rPr lang="en-US" sz="3200" dirty="0">
                <a:latin typeface="Calibri" panose="020F0502020204030204" pitchFamily="34" charset="0"/>
              </a:rPr>
              <a:t>Types of Supervision</a:t>
            </a:r>
          </a:p>
          <a:p>
            <a:pPr eaLnBrk="1" hangingPunct="1">
              <a:lnSpc>
                <a:spcPct val="90000"/>
              </a:lnSpc>
              <a:defRPr/>
            </a:pPr>
            <a:r>
              <a:rPr lang="en-US" sz="3200" dirty="0">
                <a:latin typeface="Calibri" panose="020F0502020204030204" pitchFamily="34" charset="0"/>
              </a:rPr>
              <a:t>Types of Evaluation</a:t>
            </a:r>
          </a:p>
          <a:p>
            <a:pPr eaLnBrk="1" hangingPunct="1">
              <a:lnSpc>
                <a:spcPct val="90000"/>
              </a:lnSpc>
              <a:defRPr/>
            </a:pPr>
            <a:r>
              <a:rPr lang="en-US" sz="3200" dirty="0">
                <a:latin typeface="Calibri" panose="020F0502020204030204" pitchFamily="34" charset="0"/>
              </a:rPr>
              <a:t>What monitoring and evaluation have in common</a:t>
            </a:r>
          </a:p>
          <a:p>
            <a:endParaRPr lang="en-US" sz="3200" dirty="0"/>
          </a:p>
        </p:txBody>
      </p:sp>
    </p:spTree>
    <p:extLst>
      <p:ext uri="{BB962C8B-B14F-4D97-AF65-F5344CB8AC3E}">
        <p14:creationId xmlns:p14="http://schemas.microsoft.com/office/powerpoint/2010/main" val="2040280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rPr>
              <a:t>Distinguishing between</a:t>
            </a:r>
            <a:r>
              <a:rPr lang="en-GB" altLang="en-US" dirty="0">
                <a:solidFill>
                  <a:schemeClr val="bg1"/>
                </a:solidFill>
              </a:rPr>
              <a:t> </a:t>
            </a:r>
            <a:br>
              <a:rPr lang="en-GB" altLang="en-US" dirty="0">
                <a:solidFill>
                  <a:schemeClr val="bg1"/>
                </a:solidFill>
              </a:rPr>
            </a:br>
            <a:r>
              <a:rPr lang="en-GB" altLang="en-US" dirty="0">
                <a:solidFill>
                  <a:schemeClr val="bg1"/>
                </a:solidFill>
              </a:rPr>
              <a:t>Monitoring and Evaluation</a:t>
            </a:r>
            <a:r>
              <a:rPr lang="en-US" altLang="en-US" dirty="0">
                <a:solidFill>
                  <a:schemeClr val="bg1"/>
                </a:solidFill>
              </a:rPr>
              <a:t> </a:t>
            </a:r>
            <a:endParaRPr lang="en-US" dirty="0"/>
          </a:p>
        </p:txBody>
      </p:sp>
      <p:sp>
        <p:nvSpPr>
          <p:cNvPr id="3" name="Text Placeholder 2"/>
          <p:cNvSpPr>
            <a:spLocks noGrp="1"/>
          </p:cNvSpPr>
          <p:nvPr>
            <p:ph type="body" idx="1"/>
          </p:nvPr>
        </p:nvSpPr>
        <p:spPr>
          <a:solidFill>
            <a:srgbClr val="C00000"/>
          </a:solidFill>
        </p:spPr>
        <p:txBody>
          <a:bodyPr anchor="ctr" anchorCtr="0"/>
          <a:lstStyle/>
          <a:p>
            <a:pPr algn="ctr"/>
            <a:r>
              <a:rPr lang="en-US" altLang="en-US" dirty="0">
                <a:solidFill>
                  <a:schemeClr val="bg1"/>
                </a:solidFill>
              </a:rPr>
              <a:t>Supportive Supervision</a:t>
            </a:r>
          </a:p>
        </p:txBody>
      </p:sp>
      <p:sp>
        <p:nvSpPr>
          <p:cNvPr id="4" name="Content Placeholder 3"/>
          <p:cNvSpPr>
            <a:spLocks noGrp="1"/>
          </p:cNvSpPr>
          <p:nvPr>
            <p:ph sz="half" idx="2"/>
          </p:nvPr>
        </p:nvSpPr>
        <p:spPr>
          <a:solidFill>
            <a:schemeClr val="accent2">
              <a:lumMod val="20000"/>
              <a:lumOff val="80000"/>
            </a:schemeClr>
          </a:solidFill>
        </p:spPr>
        <p:txBody>
          <a:bodyPr/>
          <a:lstStyle/>
          <a:p>
            <a:pPr eaLnBrk="1" hangingPunct="1"/>
            <a:r>
              <a:rPr lang="en-US" sz="2000" dirty="0"/>
              <a:t>Is a regular activity </a:t>
            </a:r>
          </a:p>
          <a:p>
            <a:pPr eaLnBrk="1" hangingPunct="1"/>
            <a:r>
              <a:rPr lang="en-US" sz="2000" dirty="0"/>
              <a:t>Focuses on a systemic and programmatic total improvement </a:t>
            </a:r>
          </a:p>
          <a:p>
            <a:pPr eaLnBrk="1" hangingPunct="1"/>
            <a:r>
              <a:rPr lang="en-US" sz="2000" dirty="0"/>
              <a:t>Provides an opportunity for follow-up training to improve overall performance and solve other systemic problems that contribute to poor operations</a:t>
            </a:r>
            <a:endParaRPr lang="en-US" altLang="en-US" sz="2000" b="1" dirty="0">
              <a:latin typeface="Calibri" pitchFamily="34" charset="0"/>
            </a:endParaRPr>
          </a:p>
        </p:txBody>
      </p:sp>
      <p:sp>
        <p:nvSpPr>
          <p:cNvPr id="5" name="Text Placeholder 4"/>
          <p:cNvSpPr>
            <a:spLocks noGrp="1"/>
          </p:cNvSpPr>
          <p:nvPr>
            <p:ph type="body" sz="quarter" idx="3"/>
          </p:nvPr>
        </p:nvSpPr>
        <p:spPr>
          <a:solidFill>
            <a:schemeClr val="accent1">
              <a:lumMod val="50000"/>
            </a:schemeClr>
          </a:solidFill>
        </p:spPr>
        <p:txBody>
          <a:bodyPr anchor="ctr" anchorCtr="0"/>
          <a:lstStyle/>
          <a:p>
            <a:pPr algn="ctr"/>
            <a:r>
              <a:rPr lang="en-US" altLang="en-US" dirty="0">
                <a:solidFill>
                  <a:schemeClr val="bg1"/>
                </a:solidFill>
              </a:rPr>
              <a:t>Mentoring</a:t>
            </a:r>
          </a:p>
        </p:txBody>
      </p:sp>
      <p:sp>
        <p:nvSpPr>
          <p:cNvPr id="6" name="Content Placeholder 5"/>
          <p:cNvSpPr>
            <a:spLocks noGrp="1"/>
          </p:cNvSpPr>
          <p:nvPr>
            <p:ph sz="quarter" idx="4"/>
          </p:nvPr>
        </p:nvSpPr>
        <p:spPr>
          <a:solidFill>
            <a:schemeClr val="accent1">
              <a:lumMod val="40000"/>
              <a:lumOff val="60000"/>
            </a:schemeClr>
          </a:solidFill>
        </p:spPr>
        <p:txBody>
          <a:bodyPr/>
          <a:lstStyle/>
          <a:p>
            <a:pPr eaLnBrk="1" hangingPunct="1">
              <a:defRPr/>
            </a:pPr>
            <a:r>
              <a:rPr lang="en-US" sz="2000" dirty="0"/>
              <a:t>Is required when technical/ clinical needs arise </a:t>
            </a:r>
          </a:p>
          <a:p>
            <a:pPr eaLnBrk="1" hangingPunct="1">
              <a:defRPr/>
            </a:pPr>
            <a:r>
              <a:rPr lang="en-US" sz="2000" dirty="0"/>
              <a:t>Focuses on individual clinicians or small groups and their impact on productivity </a:t>
            </a:r>
          </a:p>
          <a:p>
            <a:pPr eaLnBrk="1" hangingPunct="1">
              <a:defRPr/>
            </a:pPr>
            <a:r>
              <a:rPr lang="en-US" sz="2000" dirty="0"/>
              <a:t>Provides individuals with on-the-job skill training for a specific area of intervention as part of continuous education and learning for professional development</a:t>
            </a:r>
          </a:p>
        </p:txBody>
      </p:sp>
      <p:sp>
        <p:nvSpPr>
          <p:cNvPr id="7" name="Title 1"/>
          <p:cNvSpPr txBox="1">
            <a:spLocks/>
          </p:cNvSpPr>
          <p:nvPr/>
        </p:nvSpPr>
        <p:spPr bwMode="auto">
          <a:xfrm>
            <a:off x="0" y="0"/>
            <a:ext cx="9144000" cy="1132114"/>
          </a:xfrm>
          <a:prstGeom prst="rect">
            <a:avLst/>
          </a:prstGeom>
          <a:solidFill>
            <a:schemeClr val="tx2">
              <a:lumMod val="75000"/>
            </a:schemeClr>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200" b="1" dirty="0">
                <a:solidFill>
                  <a:schemeClr val="bg1"/>
                </a:solidFill>
                <a:latin typeface="Calibri" pitchFamily="34" charset="0"/>
              </a:rPr>
              <a:t>Distinguishing between </a:t>
            </a:r>
            <a:br>
              <a:rPr lang="en-US" sz="3200" b="1" dirty="0">
                <a:solidFill>
                  <a:schemeClr val="bg1"/>
                </a:solidFill>
                <a:latin typeface="Calibri" pitchFamily="34" charset="0"/>
              </a:rPr>
            </a:br>
            <a:r>
              <a:rPr lang="en-US" sz="3200" b="1" dirty="0">
                <a:solidFill>
                  <a:schemeClr val="bg1"/>
                </a:solidFill>
                <a:latin typeface="Calibri" pitchFamily="34" charset="0"/>
              </a:rPr>
              <a:t>Supportive Supervision and Mentoring </a:t>
            </a:r>
            <a:endParaRPr lang="en-US" sz="3200" b="1" dirty="0">
              <a:solidFill>
                <a:schemeClr val="bg1"/>
              </a:solidFill>
            </a:endParaRPr>
          </a:p>
        </p:txBody>
      </p:sp>
    </p:spTree>
    <p:extLst>
      <p:ext uri="{BB962C8B-B14F-4D97-AF65-F5344CB8AC3E}">
        <p14:creationId xmlns:p14="http://schemas.microsoft.com/office/powerpoint/2010/main" val="3261564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rPr>
              <a:t>Distinguishing between</a:t>
            </a:r>
            <a:r>
              <a:rPr lang="en-GB" altLang="en-US" dirty="0">
                <a:solidFill>
                  <a:schemeClr val="bg1"/>
                </a:solidFill>
              </a:rPr>
              <a:t> </a:t>
            </a:r>
            <a:br>
              <a:rPr lang="en-GB" altLang="en-US" dirty="0">
                <a:solidFill>
                  <a:schemeClr val="bg1"/>
                </a:solidFill>
              </a:rPr>
            </a:br>
            <a:r>
              <a:rPr lang="en-GB" altLang="en-US" dirty="0">
                <a:solidFill>
                  <a:schemeClr val="bg1"/>
                </a:solidFill>
              </a:rPr>
              <a:t>Monitoring and Evaluation</a:t>
            </a:r>
            <a:r>
              <a:rPr lang="en-US" altLang="en-US" dirty="0">
                <a:solidFill>
                  <a:schemeClr val="bg1"/>
                </a:solidFill>
              </a:rPr>
              <a:t> </a:t>
            </a:r>
            <a:endParaRPr lang="en-US" dirty="0"/>
          </a:p>
        </p:txBody>
      </p:sp>
      <p:sp>
        <p:nvSpPr>
          <p:cNvPr id="3" name="Text Placeholder 2"/>
          <p:cNvSpPr>
            <a:spLocks noGrp="1"/>
          </p:cNvSpPr>
          <p:nvPr>
            <p:ph type="body" idx="1"/>
          </p:nvPr>
        </p:nvSpPr>
        <p:spPr>
          <a:solidFill>
            <a:srgbClr val="C00000"/>
          </a:solidFill>
        </p:spPr>
        <p:txBody>
          <a:bodyPr anchor="ctr" anchorCtr="0"/>
          <a:lstStyle/>
          <a:p>
            <a:pPr algn="ctr"/>
            <a:r>
              <a:rPr lang="en-US" altLang="en-US" dirty="0">
                <a:solidFill>
                  <a:schemeClr val="bg1"/>
                </a:solidFill>
              </a:rPr>
              <a:t>Supportive Supervision</a:t>
            </a:r>
          </a:p>
        </p:txBody>
      </p:sp>
      <p:sp>
        <p:nvSpPr>
          <p:cNvPr id="4" name="Content Placeholder 3"/>
          <p:cNvSpPr>
            <a:spLocks noGrp="1"/>
          </p:cNvSpPr>
          <p:nvPr>
            <p:ph sz="half" idx="2"/>
          </p:nvPr>
        </p:nvSpPr>
        <p:spPr>
          <a:solidFill>
            <a:schemeClr val="accent2">
              <a:lumMod val="20000"/>
              <a:lumOff val="80000"/>
            </a:schemeClr>
          </a:solidFill>
        </p:spPr>
        <p:txBody>
          <a:bodyPr/>
          <a:lstStyle/>
          <a:p>
            <a:pPr marL="0" indent="0" eaLnBrk="1" hangingPunct="1">
              <a:buNone/>
            </a:pPr>
            <a:r>
              <a:rPr lang="en-US" sz="2000" b="1" dirty="0"/>
              <a:t>Required skills: </a:t>
            </a:r>
          </a:p>
          <a:p>
            <a:pPr eaLnBrk="1" hangingPunct="1"/>
            <a:r>
              <a:rPr lang="en-US" sz="2000" dirty="0"/>
              <a:t>Comprehensive knowledge on health systems and interventions </a:t>
            </a:r>
          </a:p>
          <a:p>
            <a:pPr eaLnBrk="1" hangingPunct="1"/>
            <a:r>
              <a:rPr lang="en-US" sz="2000" dirty="0"/>
              <a:t>Leadership, managing, coaching, negotiation, advocacy, facilitation and team building skills </a:t>
            </a:r>
          </a:p>
          <a:p>
            <a:pPr eaLnBrk="1" hangingPunct="1"/>
            <a:r>
              <a:rPr lang="en-US" sz="2000" b="1" dirty="0"/>
              <a:t>Problem identification and solving </a:t>
            </a:r>
          </a:p>
          <a:p>
            <a:pPr eaLnBrk="1" hangingPunct="1"/>
            <a:r>
              <a:rPr lang="en-US" sz="2000" b="1" dirty="0"/>
              <a:t>Information/data collection, analysis and interpretation</a:t>
            </a:r>
            <a:endParaRPr lang="en-US" altLang="en-US" sz="2000" b="1" dirty="0">
              <a:latin typeface="Calibri" pitchFamily="34" charset="0"/>
            </a:endParaRPr>
          </a:p>
        </p:txBody>
      </p:sp>
      <p:sp>
        <p:nvSpPr>
          <p:cNvPr id="5" name="Text Placeholder 4"/>
          <p:cNvSpPr>
            <a:spLocks noGrp="1"/>
          </p:cNvSpPr>
          <p:nvPr>
            <p:ph type="body" sz="quarter" idx="3"/>
          </p:nvPr>
        </p:nvSpPr>
        <p:spPr>
          <a:solidFill>
            <a:schemeClr val="accent1">
              <a:lumMod val="50000"/>
            </a:schemeClr>
          </a:solidFill>
        </p:spPr>
        <p:txBody>
          <a:bodyPr anchor="ctr" anchorCtr="0"/>
          <a:lstStyle/>
          <a:p>
            <a:pPr algn="ctr"/>
            <a:r>
              <a:rPr lang="en-US" altLang="en-US" dirty="0">
                <a:solidFill>
                  <a:schemeClr val="bg1"/>
                </a:solidFill>
              </a:rPr>
              <a:t>Mentoring</a:t>
            </a:r>
          </a:p>
        </p:txBody>
      </p:sp>
      <p:sp>
        <p:nvSpPr>
          <p:cNvPr id="6" name="Content Placeholder 5"/>
          <p:cNvSpPr>
            <a:spLocks noGrp="1"/>
          </p:cNvSpPr>
          <p:nvPr>
            <p:ph sz="quarter" idx="4"/>
          </p:nvPr>
        </p:nvSpPr>
        <p:spPr>
          <a:solidFill>
            <a:schemeClr val="accent1">
              <a:lumMod val="40000"/>
              <a:lumOff val="60000"/>
            </a:schemeClr>
          </a:solidFill>
        </p:spPr>
        <p:txBody>
          <a:bodyPr/>
          <a:lstStyle/>
          <a:p>
            <a:pPr marL="0" indent="0" eaLnBrk="1" hangingPunct="1">
              <a:buNone/>
              <a:defRPr/>
            </a:pPr>
            <a:r>
              <a:rPr lang="en-US" sz="2000" b="1" dirty="0"/>
              <a:t>Required skills: </a:t>
            </a:r>
          </a:p>
          <a:p>
            <a:pPr eaLnBrk="1" hangingPunct="1">
              <a:defRPr/>
            </a:pPr>
            <a:r>
              <a:rPr lang="en-US" sz="2000" dirty="0"/>
              <a:t>Rich technical/clinical knowledge and skills in a specific intervention </a:t>
            </a:r>
          </a:p>
          <a:p>
            <a:pPr eaLnBrk="1" hangingPunct="1">
              <a:defRPr/>
            </a:pPr>
            <a:r>
              <a:rPr lang="en-US" sz="2000" dirty="0"/>
              <a:t>Coaching, negotiation and facilitation skills </a:t>
            </a:r>
          </a:p>
          <a:p>
            <a:pPr eaLnBrk="1" hangingPunct="1">
              <a:defRPr/>
            </a:pPr>
            <a:r>
              <a:rPr lang="en-US" sz="2000" b="1" dirty="0"/>
              <a:t>Problem identification and solving </a:t>
            </a:r>
          </a:p>
          <a:p>
            <a:pPr eaLnBrk="1" hangingPunct="1">
              <a:defRPr/>
            </a:pPr>
            <a:r>
              <a:rPr lang="en-US" sz="2000" b="1" dirty="0"/>
              <a:t>Information/data collection, analysis and interpretation</a:t>
            </a:r>
          </a:p>
        </p:txBody>
      </p:sp>
      <p:sp>
        <p:nvSpPr>
          <p:cNvPr id="7" name="Title 1"/>
          <p:cNvSpPr txBox="1">
            <a:spLocks/>
          </p:cNvSpPr>
          <p:nvPr/>
        </p:nvSpPr>
        <p:spPr bwMode="auto">
          <a:xfrm>
            <a:off x="0" y="0"/>
            <a:ext cx="9144000" cy="1132114"/>
          </a:xfrm>
          <a:prstGeom prst="rect">
            <a:avLst/>
          </a:prstGeom>
          <a:solidFill>
            <a:schemeClr val="tx2">
              <a:lumMod val="75000"/>
            </a:schemeClr>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200" b="1" dirty="0">
                <a:solidFill>
                  <a:schemeClr val="bg1"/>
                </a:solidFill>
                <a:latin typeface="Calibri" pitchFamily="34" charset="0"/>
              </a:rPr>
              <a:t>Distinguishing between </a:t>
            </a:r>
            <a:br>
              <a:rPr lang="en-US" sz="3200" b="1" dirty="0">
                <a:solidFill>
                  <a:schemeClr val="bg1"/>
                </a:solidFill>
                <a:latin typeface="Calibri" pitchFamily="34" charset="0"/>
              </a:rPr>
            </a:br>
            <a:r>
              <a:rPr lang="en-US" sz="3200" b="1" dirty="0">
                <a:solidFill>
                  <a:schemeClr val="bg1"/>
                </a:solidFill>
                <a:latin typeface="Calibri" pitchFamily="34" charset="0"/>
              </a:rPr>
              <a:t>Supportive Supervision and Mentoring </a:t>
            </a:r>
            <a:endParaRPr lang="en-US" sz="3200" b="1" dirty="0">
              <a:solidFill>
                <a:schemeClr val="bg1"/>
              </a:solidFill>
            </a:endParaRPr>
          </a:p>
        </p:txBody>
      </p:sp>
    </p:spTree>
    <p:extLst>
      <p:ext uri="{BB962C8B-B14F-4D97-AF65-F5344CB8AC3E}">
        <p14:creationId xmlns:p14="http://schemas.microsoft.com/office/powerpoint/2010/main" val="4263214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Monitoring </a:t>
            </a:r>
          </a:p>
        </p:txBody>
      </p:sp>
      <p:sp>
        <p:nvSpPr>
          <p:cNvPr id="3" name="Content Placeholder 2"/>
          <p:cNvSpPr>
            <a:spLocks noGrp="1"/>
          </p:cNvSpPr>
          <p:nvPr>
            <p:ph idx="1"/>
          </p:nvPr>
        </p:nvSpPr>
        <p:spPr/>
        <p:txBody>
          <a:bodyPr/>
          <a:lstStyle/>
          <a:p>
            <a:pPr eaLnBrk="1" hangingPunct="1">
              <a:defRPr/>
            </a:pPr>
            <a:r>
              <a:rPr lang="en-US" sz="3200" b="1" dirty="0">
                <a:latin typeface="Calibri" panose="020F0502020204030204" pitchFamily="34" charset="0"/>
              </a:rPr>
              <a:t>Desk Monitoring:</a:t>
            </a:r>
            <a:r>
              <a:rPr lang="en-US" sz="3200" dirty="0">
                <a:latin typeface="Calibri" panose="020F0502020204030204" pitchFamily="34" charset="0"/>
              </a:rPr>
              <a:t> Off-site monitoring by the staff – reporting progress regularly and compiling reports manually and with computers;</a:t>
            </a:r>
          </a:p>
          <a:p>
            <a:pPr eaLnBrk="1" hangingPunct="1">
              <a:defRPr/>
            </a:pPr>
            <a:r>
              <a:rPr lang="en-US" sz="3200" b="1" dirty="0">
                <a:latin typeface="Calibri" panose="020F0502020204030204" pitchFamily="34" charset="0"/>
              </a:rPr>
              <a:t>Field Monitoring:</a:t>
            </a:r>
            <a:r>
              <a:rPr lang="en-US" sz="3200" dirty="0">
                <a:latin typeface="Calibri" panose="020F0502020204030204" pitchFamily="34" charset="0"/>
              </a:rPr>
              <a:t> On site monitoring by the staff – field visits to collect data on pre-designed formats; </a:t>
            </a:r>
          </a:p>
          <a:p>
            <a:endParaRPr lang="en-US" sz="3200" dirty="0">
              <a:latin typeface="Calibri" panose="020F0502020204030204" pitchFamily="34" charset="0"/>
            </a:endParaRPr>
          </a:p>
        </p:txBody>
      </p:sp>
    </p:spTree>
    <p:extLst>
      <p:ext uri="{BB962C8B-B14F-4D97-AF65-F5344CB8AC3E}">
        <p14:creationId xmlns:p14="http://schemas.microsoft.com/office/powerpoint/2010/main" val="3575180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85C1E7-9D43-4B14-BD43-F7AB0DE1ABF8}"/>
              </a:ext>
            </a:extLst>
          </p:cNvPr>
          <p:cNvSpPr>
            <a:spLocks noGrp="1"/>
          </p:cNvSpPr>
          <p:nvPr>
            <p:ph idx="1"/>
          </p:nvPr>
        </p:nvSpPr>
        <p:spPr>
          <a:xfrm>
            <a:off x="152400" y="1371600"/>
            <a:ext cx="8956040" cy="4525963"/>
          </a:xfrm>
        </p:spPr>
        <p:txBody>
          <a:bodyPr/>
          <a:lstStyle/>
          <a:p>
            <a:pPr eaLnBrk="1" hangingPunct="1">
              <a:lnSpc>
                <a:spcPct val="115000"/>
              </a:lnSpc>
              <a:defRPr/>
            </a:pPr>
            <a:r>
              <a:rPr lang="en-US" sz="3200" dirty="0"/>
              <a:t>Recording, Reporting and Feedback</a:t>
            </a:r>
            <a:endParaRPr lang="en-US" sz="3600" b="1" dirty="0"/>
          </a:p>
          <a:p>
            <a:pPr lvl="1" eaLnBrk="1" hangingPunct="1">
              <a:lnSpc>
                <a:spcPct val="115000"/>
              </a:lnSpc>
              <a:defRPr/>
            </a:pPr>
            <a:r>
              <a:rPr lang="en-US" sz="2800" dirty="0"/>
              <a:t>Recording of Activities at the grass-root level;</a:t>
            </a:r>
          </a:p>
          <a:p>
            <a:pPr lvl="1" eaLnBrk="1" hangingPunct="1">
              <a:lnSpc>
                <a:spcPct val="115000"/>
              </a:lnSpc>
              <a:defRPr/>
            </a:pPr>
            <a:r>
              <a:rPr lang="en-US" sz="2800" dirty="0"/>
              <a:t>Reporting the activities to higher in Hierarchy until reached to the decision making level;</a:t>
            </a:r>
          </a:p>
          <a:p>
            <a:pPr lvl="1" eaLnBrk="1" hangingPunct="1">
              <a:lnSpc>
                <a:spcPct val="115000"/>
              </a:lnSpc>
              <a:defRPr/>
            </a:pPr>
            <a:r>
              <a:rPr lang="en-US" altLang="en-US" sz="2800" dirty="0"/>
              <a:t>Monthly Review of MIS reports </a:t>
            </a:r>
          </a:p>
          <a:p>
            <a:pPr lvl="1" eaLnBrk="1" hangingPunct="1">
              <a:lnSpc>
                <a:spcPct val="115000"/>
              </a:lnSpc>
              <a:defRPr/>
            </a:pPr>
            <a:r>
              <a:rPr lang="en-US" sz="2800" dirty="0"/>
              <a:t>Feedback to grass-root level workers regarding:</a:t>
            </a:r>
          </a:p>
          <a:p>
            <a:pPr lvl="2" eaLnBrk="1" hangingPunct="1">
              <a:lnSpc>
                <a:spcPct val="115000"/>
              </a:lnSpc>
              <a:defRPr/>
            </a:pPr>
            <a:r>
              <a:rPr lang="en-US" sz="2400" b="1" dirty="0"/>
              <a:t>Appreciations on their Achievements</a:t>
            </a:r>
          </a:p>
          <a:p>
            <a:pPr lvl="2" eaLnBrk="1" hangingPunct="1">
              <a:lnSpc>
                <a:spcPct val="115000"/>
              </a:lnSpc>
              <a:defRPr/>
            </a:pPr>
            <a:r>
              <a:rPr lang="en-US" sz="2400" b="1" dirty="0"/>
              <a:t>Suggestions to Improve the Performance</a:t>
            </a:r>
          </a:p>
          <a:p>
            <a:endParaRPr lang="en-US" dirty="0"/>
          </a:p>
        </p:txBody>
      </p:sp>
      <p:sp>
        <p:nvSpPr>
          <p:cNvPr id="4" name="Title 1">
            <a:extLst>
              <a:ext uri="{FF2B5EF4-FFF2-40B4-BE49-F238E27FC236}">
                <a16:creationId xmlns:a16="http://schemas.microsoft.com/office/drawing/2014/main" id="{E0989E73-C886-4EF9-B924-E497480045C5}"/>
              </a:ext>
            </a:extLst>
          </p:cNvPr>
          <p:cNvSpPr>
            <a:spLocks noGrp="1"/>
          </p:cNvSpPr>
          <p:nvPr>
            <p:ph type="title"/>
          </p:nvPr>
        </p:nvSpPr>
        <p:spPr>
          <a:xfrm>
            <a:off x="-35560" y="0"/>
            <a:ext cx="9144000" cy="1143000"/>
          </a:xfrm>
        </p:spPr>
        <p:txBody>
          <a:bodyPr/>
          <a:lstStyle/>
          <a:p>
            <a:r>
              <a:rPr lang="en-US" dirty="0"/>
              <a:t>Desk Monitoring </a:t>
            </a:r>
          </a:p>
        </p:txBody>
      </p:sp>
    </p:spTree>
    <p:extLst>
      <p:ext uri="{BB962C8B-B14F-4D97-AF65-F5344CB8AC3E}">
        <p14:creationId xmlns:p14="http://schemas.microsoft.com/office/powerpoint/2010/main" val="3203071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Field Monitoring</a:t>
            </a:r>
            <a:endParaRPr lang="en-US" dirty="0"/>
          </a:p>
        </p:txBody>
      </p:sp>
      <p:sp>
        <p:nvSpPr>
          <p:cNvPr id="3" name="Content Placeholder 2"/>
          <p:cNvSpPr>
            <a:spLocks noGrp="1"/>
          </p:cNvSpPr>
          <p:nvPr>
            <p:ph idx="1"/>
          </p:nvPr>
        </p:nvSpPr>
        <p:spPr>
          <a:xfrm>
            <a:off x="457200" y="1646237"/>
            <a:ext cx="8229600" cy="4525963"/>
          </a:xfrm>
        </p:spPr>
        <p:txBody>
          <a:bodyPr/>
          <a:lstStyle/>
          <a:p>
            <a:r>
              <a:rPr lang="en-US" altLang="en-US" dirty="0"/>
              <a:t>Physically visiting the activity sites to observe h</a:t>
            </a:r>
            <a:r>
              <a:rPr lang="en-US" altLang="en-US" dirty="0">
                <a:latin typeface="Calibri" pitchFamily="34" charset="0"/>
                <a:cs typeface="Times New Roman" pitchFamily="18" charset="0"/>
              </a:rPr>
              <a:t>ow well the program is working</a:t>
            </a:r>
            <a:endParaRPr lang="en-US" altLang="en-US" dirty="0"/>
          </a:p>
          <a:p>
            <a:r>
              <a:rPr lang="en-US" altLang="en-US" dirty="0"/>
              <a:t>Observing the quality of work in addition to numbers</a:t>
            </a:r>
          </a:p>
          <a:p>
            <a:r>
              <a:rPr lang="en-US" altLang="en-US" dirty="0"/>
              <a:t>To see if the program is implemented as designed and also observe constraints </a:t>
            </a:r>
          </a:p>
          <a:p>
            <a:r>
              <a:rPr lang="en-US" altLang="en-US" dirty="0"/>
              <a:t>Providing feedback</a:t>
            </a:r>
          </a:p>
          <a:p>
            <a:r>
              <a:rPr lang="en-US" altLang="en-US" dirty="0"/>
              <a:t>Verification of numbers</a:t>
            </a:r>
          </a:p>
          <a:p>
            <a:endParaRPr lang="en-US" dirty="0"/>
          </a:p>
        </p:txBody>
      </p:sp>
    </p:spTree>
    <p:extLst>
      <p:ext uri="{BB962C8B-B14F-4D97-AF65-F5344CB8AC3E}">
        <p14:creationId xmlns:p14="http://schemas.microsoft.com/office/powerpoint/2010/main" val="841688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33600"/>
            <a:ext cx="8229600" cy="1143000"/>
          </a:xfrm>
          <a:solidFill>
            <a:schemeClr val="accent1">
              <a:lumMod val="75000"/>
            </a:schemeClr>
          </a:solidFill>
        </p:spPr>
        <p:txBody>
          <a:bodyPr/>
          <a:lstStyle/>
          <a:p>
            <a:pPr>
              <a:defRPr/>
            </a:pPr>
            <a:r>
              <a:rPr lang="en-US" sz="4000" dirty="0"/>
              <a:t>Evaluations</a:t>
            </a:r>
          </a:p>
        </p:txBody>
      </p:sp>
    </p:spTree>
    <p:extLst>
      <p:ext uri="{BB962C8B-B14F-4D97-AF65-F5344CB8AC3E}">
        <p14:creationId xmlns:p14="http://schemas.microsoft.com/office/powerpoint/2010/main" val="2941317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Types of Evaluation</a:t>
            </a:r>
            <a:endParaRPr lang="en-US" dirty="0"/>
          </a:p>
        </p:txBody>
      </p:sp>
      <p:sp>
        <p:nvSpPr>
          <p:cNvPr id="3" name="Content Placeholder 2"/>
          <p:cNvSpPr>
            <a:spLocks noGrp="1"/>
          </p:cNvSpPr>
          <p:nvPr>
            <p:ph idx="1"/>
          </p:nvPr>
        </p:nvSpPr>
        <p:spPr/>
        <p:txBody>
          <a:bodyPr/>
          <a:lstStyle/>
          <a:p>
            <a:pPr>
              <a:defRPr/>
            </a:pPr>
            <a:r>
              <a:rPr lang="en-US" dirty="0">
                <a:latin typeface="Calibri" pitchFamily="34" charset="0"/>
              </a:rPr>
              <a:t>Formative Evaluation</a:t>
            </a:r>
          </a:p>
          <a:p>
            <a:pPr>
              <a:defRPr/>
            </a:pPr>
            <a:r>
              <a:rPr lang="en-US" dirty="0">
                <a:latin typeface="Calibri" pitchFamily="34" charset="0"/>
              </a:rPr>
              <a:t>Needs Assessment </a:t>
            </a:r>
          </a:p>
          <a:p>
            <a:pPr>
              <a:defRPr/>
            </a:pPr>
            <a:r>
              <a:rPr lang="en-US" dirty="0">
                <a:latin typeface="Calibri" pitchFamily="34" charset="0"/>
              </a:rPr>
              <a:t>Process Evaluation</a:t>
            </a:r>
          </a:p>
          <a:p>
            <a:pPr>
              <a:defRPr/>
            </a:pPr>
            <a:r>
              <a:rPr lang="en-US" dirty="0">
                <a:latin typeface="Calibri" pitchFamily="34" charset="0"/>
              </a:rPr>
              <a:t>Outcome Evaluation </a:t>
            </a:r>
          </a:p>
          <a:p>
            <a:pPr>
              <a:defRPr/>
            </a:pPr>
            <a:r>
              <a:rPr lang="en-US" dirty="0">
                <a:latin typeface="Calibri" pitchFamily="34" charset="0"/>
              </a:rPr>
              <a:t>Objectives-Base Evaluation</a:t>
            </a:r>
          </a:p>
          <a:p>
            <a:pPr>
              <a:defRPr/>
            </a:pPr>
            <a:r>
              <a:rPr lang="en-US" dirty="0">
                <a:latin typeface="Calibri" pitchFamily="34" charset="0"/>
              </a:rPr>
              <a:t>Impact Evaluation </a:t>
            </a:r>
            <a:endParaRPr lang="en-US" dirty="0"/>
          </a:p>
          <a:p>
            <a:endParaRPr lang="en-US" dirty="0"/>
          </a:p>
        </p:txBody>
      </p:sp>
    </p:spTree>
    <p:extLst>
      <p:ext uri="{BB962C8B-B14F-4D97-AF65-F5344CB8AC3E}">
        <p14:creationId xmlns:p14="http://schemas.microsoft.com/office/powerpoint/2010/main" val="3912090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F660E8D7-13A0-41D8-B941-78EF20CEEFF8}"/>
              </a:ext>
            </a:extLst>
          </p:cNvPr>
          <p:cNvSpPr>
            <a:spLocks noGrp="1"/>
          </p:cNvSpPr>
          <p:nvPr>
            <p:ph type="title"/>
          </p:nvPr>
        </p:nvSpPr>
        <p:spPr/>
        <p:txBody>
          <a:bodyPr/>
          <a:lstStyle/>
          <a:p>
            <a:pPr eaLnBrk="1" hangingPunct="1"/>
            <a:r>
              <a:rPr lang="en-US" altLang="en-US"/>
              <a:t>Evaluation Plan</a:t>
            </a:r>
          </a:p>
        </p:txBody>
      </p:sp>
      <p:sp>
        <p:nvSpPr>
          <p:cNvPr id="34819" name="Content Placeholder 4">
            <a:extLst>
              <a:ext uri="{FF2B5EF4-FFF2-40B4-BE49-F238E27FC236}">
                <a16:creationId xmlns:a16="http://schemas.microsoft.com/office/drawing/2014/main" id="{FE64CEE5-2DCB-4E9B-946C-12ED73E431BC}"/>
              </a:ext>
            </a:extLst>
          </p:cNvPr>
          <p:cNvSpPr>
            <a:spLocks noGrp="1"/>
          </p:cNvSpPr>
          <p:nvPr>
            <p:ph idx="1"/>
          </p:nvPr>
        </p:nvSpPr>
        <p:spPr/>
        <p:txBody>
          <a:bodyPr/>
          <a:lstStyle/>
          <a:p>
            <a:pPr eaLnBrk="1" hangingPunct="1"/>
            <a:r>
              <a:rPr lang="en-US" altLang="en-US" sz="2800"/>
              <a:t>What do we need to evaluate?</a:t>
            </a:r>
          </a:p>
          <a:p>
            <a:pPr eaLnBrk="1" hangingPunct="1"/>
            <a:r>
              <a:rPr lang="en-US" altLang="en-US" sz="2800"/>
              <a:t>What do we want to know?</a:t>
            </a:r>
          </a:p>
          <a:p>
            <a:pPr eaLnBrk="1" hangingPunct="1"/>
            <a:r>
              <a:rPr lang="en-US" altLang="en-US" sz="2800"/>
              <a:t>How will we obtain the data?</a:t>
            </a:r>
          </a:p>
          <a:p>
            <a:pPr eaLnBrk="1" hangingPunct="1"/>
            <a:r>
              <a:rPr lang="en-US" altLang="en-US" sz="2800"/>
              <a:t>When will we get the data?</a:t>
            </a:r>
          </a:p>
          <a:p>
            <a:pPr eaLnBrk="1" hangingPunct="1"/>
            <a:r>
              <a:rPr lang="en-US" altLang="en-US" sz="2800"/>
              <a:t>Who will do this?</a:t>
            </a:r>
          </a:p>
          <a:p>
            <a:pPr eaLnBrk="1" hangingPunct="1">
              <a:buFont typeface="Wingdings" panose="05000000000000000000" pitchFamily="2" charset="2"/>
              <a:buNone/>
            </a:pPr>
            <a:endParaRPr lang="en-US" altLang="en-US" sz="2800"/>
          </a:p>
          <a:p>
            <a:pPr eaLnBrk="1" hangingPunct="1"/>
            <a:endParaRPr lang="en-US" altLang="en-US" sz="2800"/>
          </a:p>
          <a:p>
            <a:pPr eaLnBrk="1" hangingPunct="1"/>
            <a:endParaRPr lang="en-US" altLang="en-US" sz="2800"/>
          </a:p>
          <a:p>
            <a:pPr eaLnBrk="1" hangingPunct="1"/>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alibri" pitchFamily="34" charset="0"/>
              </a:rPr>
              <a:t>Formative Evaluation: Needs Assessment </a:t>
            </a:r>
            <a:endParaRPr lang="en-US" dirty="0"/>
          </a:p>
        </p:txBody>
      </p:sp>
      <p:graphicFrame>
        <p:nvGraphicFramePr>
          <p:cNvPr id="4" name="Group 17"/>
          <p:cNvGraphicFramePr>
            <a:graphicFrameLocks noGrp="1"/>
          </p:cNvGraphicFramePr>
          <p:nvPr>
            <p:ph idx="1"/>
            <p:extLst>
              <p:ext uri="{D42A27DB-BD31-4B8C-83A1-F6EECF244321}">
                <p14:modId xmlns:p14="http://schemas.microsoft.com/office/powerpoint/2010/main" val="1325491722"/>
              </p:ext>
            </p:extLst>
          </p:nvPr>
        </p:nvGraphicFramePr>
        <p:xfrm>
          <a:off x="457200" y="1417312"/>
          <a:ext cx="8229600" cy="4754888"/>
        </p:xfrm>
        <a:graphic>
          <a:graphicData uri="http://schemas.openxmlformats.org/drawingml/2006/table">
            <a:tbl>
              <a:tblPr/>
              <a:tblGrid>
                <a:gridCol w="25146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3657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libri" pitchFamily="34" charset="0"/>
                          <a:cs typeface="Times New Roman" pitchFamily="18" charset="0"/>
                        </a:rPr>
                        <a:t>When to use</a:t>
                      </a:r>
                      <a:endParaRPr kumimoji="0" lang="en-US" sz="4400" b="1" i="0" u="none" strike="noStrike" cap="none" normalizeH="0" baseline="0" dirty="0">
                        <a:ln>
                          <a:noFill/>
                        </a:ln>
                        <a:solidFill>
                          <a:schemeClr val="tx1"/>
                        </a:solidFill>
                        <a:effectLst/>
                        <a:latin typeface="Calibri"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libri" pitchFamily="34" charset="0"/>
                          <a:cs typeface="Times New Roman" pitchFamily="18" charset="0"/>
                        </a:rPr>
                        <a:t>What it shows</a:t>
                      </a:r>
                      <a:endParaRPr kumimoji="0" lang="en-US" sz="4400" b="1" i="0" u="none" strike="noStrike" cap="none" normalizeH="0" baseline="0" dirty="0">
                        <a:ln>
                          <a:noFill/>
                        </a:ln>
                        <a:solidFill>
                          <a:schemeClr val="tx1"/>
                        </a:solidFill>
                        <a:effectLst/>
                        <a:latin typeface="Calibri" pitchFamily="34" charset="0"/>
                      </a:endParaRPr>
                    </a:p>
                  </a:txBody>
                  <a:tcPr marT="45722" marB="4572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libri" pitchFamily="34" charset="0"/>
                          <a:cs typeface="Times New Roman" pitchFamily="18" charset="0"/>
                        </a:rPr>
                        <a:t>Why it is useful</a:t>
                      </a:r>
                      <a:endParaRPr kumimoji="0" lang="en-US" sz="4400" b="1" i="0" u="none" strike="noStrike" cap="none" normalizeH="0" baseline="0" dirty="0">
                        <a:ln>
                          <a:noFill/>
                        </a:ln>
                        <a:solidFill>
                          <a:schemeClr val="tx1"/>
                        </a:solidFill>
                        <a:effectLst/>
                        <a:latin typeface="Calibri"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43046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cs typeface="Times New Roman" pitchFamily="18" charset="0"/>
                        </a:rPr>
                        <a:t>•</a:t>
                      </a:r>
                      <a:r>
                        <a:rPr kumimoji="0" lang="en-US" sz="2000" b="1" i="0" u="none" strike="noStrike" cap="none" normalizeH="0" baseline="0" dirty="0">
                          <a:ln>
                            <a:noFill/>
                          </a:ln>
                          <a:solidFill>
                            <a:schemeClr val="tx1"/>
                          </a:solidFill>
                          <a:effectLst/>
                          <a:latin typeface="Calibri" pitchFamily="34" charset="0"/>
                          <a:cs typeface="Times New Roman" pitchFamily="18" charset="0"/>
                        </a:rPr>
                        <a:t> During the development of a new program.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libri" pitchFamily="34" charset="0"/>
                          <a:cs typeface="Times New Roman" pitchFamily="18" charset="0"/>
                        </a:rPr>
                        <a:t>• When an existing program is being modified or is being used in a new setting or with a new population.</a:t>
                      </a:r>
                      <a:endParaRPr kumimoji="0" lang="en-US" sz="4400" b="1" i="0" u="none" strike="noStrike" cap="none" normalizeH="0" baseline="0" dirty="0">
                        <a:ln>
                          <a:noFill/>
                        </a:ln>
                        <a:solidFill>
                          <a:schemeClr val="tx1"/>
                        </a:solidFill>
                        <a:effectLst/>
                        <a:latin typeface="Calibri"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28600" algn="l"/>
                        </a:tabLst>
                      </a:pPr>
                      <a:r>
                        <a:rPr kumimoji="0" lang="en-US" sz="2000" b="0" i="0" u="none" strike="noStrike" cap="none" normalizeH="0" baseline="0" dirty="0">
                          <a:ln>
                            <a:noFill/>
                          </a:ln>
                          <a:solidFill>
                            <a:schemeClr val="tx1"/>
                          </a:solidFill>
                          <a:effectLst/>
                          <a:latin typeface="Calibri" pitchFamily="34" charset="0"/>
                          <a:cs typeface="Times New Roman" pitchFamily="18" charset="0"/>
                        </a:rPr>
                        <a:t>• Whether the proposed program elements are likely to be needed, understood, and accepted by the population you want to reach. </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sz="2000" b="0" i="0" u="none" strike="noStrike" cap="none" normalizeH="0" baseline="0" dirty="0">
                        <a:ln>
                          <a:noFill/>
                        </a:ln>
                        <a:solidFill>
                          <a:schemeClr val="tx1"/>
                        </a:solidFill>
                        <a:effectLst/>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sz="2000" b="0" i="0" u="none" strike="noStrike" cap="none" normalizeH="0" baseline="0" dirty="0">
                        <a:ln>
                          <a:noFill/>
                        </a:ln>
                        <a:solidFill>
                          <a:schemeClr val="tx1"/>
                        </a:solidFill>
                        <a:effectLst/>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dirty="0">
                          <a:ln>
                            <a:noFill/>
                          </a:ln>
                          <a:solidFill>
                            <a:schemeClr val="tx1"/>
                          </a:solidFill>
                          <a:effectLst/>
                          <a:latin typeface="Calibri" pitchFamily="34" charset="0"/>
                          <a:cs typeface="Times New Roman" pitchFamily="18" charset="0"/>
                        </a:rPr>
                        <a:t>• The extent to which an evaluation is possible based on the goals and objectives. </a:t>
                      </a:r>
                      <a:endParaRPr kumimoji="0" lang="en-US" sz="4400" b="0" i="0" u="none" strike="noStrike" cap="none" normalizeH="0" baseline="0" dirty="0">
                        <a:ln>
                          <a:noFill/>
                        </a:ln>
                        <a:solidFill>
                          <a:schemeClr val="tx1"/>
                        </a:solidFill>
                        <a:effectLst/>
                        <a:latin typeface="Calibri"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28600" algn="l"/>
                        </a:tabLst>
                      </a:pPr>
                      <a:r>
                        <a:rPr kumimoji="0" lang="en-US" sz="2000" b="0" i="0" u="none" strike="noStrike" cap="none" normalizeH="0" baseline="0" dirty="0">
                          <a:ln>
                            <a:noFill/>
                          </a:ln>
                          <a:solidFill>
                            <a:schemeClr val="tx1"/>
                          </a:solidFill>
                          <a:effectLst/>
                          <a:latin typeface="Calibri" pitchFamily="34" charset="0"/>
                          <a:cs typeface="Times New Roman" pitchFamily="18" charset="0"/>
                        </a:rPr>
                        <a:t>• It allows for modifications to be made to the plan before full implementation begins. Such as, the success of the following models may result in expanding them in other districts:</a:t>
                      </a:r>
                      <a:endParaRPr kumimoji="0" lang="en-US" sz="3200" b="0" i="0" u="none" strike="noStrike" cap="none" normalizeH="0" baseline="0" dirty="0">
                        <a:ln>
                          <a:noFill/>
                        </a:ln>
                        <a:solidFill>
                          <a:schemeClr val="tx1"/>
                        </a:solidFill>
                        <a:effectLst/>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sz="2000" b="0" i="0" u="none" strike="noStrike" cap="none" normalizeH="0" baseline="0" dirty="0">
                        <a:ln>
                          <a:noFill/>
                        </a:ln>
                        <a:solidFill>
                          <a:schemeClr val="tx1"/>
                        </a:solidFill>
                        <a:effectLst/>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dirty="0">
                          <a:ln>
                            <a:noFill/>
                          </a:ln>
                          <a:solidFill>
                            <a:schemeClr val="tx1"/>
                          </a:solidFill>
                          <a:effectLst/>
                          <a:latin typeface="Calibri" pitchFamily="34" charset="0"/>
                          <a:cs typeface="Times New Roman" pitchFamily="18" charset="0"/>
                        </a:rPr>
                        <a:t>• Maximizes the likelihood that the program will succeed.</a:t>
                      </a:r>
                      <a:endParaRPr kumimoji="0" lang="en-US" sz="4400" b="0" i="0" u="none" strike="noStrike" cap="none" normalizeH="0" baseline="0" dirty="0">
                        <a:ln>
                          <a:noFill/>
                        </a:ln>
                        <a:solidFill>
                          <a:schemeClr val="tx1"/>
                        </a:solidFill>
                        <a:effectLst/>
                        <a:latin typeface="Calibri"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03235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alibri" pitchFamily="34" charset="0"/>
              </a:rPr>
              <a:t>Process Evaluation: Program Monitoring </a:t>
            </a:r>
            <a:endParaRPr lang="en-US" dirty="0"/>
          </a:p>
        </p:txBody>
      </p:sp>
      <p:graphicFrame>
        <p:nvGraphicFramePr>
          <p:cNvPr id="4" name="Group 18"/>
          <p:cNvGraphicFramePr>
            <a:graphicFrameLocks noGrp="1"/>
          </p:cNvGraphicFramePr>
          <p:nvPr>
            <p:ph idx="1"/>
            <p:extLst>
              <p:ext uri="{D42A27DB-BD31-4B8C-83A1-F6EECF244321}">
                <p14:modId xmlns:p14="http://schemas.microsoft.com/office/powerpoint/2010/main" val="1333673175"/>
              </p:ext>
            </p:extLst>
          </p:nvPr>
        </p:nvGraphicFramePr>
        <p:xfrm>
          <a:off x="457200" y="1447800"/>
          <a:ext cx="8229600" cy="4592638"/>
        </p:xfrm>
        <a:graphic>
          <a:graphicData uri="http://schemas.openxmlformats.org/drawingml/2006/table">
            <a:tbl>
              <a:tblPr/>
              <a:tblGrid>
                <a:gridCol w="22860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3962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libri" pitchFamily="34" charset="0"/>
                          <a:cs typeface="Times New Roman" pitchFamily="18" charset="0"/>
                        </a:rPr>
                        <a:t>When to use</a:t>
                      </a:r>
                      <a:endParaRPr kumimoji="0" lang="en-US" sz="4400" b="1" i="0" u="none" strike="noStrike" cap="none" normalizeH="0" baseline="0" dirty="0">
                        <a:ln>
                          <a:noFill/>
                        </a:ln>
                        <a:solidFill>
                          <a:schemeClr val="tx1"/>
                        </a:solidFill>
                        <a:effectLst/>
                        <a:latin typeface="Calibri" pitchFamily="34"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libri" pitchFamily="34" charset="0"/>
                          <a:cs typeface="Times New Roman" pitchFamily="18" charset="0"/>
                        </a:rPr>
                        <a:t>What it shows</a:t>
                      </a:r>
                      <a:endParaRPr kumimoji="0" lang="en-US" sz="4400" b="1" i="0" u="none" strike="noStrike" cap="none" normalizeH="0" baseline="0" dirty="0">
                        <a:ln>
                          <a:noFill/>
                        </a:ln>
                        <a:solidFill>
                          <a:schemeClr val="tx1"/>
                        </a:solidFill>
                        <a:effectLst/>
                        <a:latin typeface="Calibri" pitchFamily="34" charset="0"/>
                      </a:endParaRPr>
                    </a:p>
                  </a:txBody>
                  <a:tcPr marT="45726" marB="4572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libri" pitchFamily="34" charset="0"/>
                          <a:cs typeface="Times New Roman" pitchFamily="18" charset="0"/>
                        </a:rPr>
                        <a:t>Why it is useful</a:t>
                      </a:r>
                      <a:endParaRPr kumimoji="0" lang="en-US" sz="4400" b="1" i="0" u="none" strike="noStrike" cap="none" normalizeH="0" baseline="0" dirty="0">
                        <a:ln>
                          <a:noFill/>
                        </a:ln>
                        <a:solidFill>
                          <a:schemeClr val="tx1"/>
                        </a:solidFill>
                        <a:effectLst/>
                        <a:latin typeface="Calibri" pitchFamily="34"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41963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libri" pitchFamily="34" charset="0"/>
                          <a:cs typeface="Times New Roman" pitchFamily="18" charset="0"/>
                        </a:rPr>
                        <a:t>• As soon as program implementation begins.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chemeClr val="tx1"/>
                        </a:solidFill>
                        <a:effectLst/>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libri" pitchFamily="34" charset="0"/>
                          <a:cs typeface="Times New Roman" pitchFamily="18" charset="0"/>
                        </a:rPr>
                        <a:t>• During operation of an existing program.</a:t>
                      </a:r>
                      <a:endParaRPr kumimoji="0" lang="en-US" sz="4400" b="1" i="0" u="none" strike="noStrike" cap="none" normalizeH="0" baseline="0" dirty="0">
                        <a:ln>
                          <a:noFill/>
                        </a:ln>
                        <a:solidFill>
                          <a:schemeClr val="tx1"/>
                        </a:solidFill>
                        <a:effectLst/>
                        <a:latin typeface="Calibri" pitchFamily="34"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28600" algn="l"/>
                        </a:tabLst>
                      </a:pPr>
                      <a:r>
                        <a:rPr kumimoji="0" lang="en-US" sz="2000" b="0" i="0" u="none" strike="noStrike" cap="none" normalizeH="0" baseline="0" dirty="0">
                          <a:ln>
                            <a:noFill/>
                          </a:ln>
                          <a:solidFill>
                            <a:schemeClr val="tx1"/>
                          </a:solidFill>
                          <a:effectLst/>
                          <a:latin typeface="Calibri" pitchFamily="34" charset="0"/>
                          <a:cs typeface="Times New Roman" pitchFamily="18" charset="0"/>
                        </a:rPr>
                        <a:t>• How well the program is working. </a:t>
                      </a:r>
                    </a:p>
                    <a:p>
                      <a:pPr marL="0" marR="0" lvl="0" indent="0" algn="l" defTabSz="914400" rtl="0" eaLnBrk="1" fontAlgn="base" latinLnBrk="0" hangingPunct="1">
                        <a:lnSpc>
                          <a:spcPct val="100000"/>
                        </a:lnSpc>
                        <a:spcBef>
                          <a:spcPct val="0"/>
                        </a:spcBef>
                        <a:spcAft>
                          <a:spcPct val="0"/>
                        </a:spcAft>
                        <a:buClrTx/>
                        <a:buSzTx/>
                        <a:buFontTx/>
                        <a:buNone/>
                        <a:tabLst>
                          <a:tab pos="228600" algn="l"/>
                        </a:tabLst>
                      </a:pPr>
                      <a:endParaRPr kumimoji="0" lang="en-US" sz="2000" b="0" i="0" u="none" strike="noStrike" cap="none" normalizeH="0" baseline="0" dirty="0">
                        <a:ln>
                          <a:noFill/>
                        </a:ln>
                        <a:solidFill>
                          <a:schemeClr val="tx1"/>
                        </a:solidFill>
                        <a:effectLst/>
                        <a:latin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228600" algn="l"/>
                        </a:tabLst>
                      </a:pPr>
                      <a:r>
                        <a:rPr kumimoji="0" lang="en-US" sz="2000" b="0" i="0" u="none" strike="noStrike" cap="none" normalizeH="0" baseline="0" dirty="0">
                          <a:ln>
                            <a:noFill/>
                          </a:ln>
                          <a:solidFill>
                            <a:schemeClr val="tx1"/>
                          </a:solidFill>
                          <a:effectLst/>
                          <a:latin typeface="Calibri" pitchFamily="34" charset="0"/>
                          <a:cs typeface="Times New Roman" pitchFamily="18" charset="0"/>
                        </a:rPr>
                        <a:t>• The extent to which the program is being implemented as designed.</a:t>
                      </a:r>
                      <a:endParaRPr kumimoji="0" lang="en-US" sz="3200" b="0" i="0" u="none" strike="noStrike" cap="none" normalizeH="0" baseline="0" dirty="0">
                        <a:ln>
                          <a:noFill/>
                        </a:ln>
                        <a:solidFill>
                          <a:schemeClr val="tx1"/>
                        </a:solidFill>
                        <a:effectLst/>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sz="2000" b="0" i="0" u="none" strike="noStrike" cap="none" normalizeH="0" baseline="0" dirty="0">
                        <a:ln>
                          <a:noFill/>
                        </a:ln>
                        <a:solidFill>
                          <a:schemeClr val="tx1"/>
                        </a:solidFill>
                        <a:effectLst/>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dirty="0">
                          <a:ln>
                            <a:noFill/>
                          </a:ln>
                          <a:solidFill>
                            <a:schemeClr val="tx1"/>
                          </a:solidFill>
                          <a:effectLst/>
                          <a:latin typeface="Calibri" pitchFamily="34" charset="0"/>
                          <a:cs typeface="Times New Roman" pitchFamily="18" charset="0"/>
                        </a:rPr>
                        <a:t>• Whether the program is accessible and acceptable to its target population.</a:t>
                      </a:r>
                      <a:endParaRPr kumimoji="0" lang="en-US" sz="4400" b="0" i="0" u="none" strike="noStrike" cap="none" normalizeH="0" baseline="0" dirty="0">
                        <a:ln>
                          <a:noFill/>
                        </a:ln>
                        <a:solidFill>
                          <a:schemeClr val="tx1"/>
                        </a:solidFill>
                        <a:effectLst/>
                        <a:latin typeface="Calibri" pitchFamily="34"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28600" algn="l"/>
                        </a:tabLst>
                      </a:pPr>
                      <a:r>
                        <a:rPr kumimoji="0" lang="en-US" sz="2000" b="0" i="0" u="none" strike="noStrike" cap="none" normalizeH="0" baseline="0" dirty="0">
                          <a:ln>
                            <a:noFill/>
                          </a:ln>
                          <a:solidFill>
                            <a:schemeClr val="tx1"/>
                          </a:solidFill>
                          <a:effectLst/>
                          <a:latin typeface="Calibri" pitchFamily="34" charset="0"/>
                          <a:cs typeface="Times New Roman" pitchFamily="18" charset="0"/>
                        </a:rPr>
                        <a:t>• Provides an early warning for any problems that may occur. </a:t>
                      </a:r>
                    </a:p>
                    <a:p>
                      <a:pPr marL="0" marR="0" lvl="0" indent="0" algn="l" defTabSz="914400" rtl="0" eaLnBrk="1" fontAlgn="base" latinLnBrk="0" hangingPunct="1">
                        <a:lnSpc>
                          <a:spcPct val="100000"/>
                        </a:lnSpc>
                        <a:spcBef>
                          <a:spcPct val="0"/>
                        </a:spcBef>
                        <a:spcAft>
                          <a:spcPct val="0"/>
                        </a:spcAft>
                        <a:buClrTx/>
                        <a:buSzTx/>
                        <a:buFontTx/>
                        <a:buNone/>
                        <a:tabLst>
                          <a:tab pos="228600" algn="l"/>
                        </a:tabLst>
                      </a:pPr>
                      <a:endParaRPr kumimoji="0" lang="en-US" sz="2000" b="0" i="0" u="none" strike="noStrike" cap="none" normalizeH="0" baseline="0" dirty="0">
                        <a:ln>
                          <a:noFill/>
                        </a:ln>
                        <a:solidFill>
                          <a:schemeClr val="tx1"/>
                        </a:solidFill>
                        <a:effectLst/>
                        <a:latin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228600" algn="l"/>
                        </a:tabLst>
                      </a:pPr>
                      <a:r>
                        <a:rPr kumimoji="0" lang="en-US" sz="2000" b="0" i="0" u="none" strike="noStrike" cap="none" normalizeH="0" baseline="0" dirty="0">
                          <a:ln>
                            <a:noFill/>
                          </a:ln>
                          <a:solidFill>
                            <a:schemeClr val="tx1"/>
                          </a:solidFill>
                          <a:effectLst/>
                          <a:latin typeface="Calibri" pitchFamily="34" charset="0"/>
                          <a:cs typeface="Times New Roman" pitchFamily="18" charset="0"/>
                        </a:rPr>
                        <a:t>• Allows programs to monitor how well their program plans and activities are working.</a:t>
                      </a:r>
                      <a:endParaRPr kumimoji="0" lang="en-US" sz="4400" b="0" i="0" u="none" strike="noStrike" cap="none" normalizeH="0" baseline="0" dirty="0">
                        <a:ln>
                          <a:noFill/>
                        </a:ln>
                        <a:solidFill>
                          <a:schemeClr val="tx1"/>
                        </a:solidFill>
                        <a:effectLst/>
                        <a:latin typeface="Calibri" pitchFamily="34"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6340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r>
              <a:rPr lang="en-US" dirty="0">
                <a:latin typeface="Calibri" panose="020F0502020204030204" pitchFamily="34" charset="0"/>
              </a:rPr>
              <a:t>Program Monitoring </a:t>
            </a:r>
          </a:p>
        </p:txBody>
      </p:sp>
      <p:sp>
        <p:nvSpPr>
          <p:cNvPr id="3" name="Content Placeholder 2"/>
          <p:cNvSpPr>
            <a:spLocks noGrp="1"/>
          </p:cNvSpPr>
          <p:nvPr>
            <p:ph idx="1"/>
          </p:nvPr>
        </p:nvSpPr>
        <p:spPr/>
        <p:txBody>
          <a:bodyPr/>
          <a:lstStyle/>
          <a:p>
            <a:pPr eaLnBrk="1" hangingPunct="1">
              <a:lnSpc>
                <a:spcPct val="90000"/>
              </a:lnSpc>
              <a:buFontTx/>
              <a:buNone/>
              <a:defRPr/>
            </a:pPr>
            <a:r>
              <a:rPr lang="en-US" sz="3200" dirty="0">
                <a:latin typeface="Calibri" panose="020F0502020204030204" pitchFamily="34" charset="0"/>
              </a:rPr>
              <a:t>Program Monitoring</a:t>
            </a:r>
          </a:p>
          <a:p>
            <a:pPr eaLnBrk="1" hangingPunct="1">
              <a:lnSpc>
                <a:spcPct val="90000"/>
              </a:lnSpc>
              <a:defRPr/>
            </a:pPr>
            <a:r>
              <a:rPr lang="en-US" dirty="0">
                <a:latin typeface="Calibri" panose="020F0502020204030204" pitchFamily="34" charset="0"/>
              </a:rPr>
              <a:t>Collects data at a number of points during program implementation to ensure that the program is running smoothly and achieving its objectives according to plan. </a:t>
            </a:r>
          </a:p>
          <a:p>
            <a:pPr>
              <a:defRPr/>
            </a:pPr>
            <a:r>
              <a:rPr lang="en-US" dirty="0">
                <a:latin typeface="Calibri" panose="020F0502020204030204" pitchFamily="34" charset="0"/>
              </a:rPr>
              <a:t>Provide constant feedback on the extent to which the projects are achieving their goals.</a:t>
            </a:r>
          </a:p>
          <a:p>
            <a:pPr>
              <a:defRPr/>
            </a:pPr>
            <a:r>
              <a:rPr lang="en-US" dirty="0">
                <a:latin typeface="Calibri" panose="020F0502020204030204" pitchFamily="34" charset="0"/>
              </a:rPr>
              <a:t>Identify potential problems at an early stage and propose possible solutions.</a:t>
            </a:r>
          </a:p>
        </p:txBody>
      </p:sp>
    </p:spTree>
    <p:extLst>
      <p:ext uri="{BB962C8B-B14F-4D97-AF65-F5344CB8AC3E}">
        <p14:creationId xmlns:p14="http://schemas.microsoft.com/office/powerpoint/2010/main" val="2855702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latin typeface="Calibri" pitchFamily="34" charset="0"/>
              </a:rPr>
              <a:t>Outcome Evaluation: Objectives-Base Evaluation </a:t>
            </a:r>
            <a:endParaRPr lang="en-US" sz="3200" dirty="0"/>
          </a:p>
        </p:txBody>
      </p:sp>
      <p:graphicFrame>
        <p:nvGraphicFramePr>
          <p:cNvPr id="4" name="Group 3"/>
          <p:cNvGraphicFramePr>
            <a:graphicFrameLocks noGrp="1"/>
          </p:cNvGraphicFramePr>
          <p:nvPr>
            <p:ph idx="1"/>
            <p:extLst>
              <p:ext uri="{D42A27DB-BD31-4B8C-83A1-F6EECF244321}">
                <p14:modId xmlns:p14="http://schemas.microsoft.com/office/powerpoint/2010/main" val="3177758976"/>
              </p:ext>
            </p:extLst>
          </p:nvPr>
        </p:nvGraphicFramePr>
        <p:xfrm>
          <a:off x="457200" y="1600200"/>
          <a:ext cx="8229600" cy="3903663"/>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alibri" pitchFamily="34" charset="0"/>
                          <a:cs typeface="Times New Roman" pitchFamily="18" charset="0"/>
                        </a:rPr>
                        <a:t>When to use</a:t>
                      </a:r>
                      <a:endParaRPr kumimoji="0" lang="en-US" sz="4800" b="1" i="0" u="none" strike="noStrike" cap="none" normalizeH="0" baseline="0" dirty="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alibri" pitchFamily="34" charset="0"/>
                          <a:cs typeface="Times New Roman" pitchFamily="18" charset="0"/>
                        </a:rPr>
                        <a:t>What it shows</a:t>
                      </a:r>
                      <a:endParaRPr kumimoji="0" lang="en-US" sz="4800" b="1" i="0" u="none" strike="noStrike" cap="none" normalizeH="0" baseline="0" dirty="0">
                        <a:ln>
                          <a:noFill/>
                        </a:ln>
                        <a:solidFill>
                          <a:schemeClr val="tx1"/>
                        </a:solidFill>
                        <a:effectLst/>
                        <a:latin typeface="Calibri"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alibri" pitchFamily="34" charset="0"/>
                          <a:cs typeface="Times New Roman" pitchFamily="18" charset="0"/>
                        </a:rPr>
                        <a:t>Why it is useful</a:t>
                      </a:r>
                      <a:endParaRPr kumimoji="0" lang="en-US" sz="4800" b="1" i="0" u="none" strike="noStrike" cap="none" normalizeH="0" baseline="0" dirty="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0"/>
                  </a:ext>
                </a:extLst>
              </a:tr>
              <a:tr h="3446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alibri" pitchFamily="34" charset="0"/>
                          <a:cs typeface="Times New Roman" pitchFamily="18" charset="0"/>
                        </a:rPr>
                        <a:t>• After the program has made contact with at least one person or group in the target population.</a:t>
                      </a:r>
                      <a:endParaRPr kumimoji="0" lang="en-US" sz="4800" b="1" i="0" u="none" strike="noStrike" cap="none" normalizeH="0" baseline="0" dirty="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itchFamily="34" charset="0"/>
                          <a:cs typeface="Times New Roman" pitchFamily="18" charset="0"/>
                        </a:rPr>
                        <a:t>• The degree to which the program is having an effect on the target population’s behaviors.</a:t>
                      </a:r>
                      <a:endParaRPr kumimoji="0" lang="en-US" sz="4800" b="0" i="0" u="none" strike="noStrike" cap="none" normalizeH="0" baseline="0" dirty="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itchFamily="34" charset="0"/>
                          <a:cs typeface="Times New Roman" pitchFamily="18" charset="0"/>
                        </a:rPr>
                        <a:t>• Tells whether the program is being effective in meeting its objectives.</a:t>
                      </a:r>
                      <a:endParaRPr kumimoji="0" lang="en-US" sz="4800" b="0" i="0" u="none" strike="noStrike" cap="none" normalizeH="0" baseline="0" dirty="0">
                        <a:ln>
                          <a:noFill/>
                        </a:ln>
                        <a:solidFill>
                          <a:schemeClr val="tx1"/>
                        </a:solidFill>
                        <a:effectLst/>
                        <a:latin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91148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alibri" pitchFamily="34" charset="0"/>
              </a:rPr>
              <a:t>Impact Evaluation </a:t>
            </a:r>
            <a:endParaRPr lang="en-US" dirty="0"/>
          </a:p>
        </p:txBody>
      </p:sp>
      <p:graphicFrame>
        <p:nvGraphicFramePr>
          <p:cNvPr id="4" name="Group 3"/>
          <p:cNvGraphicFramePr>
            <a:graphicFrameLocks noGrp="1"/>
          </p:cNvGraphicFramePr>
          <p:nvPr>
            <p:ph idx="1"/>
            <p:extLst>
              <p:ext uri="{D42A27DB-BD31-4B8C-83A1-F6EECF244321}">
                <p14:modId xmlns:p14="http://schemas.microsoft.com/office/powerpoint/2010/main" val="2221274949"/>
              </p:ext>
            </p:extLst>
          </p:nvPr>
        </p:nvGraphicFramePr>
        <p:xfrm>
          <a:off x="457200" y="1600200"/>
          <a:ext cx="8229600" cy="4191003"/>
        </p:xfrm>
        <a:graphic>
          <a:graphicData uri="http://schemas.openxmlformats.org/drawingml/2006/table">
            <a:tbl>
              <a:tblPr/>
              <a:tblGrid>
                <a:gridCol w="28956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571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alibri" pitchFamily="34" charset="0"/>
                          <a:cs typeface="Times New Roman" pitchFamily="18" charset="0"/>
                        </a:rPr>
                        <a:t>When to use</a:t>
                      </a:r>
                      <a:endParaRPr kumimoji="0" lang="en-US" sz="4800" b="1" i="0" u="none" strike="noStrike" cap="none" normalizeH="0" baseline="0" dirty="0">
                        <a:ln>
                          <a:noFill/>
                        </a:ln>
                        <a:solidFill>
                          <a:schemeClr val="tx1"/>
                        </a:solidFill>
                        <a:effectLst/>
                        <a:latin typeface="Calibri" pitchFamily="3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alibri" pitchFamily="34" charset="0"/>
                          <a:cs typeface="Times New Roman" pitchFamily="18" charset="0"/>
                        </a:rPr>
                        <a:t>What it shows</a:t>
                      </a:r>
                      <a:endParaRPr kumimoji="0" lang="en-US" sz="4800" b="1" i="0" u="none" strike="noStrike" cap="none" normalizeH="0" baseline="0" dirty="0">
                        <a:ln>
                          <a:noFill/>
                        </a:ln>
                        <a:solidFill>
                          <a:schemeClr val="tx1"/>
                        </a:solidFill>
                        <a:effectLst/>
                        <a:latin typeface="Calibri" pitchFamily="34" charset="0"/>
                      </a:endParaRPr>
                    </a:p>
                  </a:txBody>
                  <a:tcPr marT="45713" marB="4571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alibri" pitchFamily="34" charset="0"/>
                          <a:cs typeface="Times New Roman" pitchFamily="18" charset="0"/>
                        </a:rPr>
                        <a:t>Why it is useful</a:t>
                      </a:r>
                      <a:endParaRPr kumimoji="0" lang="en-US" sz="4800" b="1" i="0" u="none" strike="noStrike" cap="none" normalizeH="0" baseline="0" dirty="0">
                        <a:ln>
                          <a:noFill/>
                        </a:ln>
                        <a:solidFill>
                          <a:schemeClr val="tx1"/>
                        </a:solidFill>
                        <a:effectLst/>
                        <a:latin typeface="Calibri" pitchFamily="3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0"/>
                  </a:ext>
                </a:extLst>
              </a:tr>
              <a:tr h="373381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alibri" pitchFamily="34" charset="0"/>
                          <a:cs typeface="Times New Roman" pitchFamily="18" charset="0"/>
                        </a:rPr>
                        <a:t>• During the operation of an existing program at appropriate intervals. </a:t>
                      </a:r>
                      <a:endParaRPr kumimoji="0" lang="en-US" sz="3600" b="1" i="0" u="none" strike="noStrike" cap="none" normalizeH="0" baseline="0" dirty="0">
                        <a:ln>
                          <a:noFill/>
                        </a:ln>
                        <a:solidFill>
                          <a:schemeClr val="tx1"/>
                        </a:solidFill>
                        <a:effectLst/>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alibri" pitchFamily="34" charset="0"/>
                          <a:cs typeface="Times New Roman" pitchFamily="18" charset="0"/>
                        </a:rPr>
                        <a:t>• At the end of a program.</a:t>
                      </a:r>
                      <a:endParaRPr kumimoji="0" lang="en-US" sz="4800" b="1" i="0" u="none" strike="noStrike" cap="none" normalizeH="0" baseline="0" dirty="0">
                        <a:ln>
                          <a:noFill/>
                        </a:ln>
                        <a:solidFill>
                          <a:schemeClr val="tx1"/>
                        </a:solidFill>
                        <a:effectLst/>
                        <a:latin typeface="Calibri" pitchFamily="3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28600" algn="l"/>
                        </a:tabLst>
                      </a:pPr>
                      <a:r>
                        <a:rPr kumimoji="0" lang="en-US" sz="2400" b="0" i="0" u="none" strike="noStrike" cap="none" normalizeH="0" baseline="0" dirty="0">
                          <a:ln>
                            <a:noFill/>
                          </a:ln>
                          <a:solidFill>
                            <a:schemeClr val="tx1"/>
                          </a:solidFill>
                          <a:effectLst/>
                          <a:latin typeface="Calibri" pitchFamily="34" charset="0"/>
                          <a:cs typeface="Times New Roman" pitchFamily="18" charset="0"/>
                        </a:rPr>
                        <a:t>• The degree to which the program meets its ultimate goals</a:t>
                      </a:r>
                      <a:endParaRPr kumimoji="0" lang="en-US" sz="4800" b="0" i="0" u="none" strike="noStrike" cap="none" normalizeH="0" baseline="0" dirty="0">
                        <a:ln>
                          <a:noFill/>
                        </a:ln>
                        <a:solidFill>
                          <a:schemeClr val="tx1"/>
                        </a:solidFill>
                        <a:effectLst/>
                        <a:latin typeface="Calibri" pitchFamily="3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itchFamily="34" charset="0"/>
                          <a:cs typeface="Times New Roman" pitchFamily="18" charset="0"/>
                        </a:rPr>
                        <a:t>• Provides evidence for use in policy and funding decisions.</a:t>
                      </a:r>
                      <a:endParaRPr kumimoji="0" lang="en-US" sz="4800" b="0" i="0" u="none" strike="noStrike" cap="none" normalizeH="0" baseline="0" dirty="0">
                        <a:ln>
                          <a:noFill/>
                        </a:ln>
                        <a:solidFill>
                          <a:schemeClr val="tx1"/>
                        </a:solidFill>
                        <a:effectLst/>
                        <a:latin typeface="Calibri" pitchFamily="34" charset="0"/>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4743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What monitoring and evaluation have in common</a:t>
            </a:r>
            <a:endParaRPr lang="en-US" sz="3200" dirty="0"/>
          </a:p>
        </p:txBody>
      </p:sp>
      <p:sp>
        <p:nvSpPr>
          <p:cNvPr id="3" name="Content Placeholder 2"/>
          <p:cNvSpPr>
            <a:spLocks noGrp="1"/>
          </p:cNvSpPr>
          <p:nvPr>
            <p:ph idx="1"/>
          </p:nvPr>
        </p:nvSpPr>
        <p:spPr/>
        <p:txBody>
          <a:bodyPr/>
          <a:lstStyle/>
          <a:p>
            <a:pPr marL="0" indent="0">
              <a:buNone/>
              <a:defRPr/>
            </a:pPr>
            <a:r>
              <a:rPr lang="en-US" sz="3200" dirty="0"/>
              <a:t>Both are geared towards learning from what you are doing and how you are doing it, by focusing on:</a:t>
            </a:r>
          </a:p>
          <a:p>
            <a:pPr lvl="1">
              <a:defRPr/>
            </a:pPr>
            <a:r>
              <a:rPr lang="en-US" sz="2800" dirty="0"/>
              <a:t> Efficiency</a:t>
            </a:r>
          </a:p>
          <a:p>
            <a:pPr lvl="1">
              <a:defRPr/>
            </a:pPr>
            <a:r>
              <a:rPr lang="en-US" sz="2800" dirty="0"/>
              <a:t> Effectiveness</a:t>
            </a:r>
          </a:p>
          <a:p>
            <a:pPr lvl="1">
              <a:defRPr/>
            </a:pPr>
            <a:r>
              <a:rPr lang="en-US" sz="2800" dirty="0"/>
              <a:t> Impact</a:t>
            </a:r>
          </a:p>
          <a:p>
            <a:endParaRPr lang="en-US" sz="3200" dirty="0"/>
          </a:p>
        </p:txBody>
      </p:sp>
    </p:spTree>
    <p:extLst>
      <p:ext uri="{BB962C8B-B14F-4D97-AF65-F5344CB8AC3E}">
        <p14:creationId xmlns:p14="http://schemas.microsoft.com/office/powerpoint/2010/main" val="3886683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Efficiency </a:t>
            </a:r>
            <a:endParaRPr lang="en-US" dirty="0"/>
          </a:p>
        </p:txBody>
      </p:sp>
      <p:sp>
        <p:nvSpPr>
          <p:cNvPr id="3" name="Content Placeholder 2"/>
          <p:cNvSpPr>
            <a:spLocks noGrp="1"/>
          </p:cNvSpPr>
          <p:nvPr>
            <p:ph idx="1"/>
          </p:nvPr>
        </p:nvSpPr>
        <p:spPr>
          <a:xfrm>
            <a:off x="457200" y="1295400"/>
            <a:ext cx="8229600" cy="4525963"/>
          </a:xfrm>
        </p:spPr>
        <p:txBody>
          <a:bodyPr/>
          <a:lstStyle/>
          <a:p>
            <a:pPr>
              <a:defRPr/>
            </a:pPr>
            <a:r>
              <a:rPr lang="en-US" dirty="0"/>
              <a:t>Tells that the input into the work is appropriate in terms of the output. </a:t>
            </a:r>
          </a:p>
          <a:p>
            <a:pPr lvl="1">
              <a:defRPr/>
            </a:pPr>
            <a:r>
              <a:rPr lang="en-US" dirty="0"/>
              <a:t>This could be input in terms of </a:t>
            </a:r>
          </a:p>
          <a:p>
            <a:pPr lvl="2">
              <a:defRPr/>
            </a:pPr>
            <a:r>
              <a:rPr lang="en-US" sz="2000" dirty="0"/>
              <a:t>money, </a:t>
            </a:r>
          </a:p>
          <a:p>
            <a:pPr lvl="2">
              <a:defRPr/>
            </a:pPr>
            <a:r>
              <a:rPr lang="en-US" sz="2000" dirty="0"/>
              <a:t>time, </a:t>
            </a:r>
          </a:p>
          <a:p>
            <a:pPr lvl="2">
              <a:defRPr/>
            </a:pPr>
            <a:r>
              <a:rPr lang="en-US" sz="2000" dirty="0"/>
              <a:t>staff, </a:t>
            </a:r>
          </a:p>
          <a:p>
            <a:pPr lvl="2">
              <a:defRPr/>
            </a:pPr>
            <a:r>
              <a:rPr lang="en-US" sz="2000" dirty="0"/>
              <a:t>equipment and so on. </a:t>
            </a:r>
          </a:p>
          <a:p>
            <a:pPr>
              <a:defRPr/>
            </a:pPr>
            <a:r>
              <a:rPr lang="en-US" dirty="0"/>
              <a:t>When you run a project, and are concerned about its replicability or about going to scale then it is very important to get the efficiency element right.</a:t>
            </a:r>
          </a:p>
          <a:p>
            <a:pPr>
              <a:defRPr/>
            </a:pPr>
            <a:endParaRPr lang="en-US" dirty="0"/>
          </a:p>
          <a:p>
            <a:endParaRPr lang="en-US" dirty="0"/>
          </a:p>
        </p:txBody>
      </p:sp>
    </p:spTree>
    <p:extLst>
      <p:ext uri="{BB962C8B-B14F-4D97-AF65-F5344CB8AC3E}">
        <p14:creationId xmlns:p14="http://schemas.microsoft.com/office/powerpoint/2010/main" val="4068196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Effectiveness</a:t>
            </a:r>
            <a:endParaRPr lang="en-US" dirty="0"/>
          </a:p>
        </p:txBody>
      </p:sp>
      <p:sp>
        <p:nvSpPr>
          <p:cNvPr id="3" name="Content Placeholder 2"/>
          <p:cNvSpPr>
            <a:spLocks noGrp="1"/>
          </p:cNvSpPr>
          <p:nvPr>
            <p:ph idx="1"/>
          </p:nvPr>
        </p:nvSpPr>
        <p:spPr/>
        <p:txBody>
          <a:bodyPr/>
          <a:lstStyle/>
          <a:p>
            <a:pPr>
              <a:defRPr/>
            </a:pPr>
            <a:r>
              <a:rPr lang="en-US" dirty="0"/>
              <a:t>Is a measure of the extent to which a development program or project achieves the specific objectives it set. </a:t>
            </a:r>
          </a:p>
          <a:p>
            <a:pPr>
              <a:defRPr/>
            </a:pPr>
            <a:r>
              <a:rPr lang="en-US" dirty="0"/>
              <a:t>For example, we set out to improve the skills of all the paramedics in a particular area, did we succeed?</a:t>
            </a:r>
          </a:p>
          <a:p>
            <a:endParaRPr lang="en-US" dirty="0"/>
          </a:p>
        </p:txBody>
      </p:sp>
    </p:spTree>
    <p:extLst>
      <p:ext uri="{BB962C8B-B14F-4D97-AF65-F5344CB8AC3E}">
        <p14:creationId xmlns:p14="http://schemas.microsoft.com/office/powerpoint/2010/main" val="2218752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1824BBE-D26C-490A-94D9-BBCA8FDB69D3}"/>
              </a:ext>
            </a:extLst>
          </p:cNvPr>
          <p:cNvSpPr>
            <a:spLocks noGrp="1" noChangeArrowheads="1"/>
          </p:cNvSpPr>
          <p:nvPr>
            <p:ph type="title"/>
          </p:nvPr>
        </p:nvSpPr>
        <p:spPr>
          <a:xfrm>
            <a:off x="228600" y="0"/>
            <a:ext cx="8586788" cy="1219200"/>
          </a:xfrm>
          <a:solidFill>
            <a:srgbClr val="000099"/>
          </a:solidFill>
        </p:spPr>
        <p:txBody>
          <a:bodyPr/>
          <a:lstStyle/>
          <a:p>
            <a:r>
              <a:rPr lang="en-US" altLang="en-US" sz="3200" dirty="0">
                <a:solidFill>
                  <a:srgbClr val="FAF400"/>
                </a:solidFill>
                <a:latin typeface="Comic Sans MS" panose="030F0702030302020204" pitchFamily="66" charset="0"/>
              </a:rPr>
              <a:t>Definitions of the relevant Indicators</a:t>
            </a:r>
          </a:p>
        </p:txBody>
      </p:sp>
      <p:sp>
        <p:nvSpPr>
          <p:cNvPr id="10243" name="Rectangle 3">
            <a:extLst>
              <a:ext uri="{FF2B5EF4-FFF2-40B4-BE49-F238E27FC236}">
                <a16:creationId xmlns:a16="http://schemas.microsoft.com/office/drawing/2014/main" id="{B98FEE53-D7D3-4F25-AE52-BC34503A664D}"/>
              </a:ext>
            </a:extLst>
          </p:cNvPr>
          <p:cNvSpPr>
            <a:spLocks noGrp="1" noChangeArrowheads="1"/>
          </p:cNvSpPr>
          <p:nvPr>
            <p:ph type="body" idx="1"/>
          </p:nvPr>
        </p:nvSpPr>
        <p:spPr>
          <a:xfrm>
            <a:off x="228600" y="1371600"/>
            <a:ext cx="8586788" cy="4876800"/>
          </a:xfrm>
          <a:solidFill>
            <a:srgbClr val="000099"/>
          </a:solidFill>
        </p:spPr>
        <p:txBody>
          <a:bodyPr/>
          <a:lstStyle/>
          <a:p>
            <a:pPr>
              <a:lnSpc>
                <a:spcPct val="120000"/>
              </a:lnSpc>
            </a:pPr>
            <a:r>
              <a:rPr lang="en-US" altLang="en-US">
                <a:solidFill>
                  <a:schemeClr val="bg1"/>
                </a:solidFill>
                <a:latin typeface="Comic Sans MS" panose="030F0702030302020204" pitchFamily="66" charset="0"/>
              </a:rPr>
              <a:t>A variable that measures one aspect of a program</a:t>
            </a:r>
          </a:p>
          <a:p>
            <a:pPr>
              <a:lnSpc>
                <a:spcPct val="120000"/>
              </a:lnSpc>
            </a:pPr>
            <a:r>
              <a:rPr lang="en-US" altLang="en-US">
                <a:solidFill>
                  <a:schemeClr val="bg1"/>
                </a:solidFill>
                <a:latin typeface="Comic Sans MS" panose="030F0702030302020204" pitchFamily="66" charset="0"/>
              </a:rPr>
              <a:t>Quantitative or qualitative variable that provides a simple and reliable basis for assessing achievement, change or performance.   </a:t>
            </a:r>
          </a:p>
          <a:p>
            <a:pPr>
              <a:lnSpc>
                <a:spcPct val="120000"/>
              </a:lnSpc>
            </a:pPr>
            <a:r>
              <a:rPr lang="en-US" altLang="en-US">
                <a:solidFill>
                  <a:schemeClr val="bg1"/>
                </a:solidFill>
                <a:latin typeface="Comic Sans MS" panose="030F0702030302020204" pitchFamily="66" charset="0"/>
              </a:rPr>
              <a:t>Measure the different aspects of program and are the signals that reveal progress towards achieving objectives.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922A110-F194-4C00-928A-924F8F7BB530}"/>
              </a:ext>
            </a:extLst>
          </p:cNvPr>
          <p:cNvSpPr>
            <a:spLocks noGrp="1" noChangeArrowheads="1"/>
          </p:cNvSpPr>
          <p:nvPr>
            <p:ph type="title"/>
          </p:nvPr>
        </p:nvSpPr>
        <p:spPr>
          <a:xfrm>
            <a:off x="-52388" y="0"/>
            <a:ext cx="9196388" cy="1112838"/>
          </a:xfrm>
          <a:solidFill>
            <a:srgbClr val="000099"/>
          </a:solidFill>
        </p:spPr>
        <p:txBody>
          <a:bodyPr/>
          <a:lstStyle/>
          <a:p>
            <a:r>
              <a:rPr lang="en-US" altLang="en-US" sz="4000" dirty="0">
                <a:solidFill>
                  <a:srgbClr val="FFFF00"/>
                </a:solidFill>
                <a:latin typeface="Calibri" panose="020F0502020204030204" pitchFamily="34" charset="0"/>
                <a:cs typeface="Calibri" panose="020F0502020204030204" pitchFamily="34" charset="0"/>
              </a:rPr>
              <a:t>Characteristics of a Good Indicator</a:t>
            </a:r>
          </a:p>
        </p:txBody>
      </p:sp>
      <p:sp>
        <p:nvSpPr>
          <p:cNvPr id="11267" name="Rectangle 3">
            <a:extLst>
              <a:ext uri="{FF2B5EF4-FFF2-40B4-BE49-F238E27FC236}">
                <a16:creationId xmlns:a16="http://schemas.microsoft.com/office/drawing/2014/main" id="{19ADD25B-B276-48AC-8C1D-05EF1DC45356}"/>
              </a:ext>
            </a:extLst>
          </p:cNvPr>
          <p:cNvSpPr>
            <a:spLocks noGrp="1" noChangeArrowheads="1"/>
          </p:cNvSpPr>
          <p:nvPr>
            <p:ph type="body" idx="1"/>
          </p:nvPr>
        </p:nvSpPr>
        <p:spPr>
          <a:xfrm>
            <a:off x="2578894" y="1600200"/>
            <a:ext cx="3886200" cy="4525962"/>
          </a:xfrm>
          <a:solidFill>
            <a:srgbClr val="000099"/>
          </a:solidFill>
        </p:spPr>
        <p:txBody>
          <a:bodyPr/>
          <a:lstStyle/>
          <a:p>
            <a:pPr algn="ctr">
              <a:buFont typeface="Wingdings" panose="05000000000000000000" pitchFamily="2" charset="2"/>
              <a:buNone/>
            </a:pPr>
            <a:endParaRPr lang="en-US" altLang="en-US" sz="3000" b="0" dirty="0">
              <a:solidFill>
                <a:schemeClr val="bg1"/>
              </a:solidFill>
              <a:latin typeface="Comic Sans MS" panose="030F0702030302020204" pitchFamily="66" charset="0"/>
            </a:endParaRPr>
          </a:p>
          <a:p>
            <a:pPr algn="ctr">
              <a:buFont typeface="Wingdings" panose="05000000000000000000" pitchFamily="2" charset="2"/>
              <a:buNone/>
            </a:pPr>
            <a:r>
              <a:rPr lang="en-US" altLang="en-US" sz="3000" b="0" dirty="0">
                <a:solidFill>
                  <a:schemeClr val="bg1"/>
                </a:solidFill>
                <a:latin typeface="Comic Sans MS" panose="030F0702030302020204" pitchFamily="66" charset="0"/>
              </a:rPr>
              <a:t>Validity</a:t>
            </a:r>
          </a:p>
          <a:p>
            <a:pPr algn="ctr">
              <a:buFont typeface="Wingdings" panose="05000000000000000000" pitchFamily="2" charset="2"/>
              <a:buNone/>
            </a:pPr>
            <a:r>
              <a:rPr lang="en-US" altLang="en-US" sz="3000" b="0" dirty="0">
                <a:solidFill>
                  <a:schemeClr val="bg1"/>
                </a:solidFill>
                <a:latin typeface="Comic Sans MS" panose="030F0702030302020204" pitchFamily="66" charset="0"/>
              </a:rPr>
              <a:t>Reliability</a:t>
            </a:r>
          </a:p>
          <a:p>
            <a:pPr algn="ctr">
              <a:buFont typeface="Wingdings" panose="05000000000000000000" pitchFamily="2" charset="2"/>
              <a:buNone/>
            </a:pPr>
            <a:r>
              <a:rPr lang="en-US" altLang="en-US" sz="3000" b="0" dirty="0">
                <a:solidFill>
                  <a:schemeClr val="bg1"/>
                </a:solidFill>
                <a:latin typeface="Comic Sans MS" panose="030F0702030302020204" pitchFamily="66" charset="0"/>
              </a:rPr>
              <a:t>Precision</a:t>
            </a:r>
          </a:p>
          <a:p>
            <a:pPr algn="ctr">
              <a:buFont typeface="Wingdings" panose="05000000000000000000" pitchFamily="2" charset="2"/>
              <a:buNone/>
            </a:pPr>
            <a:r>
              <a:rPr lang="en-US" altLang="en-US" sz="3000" b="0" dirty="0">
                <a:solidFill>
                  <a:schemeClr val="bg1"/>
                </a:solidFill>
                <a:latin typeface="Comic Sans MS" panose="030F0702030302020204" pitchFamily="66" charset="0"/>
              </a:rPr>
              <a:t>Independence</a:t>
            </a:r>
          </a:p>
          <a:p>
            <a:pPr algn="ctr">
              <a:buFont typeface="Wingdings" panose="05000000000000000000" pitchFamily="2" charset="2"/>
              <a:buNone/>
            </a:pPr>
            <a:r>
              <a:rPr lang="en-US" altLang="en-US" sz="3000" b="0" dirty="0">
                <a:solidFill>
                  <a:schemeClr val="bg1"/>
                </a:solidFill>
                <a:latin typeface="Comic Sans MS" panose="030F0702030302020204" pitchFamily="66" charset="0"/>
              </a:rPr>
              <a:t>Timeliness</a:t>
            </a:r>
          </a:p>
          <a:p>
            <a:pPr algn="ctr">
              <a:buFont typeface="Wingdings" panose="05000000000000000000" pitchFamily="2" charset="2"/>
              <a:buNone/>
            </a:pPr>
            <a:r>
              <a:rPr lang="en-US" altLang="en-US" sz="3000" b="0" dirty="0">
                <a:solidFill>
                  <a:schemeClr val="bg1"/>
                </a:solidFill>
                <a:latin typeface="Comic Sans MS" panose="030F0702030302020204" pitchFamily="66" charset="0"/>
              </a:rPr>
              <a:t>Comparability</a:t>
            </a:r>
          </a:p>
          <a:p>
            <a:pPr algn="ctr"/>
            <a:endParaRPr lang="en-US" altLang="en-US" sz="3000" b="0" dirty="0">
              <a:solidFill>
                <a:schemeClr val="bg1"/>
              </a:solidFill>
              <a:latin typeface="Comic Sans MS" panose="030F0702030302020204" pitchFamily="66"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A918898-984E-4F71-89DA-E0C1247A1A70}"/>
              </a:ext>
            </a:extLst>
          </p:cNvPr>
          <p:cNvSpPr>
            <a:spLocks noGrp="1" noChangeArrowheads="1"/>
          </p:cNvSpPr>
          <p:nvPr>
            <p:ph type="body" idx="1"/>
          </p:nvPr>
        </p:nvSpPr>
        <p:spPr>
          <a:xfrm>
            <a:off x="0" y="1295400"/>
            <a:ext cx="8991600" cy="4953000"/>
          </a:xfrm>
          <a:solidFill>
            <a:srgbClr val="000099"/>
          </a:solidFill>
        </p:spPr>
        <p:txBody>
          <a:bodyPr/>
          <a:lstStyle/>
          <a:p>
            <a:pPr>
              <a:lnSpc>
                <a:spcPct val="120000"/>
              </a:lnSpc>
            </a:pPr>
            <a:r>
              <a:rPr lang="en-US" altLang="en-US" sz="3200" dirty="0">
                <a:solidFill>
                  <a:srgbClr val="FAF400"/>
                </a:solidFill>
                <a:latin typeface="Comic Sans MS" panose="030F0702030302020204" pitchFamily="66" charset="0"/>
              </a:rPr>
              <a:t>Validity:</a:t>
            </a:r>
            <a:r>
              <a:rPr lang="en-US" altLang="en-US" sz="2400" dirty="0">
                <a:latin typeface="Comic Sans MS" panose="030F0702030302020204" pitchFamily="66" charset="0"/>
              </a:rPr>
              <a:t> </a:t>
            </a:r>
            <a:r>
              <a:rPr lang="en-US" altLang="en-US" sz="2400" dirty="0">
                <a:solidFill>
                  <a:schemeClr val="bg1"/>
                </a:solidFill>
                <a:latin typeface="Comic Sans MS" panose="030F0702030302020204" pitchFamily="66" charset="0"/>
              </a:rPr>
              <a:t>Measure in fact what it intends to measure conceptually</a:t>
            </a:r>
            <a:endParaRPr lang="en-US" altLang="en-US" sz="2400" dirty="0">
              <a:latin typeface="Comic Sans MS" panose="030F0702030302020204" pitchFamily="66" charset="0"/>
            </a:endParaRPr>
          </a:p>
          <a:p>
            <a:pPr>
              <a:lnSpc>
                <a:spcPct val="120000"/>
              </a:lnSpc>
            </a:pPr>
            <a:r>
              <a:rPr lang="en-US" altLang="en-US" sz="3200" dirty="0">
                <a:solidFill>
                  <a:srgbClr val="FAF400"/>
                </a:solidFill>
                <a:latin typeface="Comic Sans MS" panose="030F0702030302020204" pitchFamily="66" charset="0"/>
              </a:rPr>
              <a:t>Reliability:</a:t>
            </a:r>
            <a:r>
              <a:rPr lang="en-US" altLang="en-US" sz="2400" dirty="0">
                <a:latin typeface="Comic Sans MS" panose="030F0702030302020204" pitchFamily="66" charset="0"/>
              </a:rPr>
              <a:t> </a:t>
            </a:r>
            <a:r>
              <a:rPr lang="en-US" altLang="en-US" sz="2400" dirty="0">
                <a:solidFill>
                  <a:schemeClr val="bg1"/>
                </a:solidFill>
                <a:latin typeface="Comic Sans MS" panose="030F0702030302020204" pitchFamily="66" charset="0"/>
              </a:rPr>
              <a:t>An indicator is reliable when it minimizes measurement error – </a:t>
            </a:r>
            <a:r>
              <a:rPr lang="en-US" altLang="en-US" sz="2400" dirty="0">
                <a:solidFill>
                  <a:srgbClr val="FF9966"/>
                </a:solidFill>
                <a:latin typeface="Comic Sans MS" panose="030F0702030302020204" pitchFamily="66" charset="0"/>
              </a:rPr>
              <a:t>reproduced or replicated by others (dependability or consistency)</a:t>
            </a:r>
          </a:p>
          <a:p>
            <a:pPr>
              <a:lnSpc>
                <a:spcPct val="120000"/>
              </a:lnSpc>
            </a:pPr>
            <a:r>
              <a:rPr lang="en-US" altLang="en-US" sz="3200" dirty="0">
                <a:solidFill>
                  <a:srgbClr val="FAF400"/>
                </a:solidFill>
                <a:latin typeface="Comic Sans MS" panose="030F0702030302020204" pitchFamily="66" charset="0"/>
              </a:rPr>
              <a:t>Precision:</a:t>
            </a:r>
            <a:r>
              <a:rPr lang="en-US" altLang="en-US" sz="2400" dirty="0">
                <a:latin typeface="Comic Sans MS" panose="030F0702030302020204" pitchFamily="66" charset="0"/>
              </a:rPr>
              <a:t> </a:t>
            </a:r>
            <a:r>
              <a:rPr lang="en-US" altLang="en-US" sz="2400" dirty="0">
                <a:solidFill>
                  <a:schemeClr val="bg1"/>
                </a:solidFill>
                <a:latin typeface="Comic Sans MS" panose="030F0702030302020204" pitchFamily="66" charset="0"/>
              </a:rPr>
              <a:t>Indicators should be operationalized with clear, well-specified definitions</a:t>
            </a:r>
          </a:p>
        </p:txBody>
      </p:sp>
      <p:sp>
        <p:nvSpPr>
          <p:cNvPr id="12291" name="Rectangle 3">
            <a:extLst>
              <a:ext uri="{FF2B5EF4-FFF2-40B4-BE49-F238E27FC236}">
                <a16:creationId xmlns:a16="http://schemas.microsoft.com/office/drawing/2014/main" id="{F3798790-8873-4B3E-9693-8BC2850E29C0}"/>
              </a:ext>
            </a:extLst>
          </p:cNvPr>
          <p:cNvSpPr>
            <a:spLocks noChangeArrowheads="1"/>
          </p:cNvSpPr>
          <p:nvPr/>
        </p:nvSpPr>
        <p:spPr bwMode="auto">
          <a:xfrm>
            <a:off x="-30480" y="0"/>
            <a:ext cx="9174480" cy="11430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tabLst>
                <a:tab pos="3949700" algn="l"/>
              </a:tabLst>
              <a:defRPr sz="1600">
                <a:solidFill>
                  <a:schemeClr val="tx1"/>
                </a:solidFill>
                <a:latin typeface="Arial" panose="020B0604020202020204" pitchFamily="34" charset="0"/>
              </a:defRPr>
            </a:lvl1pPr>
            <a:lvl2pPr marL="742950" indent="-285750">
              <a:tabLst>
                <a:tab pos="3949700" algn="l"/>
              </a:tabLst>
              <a:defRPr sz="1600">
                <a:solidFill>
                  <a:schemeClr val="tx1"/>
                </a:solidFill>
                <a:latin typeface="Arial" panose="020B0604020202020204" pitchFamily="34" charset="0"/>
              </a:defRPr>
            </a:lvl2pPr>
            <a:lvl3pPr marL="1143000" indent="-228600">
              <a:tabLst>
                <a:tab pos="3949700" algn="l"/>
              </a:tabLst>
              <a:defRPr sz="1600">
                <a:solidFill>
                  <a:schemeClr val="tx1"/>
                </a:solidFill>
                <a:latin typeface="Arial" panose="020B0604020202020204" pitchFamily="34" charset="0"/>
              </a:defRPr>
            </a:lvl3pPr>
            <a:lvl4pPr marL="1600200" indent="-228600">
              <a:tabLst>
                <a:tab pos="3949700" algn="l"/>
              </a:tabLst>
              <a:defRPr sz="1600">
                <a:solidFill>
                  <a:schemeClr val="tx1"/>
                </a:solidFill>
                <a:latin typeface="Arial" panose="020B0604020202020204" pitchFamily="34" charset="0"/>
              </a:defRPr>
            </a:lvl4pPr>
            <a:lvl5pPr marL="2057400" indent="-228600">
              <a:tabLst>
                <a:tab pos="3949700" algn="l"/>
              </a:tabLst>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tabLst>
                <a:tab pos="3949700" algn="l"/>
              </a:tabLs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tabLst>
                <a:tab pos="3949700" algn="l"/>
              </a:tabLs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tabLst>
                <a:tab pos="3949700" algn="l"/>
              </a:tabLs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tabLst>
                <a:tab pos="3949700" algn="l"/>
              </a:tabLst>
              <a:defRPr sz="1600">
                <a:solidFill>
                  <a:schemeClr val="tx1"/>
                </a:solidFill>
                <a:latin typeface="Arial" panose="020B0604020202020204" pitchFamily="34" charset="0"/>
              </a:defRPr>
            </a:lvl9pPr>
          </a:lstStyle>
          <a:p>
            <a:pPr algn="ctr"/>
            <a:r>
              <a:rPr lang="en-US" altLang="en-US" sz="3600" b="1" dirty="0">
                <a:solidFill>
                  <a:srgbClr val="FFFF00"/>
                </a:solidFill>
                <a:latin typeface="Comic Sans MS" panose="030F0702030302020204" pitchFamily="66" charset="0"/>
              </a:rPr>
              <a:t>Characteristics of a Good Indicator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347D898-1D3A-4D19-9A99-64EED70FC811}"/>
              </a:ext>
            </a:extLst>
          </p:cNvPr>
          <p:cNvSpPr>
            <a:spLocks noGrp="1" noChangeArrowheads="1"/>
          </p:cNvSpPr>
          <p:nvPr>
            <p:ph type="body" idx="1"/>
          </p:nvPr>
        </p:nvSpPr>
        <p:spPr>
          <a:xfrm>
            <a:off x="106680" y="1371600"/>
            <a:ext cx="8961120" cy="4953000"/>
          </a:xfrm>
          <a:solidFill>
            <a:srgbClr val="000099"/>
          </a:solidFill>
        </p:spPr>
        <p:txBody>
          <a:bodyPr lIns="91440" tIns="45720" rIns="91440" bIns="45720"/>
          <a:lstStyle/>
          <a:p>
            <a:pPr>
              <a:lnSpc>
                <a:spcPct val="120000"/>
              </a:lnSpc>
            </a:pPr>
            <a:r>
              <a:rPr lang="en-US" altLang="en-US" sz="3200" dirty="0">
                <a:solidFill>
                  <a:srgbClr val="FAF400"/>
                </a:solidFill>
                <a:latin typeface="Comic Sans MS" panose="030F0702030302020204" pitchFamily="66" charset="0"/>
              </a:rPr>
              <a:t>Independence:</a:t>
            </a:r>
            <a:r>
              <a:rPr lang="en-US" altLang="en-US" sz="2400" dirty="0">
                <a:latin typeface="Comic Sans MS" panose="030F0702030302020204" pitchFamily="66" charset="0"/>
              </a:rPr>
              <a:t> </a:t>
            </a:r>
            <a:r>
              <a:rPr lang="en-US" altLang="en-US" sz="2400" dirty="0">
                <a:solidFill>
                  <a:schemeClr val="bg1"/>
                </a:solidFill>
                <a:latin typeface="Comic Sans MS" panose="030F0702030302020204" pitchFamily="66" charset="0"/>
              </a:rPr>
              <a:t>Non-directional and </a:t>
            </a:r>
            <a:r>
              <a:rPr lang="en-US" altLang="en-US" sz="2400" dirty="0" err="1">
                <a:solidFill>
                  <a:schemeClr val="bg1"/>
                </a:solidFill>
                <a:latin typeface="Comic Sans MS" panose="030F0702030302020204" pitchFamily="66" charset="0"/>
              </a:rPr>
              <a:t>uni</a:t>
            </a:r>
            <a:r>
              <a:rPr lang="en-US" altLang="en-US" sz="2400" dirty="0">
                <a:solidFill>
                  <a:schemeClr val="bg1"/>
                </a:solidFill>
                <a:latin typeface="Comic Sans MS" panose="030F0702030302020204" pitchFamily="66" charset="0"/>
              </a:rPr>
              <a:t>-dimension, depicting a specific, definite value at one point in time.</a:t>
            </a:r>
          </a:p>
          <a:p>
            <a:pPr>
              <a:lnSpc>
                <a:spcPct val="120000"/>
              </a:lnSpc>
            </a:pPr>
            <a:r>
              <a:rPr lang="en-US" altLang="en-US" sz="3200" dirty="0">
                <a:solidFill>
                  <a:srgbClr val="FAF400"/>
                </a:solidFill>
                <a:latin typeface="Comic Sans MS" panose="030F0702030302020204" pitchFamily="66" charset="0"/>
              </a:rPr>
              <a:t>Timeliness:</a:t>
            </a:r>
            <a:r>
              <a:rPr lang="en-US" altLang="en-US" sz="2400" dirty="0">
                <a:latin typeface="Comic Sans MS" panose="030F0702030302020204" pitchFamily="66" charset="0"/>
              </a:rPr>
              <a:t> </a:t>
            </a:r>
            <a:r>
              <a:rPr lang="en-US" altLang="en-US" sz="2400" dirty="0">
                <a:solidFill>
                  <a:schemeClr val="bg1"/>
                </a:solidFill>
                <a:latin typeface="Comic Sans MS" panose="030F0702030302020204" pitchFamily="66" charset="0"/>
              </a:rPr>
              <a:t>Provides a measurement time intervals relevant and appropriate in terms of program goals and activities.</a:t>
            </a:r>
          </a:p>
          <a:p>
            <a:pPr>
              <a:lnSpc>
                <a:spcPct val="120000"/>
              </a:lnSpc>
            </a:pPr>
            <a:r>
              <a:rPr lang="en-US" altLang="en-US" sz="3200" dirty="0">
                <a:solidFill>
                  <a:srgbClr val="FAF400"/>
                </a:solidFill>
                <a:latin typeface="Comic Sans MS" panose="030F0702030302020204" pitchFamily="66" charset="0"/>
              </a:rPr>
              <a:t>Comparability:</a:t>
            </a:r>
            <a:r>
              <a:rPr lang="en-US" altLang="en-US" sz="2400" dirty="0">
                <a:latin typeface="Comic Sans MS" panose="030F0702030302020204" pitchFamily="66" charset="0"/>
              </a:rPr>
              <a:t> </a:t>
            </a:r>
            <a:r>
              <a:rPr lang="en-US" altLang="en-US" sz="2400" dirty="0">
                <a:solidFill>
                  <a:schemeClr val="bg1"/>
                </a:solidFill>
                <a:latin typeface="Comic Sans MS" panose="030F0702030302020204" pitchFamily="66" charset="0"/>
              </a:rPr>
              <a:t>Generates corresponding or parallel values across different population groups and program/ project approaches</a:t>
            </a:r>
          </a:p>
          <a:p>
            <a:pPr>
              <a:lnSpc>
                <a:spcPct val="120000"/>
              </a:lnSpc>
            </a:pPr>
            <a:endParaRPr lang="en-US" altLang="en-US" sz="2400" dirty="0">
              <a:latin typeface="Comic Sans MS" panose="030F0702030302020204" pitchFamily="66" charset="0"/>
            </a:endParaRPr>
          </a:p>
        </p:txBody>
      </p:sp>
      <p:sp>
        <p:nvSpPr>
          <p:cNvPr id="13315" name="Rectangle 3">
            <a:extLst>
              <a:ext uri="{FF2B5EF4-FFF2-40B4-BE49-F238E27FC236}">
                <a16:creationId xmlns:a16="http://schemas.microsoft.com/office/drawing/2014/main" id="{F4211DA7-030F-48D6-BD6B-CE66B4F33954}"/>
              </a:ext>
            </a:extLst>
          </p:cNvPr>
          <p:cNvSpPr>
            <a:spLocks noChangeArrowheads="1"/>
          </p:cNvSpPr>
          <p:nvPr/>
        </p:nvSpPr>
        <p:spPr bwMode="auto">
          <a:xfrm>
            <a:off x="76200" y="30480"/>
            <a:ext cx="8991600" cy="11430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tabLst>
                <a:tab pos="3949700" algn="l"/>
              </a:tabLst>
              <a:defRPr sz="1600">
                <a:solidFill>
                  <a:schemeClr val="tx1"/>
                </a:solidFill>
                <a:latin typeface="Arial" panose="020B0604020202020204" pitchFamily="34" charset="0"/>
              </a:defRPr>
            </a:lvl1pPr>
            <a:lvl2pPr marL="742950" indent="-285750">
              <a:tabLst>
                <a:tab pos="3949700" algn="l"/>
              </a:tabLst>
              <a:defRPr sz="1600">
                <a:solidFill>
                  <a:schemeClr val="tx1"/>
                </a:solidFill>
                <a:latin typeface="Arial" panose="020B0604020202020204" pitchFamily="34" charset="0"/>
              </a:defRPr>
            </a:lvl2pPr>
            <a:lvl3pPr marL="1143000" indent="-228600">
              <a:tabLst>
                <a:tab pos="3949700" algn="l"/>
              </a:tabLst>
              <a:defRPr sz="1600">
                <a:solidFill>
                  <a:schemeClr val="tx1"/>
                </a:solidFill>
                <a:latin typeface="Arial" panose="020B0604020202020204" pitchFamily="34" charset="0"/>
              </a:defRPr>
            </a:lvl3pPr>
            <a:lvl4pPr marL="1600200" indent="-228600">
              <a:tabLst>
                <a:tab pos="3949700" algn="l"/>
              </a:tabLst>
              <a:defRPr sz="1600">
                <a:solidFill>
                  <a:schemeClr val="tx1"/>
                </a:solidFill>
                <a:latin typeface="Arial" panose="020B0604020202020204" pitchFamily="34" charset="0"/>
              </a:defRPr>
            </a:lvl4pPr>
            <a:lvl5pPr marL="2057400" indent="-228600">
              <a:tabLst>
                <a:tab pos="3949700" algn="l"/>
              </a:tabLst>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tabLst>
                <a:tab pos="3949700" algn="l"/>
              </a:tabLs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tabLst>
                <a:tab pos="3949700" algn="l"/>
              </a:tabLs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tabLst>
                <a:tab pos="3949700" algn="l"/>
              </a:tabLs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tabLst>
                <a:tab pos="3949700" algn="l"/>
              </a:tabLst>
              <a:defRPr sz="1600">
                <a:solidFill>
                  <a:schemeClr val="tx1"/>
                </a:solidFill>
                <a:latin typeface="Arial" panose="020B0604020202020204" pitchFamily="34" charset="0"/>
              </a:defRPr>
            </a:lvl9pPr>
          </a:lstStyle>
          <a:p>
            <a:r>
              <a:rPr lang="en-US" altLang="en-US" sz="3600" b="1">
                <a:solidFill>
                  <a:schemeClr val="bg1"/>
                </a:solidFill>
                <a:latin typeface="Comic Sans MS" panose="030F0702030302020204" pitchFamily="66" charset="0"/>
              </a:rPr>
              <a:t>Characteristics of a Good Indicator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2F80A23-B66E-4EEB-92F7-F74110626D83}"/>
              </a:ext>
            </a:extLst>
          </p:cNvPr>
          <p:cNvSpPr>
            <a:spLocks noGrp="1" noChangeArrowheads="1"/>
          </p:cNvSpPr>
          <p:nvPr>
            <p:ph type="title"/>
          </p:nvPr>
        </p:nvSpPr>
        <p:spPr>
          <a:xfrm>
            <a:off x="50006" y="30480"/>
            <a:ext cx="9196388" cy="1219200"/>
          </a:xfrm>
        </p:spPr>
        <p:txBody>
          <a:bodyPr/>
          <a:lstStyle/>
          <a:p>
            <a:r>
              <a:rPr lang="en-US" altLang="en-US" dirty="0">
                <a:latin typeface="Comic Sans MS" panose="030F0702030302020204" pitchFamily="66" charset="0"/>
              </a:rPr>
              <a:t>Good indicators should be:</a:t>
            </a:r>
            <a:br>
              <a:rPr lang="en-US" altLang="en-US" dirty="0">
                <a:latin typeface="Comic Sans MS" panose="030F0702030302020204" pitchFamily="66" charset="0"/>
              </a:rPr>
            </a:br>
            <a:r>
              <a:rPr lang="en-US" altLang="en-US" dirty="0">
                <a:latin typeface="Comic Sans MS" panose="030F0702030302020204" pitchFamily="66" charset="0"/>
              </a:rPr>
              <a:t>(World Bank)</a:t>
            </a:r>
          </a:p>
        </p:txBody>
      </p:sp>
      <p:sp>
        <p:nvSpPr>
          <p:cNvPr id="14339" name="Rectangle 3">
            <a:extLst>
              <a:ext uri="{FF2B5EF4-FFF2-40B4-BE49-F238E27FC236}">
                <a16:creationId xmlns:a16="http://schemas.microsoft.com/office/drawing/2014/main" id="{CB65645B-150A-40C1-ACF9-5BB215EC8345}"/>
              </a:ext>
            </a:extLst>
          </p:cNvPr>
          <p:cNvSpPr>
            <a:spLocks noGrp="1" noChangeArrowheads="1"/>
          </p:cNvSpPr>
          <p:nvPr>
            <p:ph type="body" idx="1"/>
          </p:nvPr>
        </p:nvSpPr>
        <p:spPr>
          <a:xfrm>
            <a:off x="152400" y="1524000"/>
            <a:ext cx="8991600" cy="4876800"/>
          </a:xfrm>
          <a:solidFill>
            <a:srgbClr val="000099"/>
          </a:solidFill>
        </p:spPr>
        <p:txBody>
          <a:bodyPr/>
          <a:lstStyle/>
          <a:p>
            <a:r>
              <a:rPr lang="en-US" altLang="en-US" dirty="0">
                <a:solidFill>
                  <a:schemeClr val="bg1"/>
                </a:solidFill>
                <a:latin typeface="Comic Sans MS" panose="030F0702030302020204" pitchFamily="66" charset="0"/>
              </a:rPr>
              <a:t>Clear 	-		(precise and unambiguous)</a:t>
            </a:r>
          </a:p>
          <a:p>
            <a:r>
              <a:rPr lang="en-US" altLang="en-US" dirty="0">
                <a:solidFill>
                  <a:schemeClr val="bg1"/>
                </a:solidFill>
                <a:latin typeface="Comic Sans MS" panose="030F0702030302020204" pitchFamily="66" charset="0"/>
              </a:rPr>
              <a:t>Relevant - 	(appropriate to the subject at hand)</a:t>
            </a:r>
          </a:p>
          <a:p>
            <a:r>
              <a:rPr lang="en-US" altLang="en-US" dirty="0">
                <a:solidFill>
                  <a:schemeClr val="bg1"/>
                </a:solidFill>
                <a:latin typeface="Comic Sans MS" panose="030F0702030302020204" pitchFamily="66" charset="0"/>
              </a:rPr>
              <a:t>Economic 	(available at reasonable cost)</a:t>
            </a:r>
          </a:p>
          <a:p>
            <a:r>
              <a:rPr lang="en-US" altLang="en-US" dirty="0">
                <a:solidFill>
                  <a:schemeClr val="bg1"/>
                </a:solidFill>
                <a:latin typeface="Comic Sans MS" panose="030F0702030302020204" pitchFamily="66" charset="0"/>
              </a:rPr>
              <a:t>Adequate 	(able to provide sufficient basis to 							assess performance)</a:t>
            </a:r>
          </a:p>
          <a:p>
            <a:r>
              <a:rPr lang="en-US" altLang="en-US" dirty="0">
                <a:solidFill>
                  <a:schemeClr val="bg1"/>
                </a:solidFill>
                <a:latin typeface="Comic Sans MS" panose="030F0702030302020204" pitchFamily="66" charset="0"/>
              </a:rPr>
              <a:t>Monitorable 	(amenable to independent 										validation)</a:t>
            </a:r>
            <a:endParaRPr lang="en-US" altLang="en-US" sz="4400" dirty="0">
              <a:solidFill>
                <a:schemeClr val="bg1"/>
              </a:solidFill>
              <a:latin typeface="Verdan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a:latin typeface="Calibri" pitchFamily="34" charset="0"/>
              </a:rPr>
              <a:t>Program Evaluation</a:t>
            </a:r>
            <a:endParaRPr lang="en-US" dirty="0"/>
          </a:p>
        </p:txBody>
      </p:sp>
      <p:sp>
        <p:nvSpPr>
          <p:cNvPr id="3" name="Content Placeholder 2"/>
          <p:cNvSpPr>
            <a:spLocks noGrp="1"/>
          </p:cNvSpPr>
          <p:nvPr>
            <p:ph idx="1"/>
          </p:nvPr>
        </p:nvSpPr>
        <p:spPr>
          <a:xfrm>
            <a:off x="457200" y="1295400"/>
            <a:ext cx="8534400" cy="4800600"/>
          </a:xfrm>
        </p:spPr>
        <p:txBody>
          <a:bodyPr/>
          <a:lstStyle/>
          <a:p>
            <a:pPr eaLnBrk="1" hangingPunct="1">
              <a:lnSpc>
                <a:spcPct val="90000"/>
              </a:lnSpc>
              <a:buFontTx/>
              <a:buNone/>
              <a:defRPr/>
            </a:pPr>
            <a:r>
              <a:rPr lang="en-US" sz="3200" dirty="0">
                <a:latin typeface="Calibri" panose="020F0502020204030204" pitchFamily="34" charset="0"/>
              </a:rPr>
              <a:t>Program Evaluation</a:t>
            </a:r>
          </a:p>
          <a:p>
            <a:pPr eaLnBrk="1" hangingPunct="1">
              <a:lnSpc>
                <a:spcPct val="90000"/>
              </a:lnSpc>
              <a:defRPr/>
            </a:pPr>
            <a:r>
              <a:rPr lang="en-US" dirty="0">
                <a:latin typeface="Calibri" panose="020F0502020204030204" pitchFamily="34" charset="0"/>
              </a:rPr>
              <a:t>The purpose of evaluation is to determine the degree to which changes occurred in desired outcomes. </a:t>
            </a:r>
          </a:p>
          <a:p>
            <a:pPr eaLnBrk="1" hangingPunct="1">
              <a:lnSpc>
                <a:spcPct val="90000"/>
              </a:lnSpc>
              <a:defRPr/>
            </a:pPr>
            <a:r>
              <a:rPr lang="en-US" dirty="0">
                <a:latin typeface="Calibri" panose="020F0502020204030204" pitchFamily="34" charset="0"/>
              </a:rPr>
              <a:t>Generally involves more rigorous research methods than monitoring. </a:t>
            </a:r>
          </a:p>
          <a:p>
            <a:pPr eaLnBrk="1" hangingPunct="1">
              <a:lnSpc>
                <a:spcPct val="90000"/>
              </a:lnSpc>
              <a:defRPr/>
            </a:pPr>
            <a:r>
              <a:rPr lang="en-US" dirty="0">
                <a:latin typeface="Calibri" panose="020F0502020204030204" pitchFamily="34" charset="0"/>
              </a:rPr>
              <a:t>Evaluations typically include measures both at the beginning and the end of a program and, when possible, include a control or comparison group to help determine whether changes in outcomes result from program activities themselves, not from other influences outside the program.</a:t>
            </a:r>
          </a:p>
          <a:p>
            <a:endParaRPr lang="en-US" dirty="0">
              <a:latin typeface="Calibri" panose="020F0502020204030204" pitchFamily="34" charset="0"/>
            </a:endParaRPr>
          </a:p>
        </p:txBody>
      </p:sp>
    </p:spTree>
    <p:extLst>
      <p:ext uri="{BB962C8B-B14F-4D97-AF65-F5344CB8AC3E}">
        <p14:creationId xmlns:p14="http://schemas.microsoft.com/office/powerpoint/2010/main" val="30277302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A40830D-DAE3-4E37-A204-94B345357AA6}"/>
              </a:ext>
            </a:extLst>
          </p:cNvPr>
          <p:cNvSpPr>
            <a:spLocks noChangeArrowheads="1"/>
          </p:cNvSpPr>
          <p:nvPr/>
        </p:nvSpPr>
        <p:spPr bwMode="auto">
          <a:xfrm>
            <a:off x="355600" y="373783"/>
            <a:ext cx="8483600" cy="774700"/>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marL="685800" indent="-457200" eaLnBrk="0" hangingPunct="0">
              <a:defRPr sz="2800" b="1">
                <a:solidFill>
                  <a:schemeClr val="bg2"/>
                </a:solidFill>
                <a:latin typeface="Arial" panose="020B0604020202020204" pitchFamily="34" charset="0"/>
              </a:defRPr>
            </a:lvl1pPr>
            <a:lvl2pPr marL="742950" indent="-285750" eaLnBrk="0" hangingPunct="0">
              <a:defRPr sz="2800" b="1">
                <a:solidFill>
                  <a:schemeClr val="bg2"/>
                </a:solidFill>
                <a:latin typeface="Arial" panose="020B0604020202020204" pitchFamily="34" charset="0"/>
              </a:defRPr>
            </a:lvl2pPr>
            <a:lvl3pPr marL="1143000" indent="-228600" eaLnBrk="0" hangingPunct="0">
              <a:defRPr sz="2800" b="1">
                <a:solidFill>
                  <a:schemeClr val="bg2"/>
                </a:solidFill>
                <a:latin typeface="Arial" panose="020B0604020202020204" pitchFamily="34" charset="0"/>
              </a:defRPr>
            </a:lvl3pPr>
            <a:lvl4pPr marL="1600200" indent="-228600" eaLnBrk="0" hangingPunct="0">
              <a:defRPr sz="2800" b="1">
                <a:solidFill>
                  <a:schemeClr val="bg2"/>
                </a:solidFill>
                <a:latin typeface="Arial" panose="020B0604020202020204" pitchFamily="34" charset="0"/>
              </a:defRPr>
            </a:lvl4pPr>
            <a:lvl5pPr marL="2057400" indent="-228600" eaLnBrk="0" hangingPunct="0">
              <a:defRPr sz="2800" b="1">
                <a:solidFill>
                  <a:schemeClr val="bg2"/>
                </a:solidFill>
                <a:latin typeface="Arial" panose="020B0604020202020204" pitchFamily="34" charset="0"/>
              </a:defRPr>
            </a:lvl5pPr>
            <a:lvl6pPr marL="2514600" indent="-228600" eaLnBrk="0" fontAlgn="base" hangingPunct="0">
              <a:spcBef>
                <a:spcPct val="0"/>
              </a:spcBef>
              <a:spcAft>
                <a:spcPct val="0"/>
              </a:spcAft>
              <a:defRPr sz="2800" b="1">
                <a:solidFill>
                  <a:schemeClr val="bg2"/>
                </a:solidFill>
                <a:latin typeface="Arial" panose="020B0604020202020204" pitchFamily="34" charset="0"/>
              </a:defRPr>
            </a:lvl6pPr>
            <a:lvl7pPr marL="2971800" indent="-228600" eaLnBrk="0" fontAlgn="base" hangingPunct="0">
              <a:spcBef>
                <a:spcPct val="0"/>
              </a:spcBef>
              <a:spcAft>
                <a:spcPct val="0"/>
              </a:spcAft>
              <a:defRPr sz="2800" b="1">
                <a:solidFill>
                  <a:schemeClr val="bg2"/>
                </a:solidFill>
                <a:latin typeface="Arial" panose="020B0604020202020204" pitchFamily="34" charset="0"/>
              </a:defRPr>
            </a:lvl7pPr>
            <a:lvl8pPr marL="3429000" indent="-228600" eaLnBrk="0" fontAlgn="base" hangingPunct="0">
              <a:spcBef>
                <a:spcPct val="0"/>
              </a:spcBef>
              <a:spcAft>
                <a:spcPct val="0"/>
              </a:spcAft>
              <a:defRPr sz="2800" b="1">
                <a:solidFill>
                  <a:schemeClr val="bg2"/>
                </a:solidFill>
                <a:latin typeface="Arial" panose="020B0604020202020204" pitchFamily="34" charset="0"/>
              </a:defRPr>
            </a:lvl8pPr>
            <a:lvl9pPr marL="3886200" indent="-228600" eaLnBrk="0" fontAlgn="base" hangingPunct="0">
              <a:spcBef>
                <a:spcPct val="0"/>
              </a:spcBef>
              <a:spcAft>
                <a:spcPct val="0"/>
              </a:spcAft>
              <a:defRPr sz="2800" b="1">
                <a:solidFill>
                  <a:schemeClr val="bg2"/>
                </a:solidFill>
                <a:latin typeface="Arial" panose="020B0604020202020204" pitchFamily="34" charset="0"/>
              </a:defRPr>
            </a:lvl9pPr>
          </a:lstStyle>
          <a:p>
            <a:pPr algn="ctr" eaLnBrk="1" hangingPunct="1">
              <a:spcBef>
                <a:spcPct val="50000"/>
              </a:spcBef>
              <a:spcAft>
                <a:spcPct val="50000"/>
              </a:spcAft>
              <a:buClr>
                <a:schemeClr val="bg1"/>
              </a:buClr>
              <a:buFont typeface="Wingdings" panose="05000000000000000000" pitchFamily="2" charset="2"/>
              <a:buNone/>
            </a:pPr>
            <a:r>
              <a:rPr lang="en-US" altLang="en-US" sz="2600">
                <a:solidFill>
                  <a:schemeClr val="tx1"/>
                </a:solidFill>
              </a:rPr>
              <a:t>Good Data are Valid, Reliable and Precise </a:t>
            </a:r>
          </a:p>
        </p:txBody>
      </p:sp>
      <p:sp>
        <p:nvSpPr>
          <p:cNvPr id="30723" name="Oval 3">
            <a:extLst>
              <a:ext uri="{FF2B5EF4-FFF2-40B4-BE49-F238E27FC236}">
                <a16:creationId xmlns:a16="http://schemas.microsoft.com/office/drawing/2014/main" id="{F1188A6C-C6A5-43D4-BA3A-63FC56575AB3}"/>
              </a:ext>
            </a:extLst>
          </p:cNvPr>
          <p:cNvSpPr>
            <a:spLocks noChangeArrowheads="1"/>
          </p:cNvSpPr>
          <p:nvPr/>
        </p:nvSpPr>
        <p:spPr bwMode="auto">
          <a:xfrm>
            <a:off x="6096000" y="2971800"/>
            <a:ext cx="2590800" cy="2514600"/>
          </a:xfrm>
          <a:prstGeom prst="ellipse">
            <a:avLst/>
          </a:prstGeom>
          <a:solidFill>
            <a:srgbClr val="FFFF99"/>
          </a:solidFill>
          <a:ln w="19050">
            <a:solidFill>
              <a:schemeClr val="tx1"/>
            </a:solidFill>
            <a:round/>
            <a:headEnd/>
            <a:tailEnd/>
          </a:ln>
        </p:spPr>
        <p:txBody>
          <a:bodyPr wrap="none" anchor="ctr"/>
          <a:lstStyle>
            <a:lvl1pPr eaLnBrk="0" hangingPunct="0">
              <a:defRPr sz="2800" b="1">
                <a:solidFill>
                  <a:schemeClr val="bg2"/>
                </a:solidFill>
                <a:latin typeface="Arial" panose="020B0604020202020204" pitchFamily="34" charset="0"/>
              </a:defRPr>
            </a:lvl1pPr>
            <a:lvl2pPr marL="742950" indent="-285750" eaLnBrk="0" hangingPunct="0">
              <a:defRPr sz="2800" b="1">
                <a:solidFill>
                  <a:schemeClr val="bg2"/>
                </a:solidFill>
                <a:latin typeface="Arial" panose="020B0604020202020204" pitchFamily="34" charset="0"/>
              </a:defRPr>
            </a:lvl2pPr>
            <a:lvl3pPr marL="1143000" indent="-228600" eaLnBrk="0" hangingPunct="0">
              <a:defRPr sz="2800" b="1">
                <a:solidFill>
                  <a:schemeClr val="bg2"/>
                </a:solidFill>
                <a:latin typeface="Arial" panose="020B0604020202020204" pitchFamily="34" charset="0"/>
              </a:defRPr>
            </a:lvl3pPr>
            <a:lvl4pPr marL="1600200" indent="-228600" eaLnBrk="0" hangingPunct="0">
              <a:defRPr sz="2800" b="1">
                <a:solidFill>
                  <a:schemeClr val="bg2"/>
                </a:solidFill>
                <a:latin typeface="Arial" panose="020B0604020202020204" pitchFamily="34" charset="0"/>
              </a:defRPr>
            </a:lvl4pPr>
            <a:lvl5pPr marL="2057400" indent="-228600" eaLnBrk="0" hangingPunct="0">
              <a:defRPr sz="2800" b="1">
                <a:solidFill>
                  <a:schemeClr val="bg2"/>
                </a:solidFill>
                <a:latin typeface="Arial" panose="020B0604020202020204" pitchFamily="34" charset="0"/>
              </a:defRPr>
            </a:lvl5pPr>
            <a:lvl6pPr marL="2514600" indent="-228600" eaLnBrk="0" fontAlgn="base" hangingPunct="0">
              <a:spcBef>
                <a:spcPct val="0"/>
              </a:spcBef>
              <a:spcAft>
                <a:spcPct val="0"/>
              </a:spcAft>
              <a:defRPr sz="2800" b="1">
                <a:solidFill>
                  <a:schemeClr val="bg2"/>
                </a:solidFill>
                <a:latin typeface="Arial" panose="020B0604020202020204" pitchFamily="34" charset="0"/>
              </a:defRPr>
            </a:lvl6pPr>
            <a:lvl7pPr marL="2971800" indent="-228600" eaLnBrk="0" fontAlgn="base" hangingPunct="0">
              <a:spcBef>
                <a:spcPct val="0"/>
              </a:spcBef>
              <a:spcAft>
                <a:spcPct val="0"/>
              </a:spcAft>
              <a:defRPr sz="2800" b="1">
                <a:solidFill>
                  <a:schemeClr val="bg2"/>
                </a:solidFill>
                <a:latin typeface="Arial" panose="020B0604020202020204" pitchFamily="34" charset="0"/>
              </a:defRPr>
            </a:lvl7pPr>
            <a:lvl8pPr marL="3429000" indent="-228600" eaLnBrk="0" fontAlgn="base" hangingPunct="0">
              <a:spcBef>
                <a:spcPct val="0"/>
              </a:spcBef>
              <a:spcAft>
                <a:spcPct val="0"/>
              </a:spcAft>
              <a:defRPr sz="2800" b="1">
                <a:solidFill>
                  <a:schemeClr val="bg2"/>
                </a:solidFill>
                <a:latin typeface="Arial" panose="020B0604020202020204" pitchFamily="34" charset="0"/>
              </a:defRPr>
            </a:lvl8pPr>
            <a:lvl9pPr marL="3886200" indent="-228600" eaLnBrk="0" fontAlgn="base" hangingPunct="0">
              <a:spcBef>
                <a:spcPct val="0"/>
              </a:spcBef>
              <a:spcAft>
                <a:spcPct val="0"/>
              </a:spcAft>
              <a:defRPr sz="2800" b="1">
                <a:solidFill>
                  <a:schemeClr val="bg2"/>
                </a:solidFill>
                <a:latin typeface="Arial" panose="020B0604020202020204" pitchFamily="34" charset="0"/>
              </a:defRPr>
            </a:lvl9pPr>
          </a:lstStyle>
          <a:p>
            <a:pPr algn="ctr" eaLnBrk="1" hangingPunct="1">
              <a:lnSpc>
                <a:spcPct val="80000"/>
              </a:lnSpc>
            </a:pPr>
            <a:endParaRPr lang="en-US" altLang="en-US" sz="2000">
              <a:solidFill>
                <a:schemeClr val="tx1"/>
              </a:solidFill>
            </a:endParaRPr>
          </a:p>
        </p:txBody>
      </p:sp>
      <p:sp>
        <p:nvSpPr>
          <p:cNvPr id="30724" name="Oval 4">
            <a:extLst>
              <a:ext uri="{FF2B5EF4-FFF2-40B4-BE49-F238E27FC236}">
                <a16:creationId xmlns:a16="http://schemas.microsoft.com/office/drawing/2014/main" id="{3BC6C19B-C76B-49A3-BF67-94119DAA7250}"/>
              </a:ext>
            </a:extLst>
          </p:cNvPr>
          <p:cNvSpPr>
            <a:spLocks noChangeArrowheads="1"/>
          </p:cNvSpPr>
          <p:nvPr/>
        </p:nvSpPr>
        <p:spPr bwMode="auto">
          <a:xfrm>
            <a:off x="457200" y="2971800"/>
            <a:ext cx="2590800" cy="2514600"/>
          </a:xfrm>
          <a:prstGeom prst="ellipse">
            <a:avLst/>
          </a:prstGeom>
          <a:solidFill>
            <a:srgbClr val="FFFF99"/>
          </a:solidFill>
          <a:ln w="19050">
            <a:solidFill>
              <a:schemeClr val="tx1"/>
            </a:solidFill>
            <a:round/>
            <a:headEnd/>
            <a:tailEnd/>
          </a:ln>
        </p:spPr>
        <p:txBody>
          <a:bodyPr wrap="none" anchor="ctr"/>
          <a:lstStyle>
            <a:lvl1pPr eaLnBrk="0" hangingPunct="0">
              <a:defRPr sz="2800" b="1">
                <a:solidFill>
                  <a:schemeClr val="bg2"/>
                </a:solidFill>
                <a:latin typeface="Arial" panose="020B0604020202020204" pitchFamily="34" charset="0"/>
              </a:defRPr>
            </a:lvl1pPr>
            <a:lvl2pPr marL="742950" indent="-285750" eaLnBrk="0" hangingPunct="0">
              <a:defRPr sz="2800" b="1">
                <a:solidFill>
                  <a:schemeClr val="bg2"/>
                </a:solidFill>
                <a:latin typeface="Arial" panose="020B0604020202020204" pitchFamily="34" charset="0"/>
              </a:defRPr>
            </a:lvl2pPr>
            <a:lvl3pPr marL="1143000" indent="-228600" eaLnBrk="0" hangingPunct="0">
              <a:defRPr sz="2800" b="1">
                <a:solidFill>
                  <a:schemeClr val="bg2"/>
                </a:solidFill>
                <a:latin typeface="Arial" panose="020B0604020202020204" pitchFamily="34" charset="0"/>
              </a:defRPr>
            </a:lvl3pPr>
            <a:lvl4pPr marL="1600200" indent="-228600" eaLnBrk="0" hangingPunct="0">
              <a:defRPr sz="2800" b="1">
                <a:solidFill>
                  <a:schemeClr val="bg2"/>
                </a:solidFill>
                <a:latin typeface="Arial" panose="020B0604020202020204" pitchFamily="34" charset="0"/>
              </a:defRPr>
            </a:lvl4pPr>
            <a:lvl5pPr marL="2057400" indent="-228600" eaLnBrk="0" hangingPunct="0">
              <a:defRPr sz="2800" b="1">
                <a:solidFill>
                  <a:schemeClr val="bg2"/>
                </a:solidFill>
                <a:latin typeface="Arial" panose="020B0604020202020204" pitchFamily="34" charset="0"/>
              </a:defRPr>
            </a:lvl5pPr>
            <a:lvl6pPr marL="2514600" indent="-228600" eaLnBrk="0" fontAlgn="base" hangingPunct="0">
              <a:spcBef>
                <a:spcPct val="0"/>
              </a:spcBef>
              <a:spcAft>
                <a:spcPct val="0"/>
              </a:spcAft>
              <a:defRPr sz="2800" b="1">
                <a:solidFill>
                  <a:schemeClr val="bg2"/>
                </a:solidFill>
                <a:latin typeface="Arial" panose="020B0604020202020204" pitchFamily="34" charset="0"/>
              </a:defRPr>
            </a:lvl6pPr>
            <a:lvl7pPr marL="2971800" indent="-228600" eaLnBrk="0" fontAlgn="base" hangingPunct="0">
              <a:spcBef>
                <a:spcPct val="0"/>
              </a:spcBef>
              <a:spcAft>
                <a:spcPct val="0"/>
              </a:spcAft>
              <a:defRPr sz="2800" b="1">
                <a:solidFill>
                  <a:schemeClr val="bg2"/>
                </a:solidFill>
                <a:latin typeface="Arial" panose="020B0604020202020204" pitchFamily="34" charset="0"/>
              </a:defRPr>
            </a:lvl7pPr>
            <a:lvl8pPr marL="3429000" indent="-228600" eaLnBrk="0" fontAlgn="base" hangingPunct="0">
              <a:spcBef>
                <a:spcPct val="0"/>
              </a:spcBef>
              <a:spcAft>
                <a:spcPct val="0"/>
              </a:spcAft>
              <a:defRPr sz="2800" b="1">
                <a:solidFill>
                  <a:schemeClr val="bg2"/>
                </a:solidFill>
                <a:latin typeface="Arial" panose="020B0604020202020204" pitchFamily="34" charset="0"/>
              </a:defRPr>
            </a:lvl8pPr>
            <a:lvl9pPr marL="3886200" indent="-228600" eaLnBrk="0" fontAlgn="base" hangingPunct="0">
              <a:spcBef>
                <a:spcPct val="0"/>
              </a:spcBef>
              <a:spcAft>
                <a:spcPct val="0"/>
              </a:spcAft>
              <a:defRPr sz="2800" b="1">
                <a:solidFill>
                  <a:schemeClr val="bg2"/>
                </a:solidFill>
                <a:latin typeface="Arial" panose="020B0604020202020204" pitchFamily="34" charset="0"/>
              </a:defRPr>
            </a:lvl9pPr>
          </a:lstStyle>
          <a:p>
            <a:pPr algn="ctr" eaLnBrk="1" hangingPunct="1">
              <a:lnSpc>
                <a:spcPct val="120000"/>
              </a:lnSpc>
              <a:spcBef>
                <a:spcPct val="40000"/>
              </a:spcBef>
              <a:spcAft>
                <a:spcPct val="40000"/>
              </a:spcAft>
            </a:pPr>
            <a:endParaRPr lang="en-US" altLang="en-US" sz="2000">
              <a:solidFill>
                <a:schemeClr val="tx1"/>
              </a:solidFill>
            </a:endParaRPr>
          </a:p>
        </p:txBody>
      </p:sp>
      <p:sp>
        <p:nvSpPr>
          <p:cNvPr id="30725" name="Oval 5">
            <a:extLst>
              <a:ext uri="{FF2B5EF4-FFF2-40B4-BE49-F238E27FC236}">
                <a16:creationId xmlns:a16="http://schemas.microsoft.com/office/drawing/2014/main" id="{115751ED-753A-4C37-ADF3-0D99D6137D32}"/>
              </a:ext>
            </a:extLst>
          </p:cNvPr>
          <p:cNvSpPr>
            <a:spLocks noChangeArrowheads="1"/>
          </p:cNvSpPr>
          <p:nvPr/>
        </p:nvSpPr>
        <p:spPr bwMode="auto">
          <a:xfrm>
            <a:off x="3276600" y="2971800"/>
            <a:ext cx="2590800" cy="2514600"/>
          </a:xfrm>
          <a:prstGeom prst="ellipse">
            <a:avLst/>
          </a:prstGeom>
          <a:solidFill>
            <a:srgbClr val="FFFF99"/>
          </a:solidFill>
          <a:ln w="19050">
            <a:solidFill>
              <a:schemeClr val="tx1"/>
            </a:solidFill>
            <a:round/>
            <a:headEnd/>
            <a:tailEnd/>
          </a:ln>
        </p:spPr>
        <p:txBody>
          <a:bodyPr wrap="none" anchor="ctr"/>
          <a:lstStyle>
            <a:lvl1pPr eaLnBrk="0" hangingPunct="0">
              <a:defRPr sz="2800" b="1">
                <a:solidFill>
                  <a:schemeClr val="bg2"/>
                </a:solidFill>
                <a:latin typeface="Arial" panose="020B0604020202020204" pitchFamily="34" charset="0"/>
              </a:defRPr>
            </a:lvl1pPr>
            <a:lvl2pPr marL="742950" indent="-285750" eaLnBrk="0" hangingPunct="0">
              <a:defRPr sz="2800" b="1">
                <a:solidFill>
                  <a:schemeClr val="bg2"/>
                </a:solidFill>
                <a:latin typeface="Arial" panose="020B0604020202020204" pitchFamily="34" charset="0"/>
              </a:defRPr>
            </a:lvl2pPr>
            <a:lvl3pPr marL="1143000" indent="-228600" eaLnBrk="0" hangingPunct="0">
              <a:defRPr sz="2800" b="1">
                <a:solidFill>
                  <a:schemeClr val="bg2"/>
                </a:solidFill>
                <a:latin typeface="Arial" panose="020B0604020202020204" pitchFamily="34" charset="0"/>
              </a:defRPr>
            </a:lvl3pPr>
            <a:lvl4pPr marL="1600200" indent="-228600" eaLnBrk="0" hangingPunct="0">
              <a:defRPr sz="2800" b="1">
                <a:solidFill>
                  <a:schemeClr val="bg2"/>
                </a:solidFill>
                <a:latin typeface="Arial" panose="020B0604020202020204" pitchFamily="34" charset="0"/>
              </a:defRPr>
            </a:lvl4pPr>
            <a:lvl5pPr marL="2057400" indent="-228600" eaLnBrk="0" hangingPunct="0">
              <a:defRPr sz="2800" b="1">
                <a:solidFill>
                  <a:schemeClr val="bg2"/>
                </a:solidFill>
                <a:latin typeface="Arial" panose="020B0604020202020204" pitchFamily="34" charset="0"/>
              </a:defRPr>
            </a:lvl5pPr>
            <a:lvl6pPr marL="2514600" indent="-228600" eaLnBrk="0" fontAlgn="base" hangingPunct="0">
              <a:spcBef>
                <a:spcPct val="0"/>
              </a:spcBef>
              <a:spcAft>
                <a:spcPct val="0"/>
              </a:spcAft>
              <a:defRPr sz="2800" b="1">
                <a:solidFill>
                  <a:schemeClr val="bg2"/>
                </a:solidFill>
                <a:latin typeface="Arial" panose="020B0604020202020204" pitchFamily="34" charset="0"/>
              </a:defRPr>
            </a:lvl6pPr>
            <a:lvl7pPr marL="2971800" indent="-228600" eaLnBrk="0" fontAlgn="base" hangingPunct="0">
              <a:spcBef>
                <a:spcPct val="0"/>
              </a:spcBef>
              <a:spcAft>
                <a:spcPct val="0"/>
              </a:spcAft>
              <a:defRPr sz="2800" b="1">
                <a:solidFill>
                  <a:schemeClr val="bg2"/>
                </a:solidFill>
                <a:latin typeface="Arial" panose="020B0604020202020204" pitchFamily="34" charset="0"/>
              </a:defRPr>
            </a:lvl7pPr>
            <a:lvl8pPr marL="3429000" indent="-228600" eaLnBrk="0" fontAlgn="base" hangingPunct="0">
              <a:spcBef>
                <a:spcPct val="0"/>
              </a:spcBef>
              <a:spcAft>
                <a:spcPct val="0"/>
              </a:spcAft>
              <a:defRPr sz="2800" b="1">
                <a:solidFill>
                  <a:schemeClr val="bg2"/>
                </a:solidFill>
                <a:latin typeface="Arial" panose="020B0604020202020204" pitchFamily="34" charset="0"/>
              </a:defRPr>
            </a:lvl8pPr>
            <a:lvl9pPr marL="3886200" indent="-228600"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lnSpc>
                <a:spcPct val="80000"/>
              </a:lnSpc>
            </a:pPr>
            <a:endParaRPr lang="en-US" altLang="en-US" sz="2000">
              <a:solidFill>
                <a:schemeClr val="tx1"/>
              </a:solidFill>
            </a:endParaRPr>
          </a:p>
        </p:txBody>
      </p:sp>
      <p:sp>
        <p:nvSpPr>
          <p:cNvPr id="30726" name="AutoShape 6">
            <a:extLst>
              <a:ext uri="{FF2B5EF4-FFF2-40B4-BE49-F238E27FC236}">
                <a16:creationId xmlns:a16="http://schemas.microsoft.com/office/drawing/2014/main" id="{3FE69B8A-7681-414B-81F5-9540CF15BC6F}"/>
              </a:ext>
            </a:extLst>
          </p:cNvPr>
          <p:cNvSpPr>
            <a:spLocks noChangeArrowheads="1"/>
          </p:cNvSpPr>
          <p:nvPr/>
        </p:nvSpPr>
        <p:spPr bwMode="auto">
          <a:xfrm>
            <a:off x="914400" y="3429000"/>
            <a:ext cx="1676400" cy="1600200"/>
          </a:xfrm>
          <a:custGeom>
            <a:avLst/>
            <a:gdLst>
              <a:gd name="T0" fmla="*/ 65053629 w 21600"/>
              <a:gd name="T1" fmla="*/ 0 h 21600"/>
              <a:gd name="T2" fmla="*/ 19052284 w 21600"/>
              <a:gd name="T3" fmla="*/ 17359650 h 21600"/>
              <a:gd name="T4" fmla="*/ 0 w 21600"/>
              <a:gd name="T5" fmla="*/ 59274072 h 21600"/>
              <a:gd name="T6" fmla="*/ 19052284 w 21600"/>
              <a:gd name="T7" fmla="*/ 101188573 h 21600"/>
              <a:gd name="T8" fmla="*/ 65053629 w 21600"/>
              <a:gd name="T9" fmla="*/ 118548144 h 21600"/>
              <a:gd name="T10" fmla="*/ 111054979 w 21600"/>
              <a:gd name="T11" fmla="*/ 101188573 h 21600"/>
              <a:gd name="T12" fmla="*/ 130107258 w 21600"/>
              <a:gd name="T13" fmla="*/ 59274072 h 21600"/>
              <a:gd name="T14" fmla="*/ 111054979 w 21600"/>
              <a:gd name="T15" fmla="*/ 1735965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0000"/>
          </a:solidFill>
          <a:ln w="9525">
            <a:solidFill>
              <a:schemeClr val="tx1"/>
            </a:solidFill>
            <a:round/>
            <a:headEnd/>
            <a:tailEnd/>
          </a:ln>
        </p:spPr>
        <p:txBody>
          <a:bodyPr wrap="none" anchor="ctr"/>
          <a:lstStyle/>
          <a:p>
            <a:endParaRPr lang="en-US"/>
          </a:p>
        </p:txBody>
      </p:sp>
      <p:sp>
        <p:nvSpPr>
          <p:cNvPr id="30727" name="AutoShape 7">
            <a:extLst>
              <a:ext uri="{FF2B5EF4-FFF2-40B4-BE49-F238E27FC236}">
                <a16:creationId xmlns:a16="http://schemas.microsoft.com/office/drawing/2014/main" id="{87C6A9AF-7616-4D47-BF59-17F6E8D4ED97}"/>
              </a:ext>
            </a:extLst>
          </p:cNvPr>
          <p:cNvSpPr>
            <a:spLocks noChangeArrowheads="1"/>
          </p:cNvSpPr>
          <p:nvPr/>
        </p:nvSpPr>
        <p:spPr bwMode="auto">
          <a:xfrm>
            <a:off x="3733800" y="3429000"/>
            <a:ext cx="1676400" cy="1600200"/>
          </a:xfrm>
          <a:custGeom>
            <a:avLst/>
            <a:gdLst>
              <a:gd name="T0" fmla="*/ 65053629 w 21600"/>
              <a:gd name="T1" fmla="*/ 0 h 21600"/>
              <a:gd name="T2" fmla="*/ 19052284 w 21600"/>
              <a:gd name="T3" fmla="*/ 17359650 h 21600"/>
              <a:gd name="T4" fmla="*/ 0 w 21600"/>
              <a:gd name="T5" fmla="*/ 59274072 h 21600"/>
              <a:gd name="T6" fmla="*/ 19052284 w 21600"/>
              <a:gd name="T7" fmla="*/ 101188573 h 21600"/>
              <a:gd name="T8" fmla="*/ 65053629 w 21600"/>
              <a:gd name="T9" fmla="*/ 118548144 h 21600"/>
              <a:gd name="T10" fmla="*/ 111054979 w 21600"/>
              <a:gd name="T11" fmla="*/ 101188573 h 21600"/>
              <a:gd name="T12" fmla="*/ 130107258 w 21600"/>
              <a:gd name="T13" fmla="*/ 59274072 h 21600"/>
              <a:gd name="T14" fmla="*/ 111054979 w 21600"/>
              <a:gd name="T15" fmla="*/ 1735965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0000"/>
          </a:solidFill>
          <a:ln w="9525">
            <a:solidFill>
              <a:schemeClr val="tx1"/>
            </a:solidFill>
            <a:round/>
            <a:headEnd/>
            <a:tailEnd/>
          </a:ln>
        </p:spPr>
        <p:txBody>
          <a:bodyPr wrap="none" anchor="ctr"/>
          <a:lstStyle/>
          <a:p>
            <a:endParaRPr lang="en-US"/>
          </a:p>
        </p:txBody>
      </p:sp>
      <p:sp>
        <p:nvSpPr>
          <p:cNvPr id="30728" name="AutoShape 8">
            <a:extLst>
              <a:ext uri="{FF2B5EF4-FFF2-40B4-BE49-F238E27FC236}">
                <a16:creationId xmlns:a16="http://schemas.microsoft.com/office/drawing/2014/main" id="{83D58E9E-5C3C-4AD9-A840-3F12BD67A316}"/>
              </a:ext>
            </a:extLst>
          </p:cNvPr>
          <p:cNvSpPr>
            <a:spLocks noChangeArrowheads="1"/>
          </p:cNvSpPr>
          <p:nvPr/>
        </p:nvSpPr>
        <p:spPr bwMode="auto">
          <a:xfrm>
            <a:off x="6553200" y="3429000"/>
            <a:ext cx="1676400" cy="1600200"/>
          </a:xfrm>
          <a:custGeom>
            <a:avLst/>
            <a:gdLst>
              <a:gd name="T0" fmla="*/ 65053629 w 21600"/>
              <a:gd name="T1" fmla="*/ 0 h 21600"/>
              <a:gd name="T2" fmla="*/ 19052284 w 21600"/>
              <a:gd name="T3" fmla="*/ 17359650 h 21600"/>
              <a:gd name="T4" fmla="*/ 0 w 21600"/>
              <a:gd name="T5" fmla="*/ 59274072 h 21600"/>
              <a:gd name="T6" fmla="*/ 19052284 w 21600"/>
              <a:gd name="T7" fmla="*/ 101188573 h 21600"/>
              <a:gd name="T8" fmla="*/ 65053629 w 21600"/>
              <a:gd name="T9" fmla="*/ 118548144 h 21600"/>
              <a:gd name="T10" fmla="*/ 111054979 w 21600"/>
              <a:gd name="T11" fmla="*/ 101188573 h 21600"/>
              <a:gd name="T12" fmla="*/ 130107258 w 21600"/>
              <a:gd name="T13" fmla="*/ 59274072 h 21600"/>
              <a:gd name="T14" fmla="*/ 111054979 w 21600"/>
              <a:gd name="T15" fmla="*/ 1735965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0000"/>
          </a:solidFill>
          <a:ln w="9525">
            <a:solidFill>
              <a:schemeClr val="tx1"/>
            </a:solidFill>
            <a:round/>
            <a:headEnd/>
            <a:tailEnd/>
          </a:ln>
        </p:spPr>
        <p:txBody>
          <a:bodyPr wrap="none" anchor="ctr"/>
          <a:lstStyle/>
          <a:p>
            <a:endParaRPr lang="en-US"/>
          </a:p>
        </p:txBody>
      </p:sp>
      <p:sp>
        <p:nvSpPr>
          <p:cNvPr id="30729" name="Text Box 9">
            <a:extLst>
              <a:ext uri="{FF2B5EF4-FFF2-40B4-BE49-F238E27FC236}">
                <a16:creationId xmlns:a16="http://schemas.microsoft.com/office/drawing/2014/main" id="{AF05EDC4-72AE-414C-A644-E27C2C3E2A62}"/>
              </a:ext>
            </a:extLst>
          </p:cNvPr>
          <p:cNvSpPr txBox="1">
            <a:spLocks noChangeArrowheads="1"/>
          </p:cNvSpPr>
          <p:nvPr/>
        </p:nvSpPr>
        <p:spPr bwMode="auto">
          <a:xfrm>
            <a:off x="762000" y="3200400"/>
            <a:ext cx="205740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bg2"/>
                </a:solidFill>
                <a:latin typeface="Arial" panose="020B0604020202020204" pitchFamily="34" charset="0"/>
              </a:defRPr>
            </a:lvl1pPr>
            <a:lvl2pPr marL="742950" indent="-285750" eaLnBrk="0" hangingPunct="0">
              <a:defRPr sz="2800" b="1">
                <a:solidFill>
                  <a:schemeClr val="bg2"/>
                </a:solidFill>
                <a:latin typeface="Arial" panose="020B0604020202020204" pitchFamily="34" charset="0"/>
              </a:defRPr>
            </a:lvl2pPr>
            <a:lvl3pPr marL="1143000" indent="-228600" eaLnBrk="0" hangingPunct="0">
              <a:defRPr sz="2800" b="1">
                <a:solidFill>
                  <a:schemeClr val="bg2"/>
                </a:solidFill>
                <a:latin typeface="Arial" panose="020B0604020202020204" pitchFamily="34" charset="0"/>
              </a:defRPr>
            </a:lvl3pPr>
            <a:lvl4pPr marL="1600200" indent="-228600" eaLnBrk="0" hangingPunct="0">
              <a:defRPr sz="2800" b="1">
                <a:solidFill>
                  <a:schemeClr val="bg2"/>
                </a:solidFill>
                <a:latin typeface="Arial" panose="020B0604020202020204" pitchFamily="34" charset="0"/>
              </a:defRPr>
            </a:lvl4pPr>
            <a:lvl5pPr marL="2057400" indent="-228600" eaLnBrk="0" hangingPunct="0">
              <a:defRPr sz="2800" b="1">
                <a:solidFill>
                  <a:schemeClr val="bg2"/>
                </a:solidFill>
                <a:latin typeface="Arial" panose="020B0604020202020204" pitchFamily="34" charset="0"/>
              </a:defRPr>
            </a:lvl5pPr>
            <a:lvl6pPr marL="2514600" indent="-228600" eaLnBrk="0" fontAlgn="base" hangingPunct="0">
              <a:spcBef>
                <a:spcPct val="0"/>
              </a:spcBef>
              <a:spcAft>
                <a:spcPct val="0"/>
              </a:spcAft>
              <a:defRPr sz="2800" b="1">
                <a:solidFill>
                  <a:schemeClr val="bg2"/>
                </a:solidFill>
                <a:latin typeface="Arial" panose="020B0604020202020204" pitchFamily="34" charset="0"/>
              </a:defRPr>
            </a:lvl6pPr>
            <a:lvl7pPr marL="2971800" indent="-228600" eaLnBrk="0" fontAlgn="base" hangingPunct="0">
              <a:spcBef>
                <a:spcPct val="0"/>
              </a:spcBef>
              <a:spcAft>
                <a:spcPct val="0"/>
              </a:spcAft>
              <a:defRPr sz="2800" b="1">
                <a:solidFill>
                  <a:schemeClr val="bg2"/>
                </a:solidFill>
                <a:latin typeface="Arial" panose="020B0604020202020204" pitchFamily="34" charset="0"/>
              </a:defRPr>
            </a:lvl7pPr>
            <a:lvl8pPr marL="3429000" indent="-228600" eaLnBrk="0" fontAlgn="base" hangingPunct="0">
              <a:spcBef>
                <a:spcPct val="0"/>
              </a:spcBef>
              <a:spcAft>
                <a:spcPct val="0"/>
              </a:spcAft>
              <a:defRPr sz="2800" b="1">
                <a:solidFill>
                  <a:schemeClr val="bg2"/>
                </a:solidFill>
                <a:latin typeface="Arial" panose="020B0604020202020204" pitchFamily="34" charset="0"/>
              </a:defRPr>
            </a:lvl8pPr>
            <a:lvl9pPr marL="3886200" indent="-228600"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spcBef>
                <a:spcPct val="5000"/>
              </a:spcBef>
            </a:pPr>
            <a:r>
              <a:rPr lang="en-US" altLang="en-US" sz="2400">
                <a:solidFill>
                  <a:srgbClr val="000000"/>
                </a:solidFill>
              </a:rPr>
              <a:t>X      X     X               X X</a:t>
            </a:r>
          </a:p>
          <a:p>
            <a:pPr eaLnBrk="1" hangingPunct="1">
              <a:spcBef>
                <a:spcPct val="5000"/>
              </a:spcBef>
            </a:pPr>
            <a:r>
              <a:rPr lang="en-US" altLang="en-US" sz="2400">
                <a:solidFill>
                  <a:srgbClr val="000000"/>
                </a:solidFill>
              </a:rPr>
              <a:t>         X        X</a:t>
            </a:r>
          </a:p>
          <a:p>
            <a:pPr eaLnBrk="1" hangingPunct="1">
              <a:spcBef>
                <a:spcPct val="5000"/>
              </a:spcBef>
            </a:pPr>
            <a:r>
              <a:rPr lang="en-US" altLang="en-US" sz="2400">
                <a:solidFill>
                  <a:srgbClr val="000000"/>
                </a:solidFill>
              </a:rPr>
              <a:t>           X                           X                X</a:t>
            </a:r>
          </a:p>
        </p:txBody>
      </p:sp>
      <p:sp>
        <p:nvSpPr>
          <p:cNvPr id="30730" name="Text Box 10">
            <a:extLst>
              <a:ext uri="{FF2B5EF4-FFF2-40B4-BE49-F238E27FC236}">
                <a16:creationId xmlns:a16="http://schemas.microsoft.com/office/drawing/2014/main" id="{FB211F1F-A20F-4D3B-8A12-765143794EE8}"/>
              </a:ext>
            </a:extLst>
          </p:cNvPr>
          <p:cNvSpPr txBox="1">
            <a:spLocks noChangeArrowheads="1"/>
          </p:cNvSpPr>
          <p:nvPr/>
        </p:nvSpPr>
        <p:spPr bwMode="auto">
          <a:xfrm>
            <a:off x="3429000" y="3048000"/>
            <a:ext cx="12954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bg2"/>
                </a:solidFill>
                <a:latin typeface="Arial" panose="020B0604020202020204" pitchFamily="34" charset="0"/>
              </a:defRPr>
            </a:lvl1pPr>
            <a:lvl2pPr marL="742950" indent="-285750" eaLnBrk="0" hangingPunct="0">
              <a:defRPr sz="2800" b="1">
                <a:solidFill>
                  <a:schemeClr val="bg2"/>
                </a:solidFill>
                <a:latin typeface="Arial" panose="020B0604020202020204" pitchFamily="34" charset="0"/>
              </a:defRPr>
            </a:lvl2pPr>
            <a:lvl3pPr marL="1143000" indent="-228600" eaLnBrk="0" hangingPunct="0">
              <a:defRPr sz="2800" b="1">
                <a:solidFill>
                  <a:schemeClr val="bg2"/>
                </a:solidFill>
                <a:latin typeface="Arial" panose="020B0604020202020204" pitchFamily="34" charset="0"/>
              </a:defRPr>
            </a:lvl3pPr>
            <a:lvl4pPr marL="1600200" indent="-228600" eaLnBrk="0" hangingPunct="0">
              <a:defRPr sz="2800" b="1">
                <a:solidFill>
                  <a:schemeClr val="bg2"/>
                </a:solidFill>
                <a:latin typeface="Arial" panose="020B0604020202020204" pitchFamily="34" charset="0"/>
              </a:defRPr>
            </a:lvl4pPr>
            <a:lvl5pPr marL="2057400" indent="-228600" eaLnBrk="0" hangingPunct="0">
              <a:defRPr sz="2800" b="1">
                <a:solidFill>
                  <a:schemeClr val="bg2"/>
                </a:solidFill>
                <a:latin typeface="Arial" panose="020B0604020202020204" pitchFamily="34" charset="0"/>
              </a:defRPr>
            </a:lvl5pPr>
            <a:lvl6pPr marL="2514600" indent="-228600" eaLnBrk="0" fontAlgn="base" hangingPunct="0">
              <a:spcBef>
                <a:spcPct val="0"/>
              </a:spcBef>
              <a:spcAft>
                <a:spcPct val="0"/>
              </a:spcAft>
              <a:defRPr sz="2800" b="1">
                <a:solidFill>
                  <a:schemeClr val="bg2"/>
                </a:solidFill>
                <a:latin typeface="Arial" panose="020B0604020202020204" pitchFamily="34" charset="0"/>
              </a:defRPr>
            </a:lvl6pPr>
            <a:lvl7pPr marL="2971800" indent="-228600" eaLnBrk="0" fontAlgn="base" hangingPunct="0">
              <a:spcBef>
                <a:spcPct val="0"/>
              </a:spcBef>
              <a:spcAft>
                <a:spcPct val="0"/>
              </a:spcAft>
              <a:defRPr sz="2800" b="1">
                <a:solidFill>
                  <a:schemeClr val="bg2"/>
                </a:solidFill>
                <a:latin typeface="Arial" panose="020B0604020202020204" pitchFamily="34" charset="0"/>
              </a:defRPr>
            </a:lvl7pPr>
            <a:lvl8pPr marL="3429000" indent="-228600" eaLnBrk="0" fontAlgn="base" hangingPunct="0">
              <a:spcBef>
                <a:spcPct val="0"/>
              </a:spcBef>
              <a:spcAft>
                <a:spcPct val="0"/>
              </a:spcAft>
              <a:defRPr sz="2800" b="1">
                <a:solidFill>
                  <a:schemeClr val="bg2"/>
                </a:solidFill>
                <a:latin typeface="Arial" panose="020B0604020202020204" pitchFamily="34" charset="0"/>
              </a:defRPr>
            </a:lvl8pPr>
            <a:lvl9pPr marL="3886200" indent="-228600"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spcBef>
                <a:spcPct val="5000"/>
              </a:spcBef>
            </a:pPr>
            <a:r>
              <a:rPr lang="en-US" altLang="en-US" sz="2400">
                <a:solidFill>
                  <a:srgbClr val="000000"/>
                </a:solidFill>
              </a:rPr>
              <a:t>XXX               XXXX</a:t>
            </a:r>
          </a:p>
          <a:p>
            <a:pPr eaLnBrk="1" hangingPunct="1">
              <a:spcBef>
                <a:spcPct val="5000"/>
              </a:spcBef>
            </a:pPr>
            <a:r>
              <a:rPr lang="en-US" altLang="en-US" sz="2400">
                <a:solidFill>
                  <a:srgbClr val="000000"/>
                </a:solidFill>
              </a:rPr>
              <a:t>XXX</a:t>
            </a:r>
          </a:p>
        </p:txBody>
      </p:sp>
      <p:sp>
        <p:nvSpPr>
          <p:cNvPr id="30731" name="Text Box 11">
            <a:extLst>
              <a:ext uri="{FF2B5EF4-FFF2-40B4-BE49-F238E27FC236}">
                <a16:creationId xmlns:a16="http://schemas.microsoft.com/office/drawing/2014/main" id="{168737CB-E5C7-4729-B09B-284AF04CFAFA}"/>
              </a:ext>
            </a:extLst>
          </p:cNvPr>
          <p:cNvSpPr txBox="1">
            <a:spLocks noChangeArrowheads="1"/>
          </p:cNvSpPr>
          <p:nvPr/>
        </p:nvSpPr>
        <p:spPr bwMode="auto">
          <a:xfrm>
            <a:off x="6934200" y="3657600"/>
            <a:ext cx="12192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bg2"/>
                </a:solidFill>
                <a:latin typeface="Arial" panose="020B0604020202020204" pitchFamily="34" charset="0"/>
              </a:defRPr>
            </a:lvl1pPr>
            <a:lvl2pPr marL="742950" indent="-285750" eaLnBrk="0" hangingPunct="0">
              <a:defRPr sz="2800" b="1">
                <a:solidFill>
                  <a:schemeClr val="bg2"/>
                </a:solidFill>
                <a:latin typeface="Arial" panose="020B0604020202020204" pitchFamily="34" charset="0"/>
              </a:defRPr>
            </a:lvl2pPr>
            <a:lvl3pPr marL="1143000" indent="-228600" eaLnBrk="0" hangingPunct="0">
              <a:defRPr sz="2800" b="1">
                <a:solidFill>
                  <a:schemeClr val="bg2"/>
                </a:solidFill>
                <a:latin typeface="Arial" panose="020B0604020202020204" pitchFamily="34" charset="0"/>
              </a:defRPr>
            </a:lvl3pPr>
            <a:lvl4pPr marL="1600200" indent="-228600" eaLnBrk="0" hangingPunct="0">
              <a:defRPr sz="2800" b="1">
                <a:solidFill>
                  <a:schemeClr val="bg2"/>
                </a:solidFill>
                <a:latin typeface="Arial" panose="020B0604020202020204" pitchFamily="34" charset="0"/>
              </a:defRPr>
            </a:lvl4pPr>
            <a:lvl5pPr marL="2057400" indent="-228600" eaLnBrk="0" hangingPunct="0">
              <a:defRPr sz="2800" b="1">
                <a:solidFill>
                  <a:schemeClr val="bg2"/>
                </a:solidFill>
                <a:latin typeface="Arial" panose="020B0604020202020204" pitchFamily="34" charset="0"/>
              </a:defRPr>
            </a:lvl5pPr>
            <a:lvl6pPr marL="2514600" indent="-228600" eaLnBrk="0" fontAlgn="base" hangingPunct="0">
              <a:spcBef>
                <a:spcPct val="0"/>
              </a:spcBef>
              <a:spcAft>
                <a:spcPct val="0"/>
              </a:spcAft>
              <a:defRPr sz="2800" b="1">
                <a:solidFill>
                  <a:schemeClr val="bg2"/>
                </a:solidFill>
                <a:latin typeface="Arial" panose="020B0604020202020204" pitchFamily="34" charset="0"/>
              </a:defRPr>
            </a:lvl6pPr>
            <a:lvl7pPr marL="2971800" indent="-228600" eaLnBrk="0" fontAlgn="base" hangingPunct="0">
              <a:spcBef>
                <a:spcPct val="0"/>
              </a:spcBef>
              <a:spcAft>
                <a:spcPct val="0"/>
              </a:spcAft>
              <a:defRPr sz="2800" b="1">
                <a:solidFill>
                  <a:schemeClr val="bg2"/>
                </a:solidFill>
                <a:latin typeface="Arial" panose="020B0604020202020204" pitchFamily="34" charset="0"/>
              </a:defRPr>
            </a:lvl7pPr>
            <a:lvl8pPr marL="3429000" indent="-228600" eaLnBrk="0" fontAlgn="base" hangingPunct="0">
              <a:spcBef>
                <a:spcPct val="0"/>
              </a:spcBef>
              <a:spcAft>
                <a:spcPct val="0"/>
              </a:spcAft>
              <a:defRPr sz="2800" b="1">
                <a:solidFill>
                  <a:schemeClr val="bg2"/>
                </a:solidFill>
                <a:latin typeface="Arial" panose="020B0604020202020204" pitchFamily="34" charset="0"/>
              </a:defRPr>
            </a:lvl8pPr>
            <a:lvl9pPr marL="3886200" indent="-228600"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spcBef>
                <a:spcPct val="5000"/>
              </a:spcBef>
            </a:pPr>
            <a:r>
              <a:rPr lang="en-US" altLang="en-US" sz="2400">
                <a:solidFill>
                  <a:srgbClr val="000000"/>
                </a:solidFill>
              </a:rPr>
              <a:t>XXX               XXXX</a:t>
            </a:r>
          </a:p>
          <a:p>
            <a:pPr eaLnBrk="1" hangingPunct="1">
              <a:spcBef>
                <a:spcPct val="5000"/>
              </a:spcBef>
            </a:pPr>
            <a:r>
              <a:rPr lang="en-US" altLang="en-US" sz="2400">
                <a:solidFill>
                  <a:srgbClr val="000000"/>
                </a:solidFill>
              </a:rPr>
              <a:t>XXX</a:t>
            </a:r>
          </a:p>
        </p:txBody>
      </p:sp>
      <p:sp>
        <p:nvSpPr>
          <p:cNvPr id="30732" name="Text Box 12">
            <a:extLst>
              <a:ext uri="{FF2B5EF4-FFF2-40B4-BE49-F238E27FC236}">
                <a16:creationId xmlns:a16="http://schemas.microsoft.com/office/drawing/2014/main" id="{17E3960D-30D4-4437-BE28-717FEFA79A1C}"/>
              </a:ext>
            </a:extLst>
          </p:cNvPr>
          <p:cNvSpPr txBox="1">
            <a:spLocks noChangeArrowheads="1"/>
          </p:cNvSpPr>
          <p:nvPr/>
        </p:nvSpPr>
        <p:spPr bwMode="auto">
          <a:xfrm>
            <a:off x="6019800" y="1600200"/>
            <a:ext cx="27559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bg2"/>
                </a:solidFill>
                <a:latin typeface="Arial" panose="020B0604020202020204" pitchFamily="34" charset="0"/>
              </a:defRPr>
            </a:lvl1pPr>
            <a:lvl2pPr marL="742950" indent="-285750" eaLnBrk="0" hangingPunct="0">
              <a:defRPr sz="2800" b="1">
                <a:solidFill>
                  <a:schemeClr val="bg2"/>
                </a:solidFill>
                <a:latin typeface="Arial" panose="020B0604020202020204" pitchFamily="34" charset="0"/>
              </a:defRPr>
            </a:lvl2pPr>
            <a:lvl3pPr marL="1143000" indent="-228600" eaLnBrk="0" hangingPunct="0">
              <a:defRPr sz="2800" b="1">
                <a:solidFill>
                  <a:schemeClr val="bg2"/>
                </a:solidFill>
                <a:latin typeface="Arial" panose="020B0604020202020204" pitchFamily="34" charset="0"/>
              </a:defRPr>
            </a:lvl3pPr>
            <a:lvl4pPr marL="1600200" indent="-228600" eaLnBrk="0" hangingPunct="0">
              <a:defRPr sz="2800" b="1">
                <a:solidFill>
                  <a:schemeClr val="bg2"/>
                </a:solidFill>
                <a:latin typeface="Arial" panose="020B0604020202020204" pitchFamily="34" charset="0"/>
              </a:defRPr>
            </a:lvl4pPr>
            <a:lvl5pPr marL="2057400" indent="-228600" eaLnBrk="0" hangingPunct="0">
              <a:defRPr sz="2800" b="1">
                <a:solidFill>
                  <a:schemeClr val="bg2"/>
                </a:solidFill>
                <a:latin typeface="Arial" panose="020B0604020202020204" pitchFamily="34" charset="0"/>
              </a:defRPr>
            </a:lvl5pPr>
            <a:lvl6pPr marL="2514600" indent="-228600" eaLnBrk="0" fontAlgn="base" hangingPunct="0">
              <a:spcBef>
                <a:spcPct val="0"/>
              </a:spcBef>
              <a:spcAft>
                <a:spcPct val="0"/>
              </a:spcAft>
              <a:defRPr sz="2800" b="1">
                <a:solidFill>
                  <a:schemeClr val="bg2"/>
                </a:solidFill>
                <a:latin typeface="Arial" panose="020B0604020202020204" pitchFamily="34" charset="0"/>
              </a:defRPr>
            </a:lvl6pPr>
            <a:lvl7pPr marL="2971800" indent="-228600" eaLnBrk="0" fontAlgn="base" hangingPunct="0">
              <a:spcBef>
                <a:spcPct val="0"/>
              </a:spcBef>
              <a:spcAft>
                <a:spcPct val="0"/>
              </a:spcAft>
              <a:defRPr sz="2800" b="1">
                <a:solidFill>
                  <a:schemeClr val="bg2"/>
                </a:solidFill>
                <a:latin typeface="Arial" panose="020B0604020202020204" pitchFamily="34" charset="0"/>
              </a:defRPr>
            </a:lvl7pPr>
            <a:lvl8pPr marL="3429000" indent="-228600" eaLnBrk="0" fontAlgn="base" hangingPunct="0">
              <a:spcBef>
                <a:spcPct val="0"/>
              </a:spcBef>
              <a:spcAft>
                <a:spcPct val="0"/>
              </a:spcAft>
              <a:defRPr sz="2800" b="1">
                <a:solidFill>
                  <a:schemeClr val="bg2"/>
                </a:solidFill>
                <a:latin typeface="Arial" panose="020B0604020202020204" pitchFamily="34" charset="0"/>
              </a:defRPr>
            </a:lvl8pPr>
            <a:lvl9pPr marL="3886200" indent="-228600"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spcBef>
                <a:spcPct val="10000"/>
              </a:spcBef>
            </a:pPr>
            <a:r>
              <a:rPr lang="en-US" altLang="en-US" sz="2000">
                <a:solidFill>
                  <a:schemeClr val="tx1"/>
                </a:solidFill>
                <a:cs typeface="Arial" panose="020B0604020202020204" pitchFamily="34" charset="0"/>
              </a:rPr>
              <a:t> </a:t>
            </a:r>
            <a:r>
              <a:rPr lang="en-US" altLang="en-US" sz="2400" b="0">
                <a:solidFill>
                  <a:schemeClr val="tx1"/>
                </a:solidFill>
                <a:sym typeface="Symbol" panose="05050102010706020507" pitchFamily="18" charset="2"/>
              </a:rPr>
              <a:t></a:t>
            </a:r>
            <a:r>
              <a:rPr lang="en-US" altLang="en-US" sz="2400" b="0">
                <a:solidFill>
                  <a:schemeClr val="tx1"/>
                </a:solidFill>
                <a:cs typeface="Arial" panose="020B0604020202020204" pitchFamily="34" charset="0"/>
              </a:rPr>
              <a:t> </a:t>
            </a:r>
            <a:r>
              <a:rPr lang="en-US" altLang="en-US" sz="2400">
                <a:solidFill>
                  <a:schemeClr val="tx1"/>
                </a:solidFill>
                <a:cs typeface="Arial" panose="020B0604020202020204" pitchFamily="34" charset="0"/>
              </a:rPr>
              <a:t>Accurate/Valid</a:t>
            </a:r>
          </a:p>
          <a:p>
            <a:pPr eaLnBrk="1" hangingPunct="1">
              <a:spcBef>
                <a:spcPct val="10000"/>
              </a:spcBef>
            </a:pPr>
            <a:r>
              <a:rPr lang="en-US" altLang="en-US" sz="2400">
                <a:solidFill>
                  <a:schemeClr val="tx1"/>
                </a:solidFill>
                <a:cs typeface="Arial" panose="020B0604020202020204" pitchFamily="34" charset="0"/>
              </a:rPr>
              <a:t> </a:t>
            </a:r>
            <a:r>
              <a:rPr lang="en-US" altLang="en-US" sz="2400" b="0">
                <a:solidFill>
                  <a:schemeClr val="tx1"/>
                </a:solidFill>
                <a:sym typeface="Symbol" panose="05050102010706020507" pitchFamily="18" charset="2"/>
              </a:rPr>
              <a:t></a:t>
            </a:r>
            <a:r>
              <a:rPr lang="en-US" altLang="en-US" sz="2400">
                <a:solidFill>
                  <a:schemeClr val="tx1"/>
                </a:solidFill>
                <a:cs typeface="Arial" panose="020B0604020202020204" pitchFamily="34" charset="0"/>
              </a:rPr>
              <a:t> Reliable</a:t>
            </a:r>
          </a:p>
          <a:p>
            <a:pPr eaLnBrk="1" hangingPunct="1">
              <a:spcBef>
                <a:spcPct val="10000"/>
              </a:spcBef>
            </a:pPr>
            <a:r>
              <a:rPr lang="en-US" altLang="en-US" sz="2400">
                <a:solidFill>
                  <a:schemeClr val="tx1"/>
                </a:solidFill>
                <a:cs typeface="Arial" panose="020B0604020202020204" pitchFamily="34" charset="0"/>
              </a:rPr>
              <a:t> </a:t>
            </a:r>
            <a:r>
              <a:rPr lang="en-US" altLang="en-US" sz="2400" b="0">
                <a:solidFill>
                  <a:schemeClr val="tx1"/>
                </a:solidFill>
                <a:sym typeface="Symbol" panose="05050102010706020507" pitchFamily="18" charset="2"/>
              </a:rPr>
              <a:t></a:t>
            </a:r>
            <a:r>
              <a:rPr lang="en-US" altLang="en-US" sz="2400">
                <a:solidFill>
                  <a:schemeClr val="tx1"/>
                </a:solidFill>
                <a:cs typeface="Arial" panose="020B0604020202020204" pitchFamily="34" charset="0"/>
              </a:rPr>
              <a:t> Precise</a:t>
            </a:r>
          </a:p>
        </p:txBody>
      </p:sp>
      <p:sp>
        <p:nvSpPr>
          <p:cNvPr id="30733" name="Text Box 13">
            <a:extLst>
              <a:ext uri="{FF2B5EF4-FFF2-40B4-BE49-F238E27FC236}">
                <a16:creationId xmlns:a16="http://schemas.microsoft.com/office/drawing/2014/main" id="{694961DB-F72E-456F-9D49-35B8FE43CA91}"/>
              </a:ext>
            </a:extLst>
          </p:cNvPr>
          <p:cNvSpPr txBox="1">
            <a:spLocks noChangeArrowheads="1"/>
          </p:cNvSpPr>
          <p:nvPr/>
        </p:nvSpPr>
        <p:spPr bwMode="auto">
          <a:xfrm>
            <a:off x="3276600" y="1600200"/>
            <a:ext cx="27432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bg2"/>
                </a:solidFill>
                <a:latin typeface="Arial" panose="020B0604020202020204" pitchFamily="34" charset="0"/>
              </a:defRPr>
            </a:lvl1pPr>
            <a:lvl2pPr marL="742950" indent="-285750" eaLnBrk="0" hangingPunct="0">
              <a:defRPr sz="2800" b="1">
                <a:solidFill>
                  <a:schemeClr val="bg2"/>
                </a:solidFill>
                <a:latin typeface="Arial" panose="020B0604020202020204" pitchFamily="34" charset="0"/>
              </a:defRPr>
            </a:lvl2pPr>
            <a:lvl3pPr marL="1143000" indent="-228600" eaLnBrk="0" hangingPunct="0">
              <a:defRPr sz="2800" b="1">
                <a:solidFill>
                  <a:schemeClr val="bg2"/>
                </a:solidFill>
                <a:latin typeface="Arial" panose="020B0604020202020204" pitchFamily="34" charset="0"/>
              </a:defRPr>
            </a:lvl3pPr>
            <a:lvl4pPr marL="1600200" indent="-228600" eaLnBrk="0" hangingPunct="0">
              <a:defRPr sz="2800" b="1">
                <a:solidFill>
                  <a:schemeClr val="bg2"/>
                </a:solidFill>
                <a:latin typeface="Arial" panose="020B0604020202020204" pitchFamily="34" charset="0"/>
              </a:defRPr>
            </a:lvl4pPr>
            <a:lvl5pPr marL="2057400" indent="-228600" eaLnBrk="0" hangingPunct="0">
              <a:defRPr sz="2800" b="1">
                <a:solidFill>
                  <a:schemeClr val="bg2"/>
                </a:solidFill>
                <a:latin typeface="Arial" panose="020B0604020202020204" pitchFamily="34" charset="0"/>
              </a:defRPr>
            </a:lvl5pPr>
            <a:lvl6pPr marL="2514600" indent="-228600" eaLnBrk="0" fontAlgn="base" hangingPunct="0">
              <a:spcBef>
                <a:spcPct val="0"/>
              </a:spcBef>
              <a:spcAft>
                <a:spcPct val="0"/>
              </a:spcAft>
              <a:defRPr sz="2800" b="1">
                <a:solidFill>
                  <a:schemeClr val="bg2"/>
                </a:solidFill>
                <a:latin typeface="Arial" panose="020B0604020202020204" pitchFamily="34" charset="0"/>
              </a:defRPr>
            </a:lvl6pPr>
            <a:lvl7pPr marL="2971800" indent="-228600" eaLnBrk="0" fontAlgn="base" hangingPunct="0">
              <a:spcBef>
                <a:spcPct val="0"/>
              </a:spcBef>
              <a:spcAft>
                <a:spcPct val="0"/>
              </a:spcAft>
              <a:defRPr sz="2800" b="1">
                <a:solidFill>
                  <a:schemeClr val="bg2"/>
                </a:solidFill>
                <a:latin typeface="Arial" panose="020B0604020202020204" pitchFamily="34" charset="0"/>
              </a:defRPr>
            </a:lvl7pPr>
            <a:lvl8pPr marL="3429000" indent="-228600" eaLnBrk="0" fontAlgn="base" hangingPunct="0">
              <a:spcBef>
                <a:spcPct val="0"/>
              </a:spcBef>
              <a:spcAft>
                <a:spcPct val="0"/>
              </a:spcAft>
              <a:defRPr sz="2800" b="1">
                <a:solidFill>
                  <a:schemeClr val="bg2"/>
                </a:solidFill>
                <a:latin typeface="Arial" panose="020B0604020202020204" pitchFamily="34" charset="0"/>
              </a:defRPr>
            </a:lvl8pPr>
            <a:lvl9pPr marL="3886200" indent="-228600"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spcBef>
                <a:spcPct val="10000"/>
              </a:spcBef>
            </a:pPr>
            <a:r>
              <a:rPr lang="en-US" altLang="en-US" sz="2400">
                <a:solidFill>
                  <a:schemeClr val="tx1"/>
                </a:solidFill>
                <a:cs typeface="Arial" panose="020B0604020202020204" pitchFamily="34" charset="0"/>
              </a:rPr>
              <a:t>≠ Accurate/Valid</a:t>
            </a:r>
          </a:p>
          <a:p>
            <a:pPr eaLnBrk="1" hangingPunct="1">
              <a:spcBef>
                <a:spcPct val="10000"/>
              </a:spcBef>
            </a:pPr>
            <a:r>
              <a:rPr lang="en-US" altLang="en-US" sz="2400">
                <a:solidFill>
                  <a:schemeClr val="tx1"/>
                </a:solidFill>
                <a:sym typeface="Symbol" panose="05050102010706020507" pitchFamily="18" charset="2"/>
              </a:rPr>
              <a:t></a:t>
            </a:r>
            <a:r>
              <a:rPr lang="en-US" altLang="en-US" sz="2400">
                <a:solidFill>
                  <a:schemeClr val="tx1"/>
                </a:solidFill>
                <a:cs typeface="Arial" panose="020B0604020202020204" pitchFamily="34" charset="0"/>
              </a:rPr>
              <a:t> Reliable</a:t>
            </a:r>
          </a:p>
          <a:p>
            <a:pPr eaLnBrk="1" hangingPunct="1">
              <a:spcBef>
                <a:spcPct val="10000"/>
              </a:spcBef>
            </a:pPr>
            <a:r>
              <a:rPr lang="en-US" altLang="en-US" sz="2400">
                <a:solidFill>
                  <a:schemeClr val="tx1"/>
                </a:solidFill>
                <a:sym typeface="Symbol" panose="05050102010706020507" pitchFamily="18" charset="2"/>
              </a:rPr>
              <a:t></a:t>
            </a:r>
            <a:r>
              <a:rPr lang="en-US" altLang="en-US" sz="2400">
                <a:solidFill>
                  <a:schemeClr val="tx1"/>
                </a:solidFill>
                <a:cs typeface="Arial" panose="020B0604020202020204" pitchFamily="34" charset="0"/>
              </a:rPr>
              <a:t> Precise</a:t>
            </a:r>
          </a:p>
          <a:p>
            <a:pPr eaLnBrk="1" hangingPunct="1">
              <a:spcBef>
                <a:spcPct val="10000"/>
              </a:spcBef>
            </a:pPr>
            <a:endParaRPr lang="en-US" altLang="en-US" sz="2400">
              <a:solidFill>
                <a:schemeClr val="tx1"/>
              </a:solidFill>
              <a:cs typeface="Arial" panose="020B0604020202020204" pitchFamily="34" charset="0"/>
            </a:endParaRPr>
          </a:p>
          <a:p>
            <a:pPr eaLnBrk="1" hangingPunct="1">
              <a:spcBef>
                <a:spcPct val="10000"/>
              </a:spcBef>
            </a:pPr>
            <a:endParaRPr lang="en-US" altLang="en-US" sz="2400">
              <a:solidFill>
                <a:schemeClr val="tx1"/>
              </a:solidFill>
              <a:cs typeface="Arial" panose="020B0604020202020204" pitchFamily="34" charset="0"/>
            </a:endParaRPr>
          </a:p>
        </p:txBody>
      </p:sp>
      <p:sp>
        <p:nvSpPr>
          <p:cNvPr id="30734" name="Text Box 14">
            <a:extLst>
              <a:ext uri="{FF2B5EF4-FFF2-40B4-BE49-F238E27FC236}">
                <a16:creationId xmlns:a16="http://schemas.microsoft.com/office/drawing/2014/main" id="{921047A3-EF09-4E8A-9985-AE6F451BB474}"/>
              </a:ext>
            </a:extLst>
          </p:cNvPr>
          <p:cNvSpPr txBox="1">
            <a:spLocks noChangeArrowheads="1"/>
          </p:cNvSpPr>
          <p:nvPr/>
        </p:nvSpPr>
        <p:spPr bwMode="auto">
          <a:xfrm>
            <a:off x="355600" y="1600200"/>
            <a:ext cx="2844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bg2"/>
                </a:solidFill>
                <a:latin typeface="Arial" panose="020B0604020202020204" pitchFamily="34" charset="0"/>
              </a:defRPr>
            </a:lvl1pPr>
            <a:lvl2pPr marL="742950" indent="-285750" eaLnBrk="0" hangingPunct="0">
              <a:defRPr sz="2800" b="1">
                <a:solidFill>
                  <a:schemeClr val="bg2"/>
                </a:solidFill>
                <a:latin typeface="Arial" panose="020B0604020202020204" pitchFamily="34" charset="0"/>
              </a:defRPr>
            </a:lvl2pPr>
            <a:lvl3pPr marL="1143000" indent="-228600" eaLnBrk="0" hangingPunct="0">
              <a:defRPr sz="2800" b="1">
                <a:solidFill>
                  <a:schemeClr val="bg2"/>
                </a:solidFill>
                <a:latin typeface="Arial" panose="020B0604020202020204" pitchFamily="34" charset="0"/>
              </a:defRPr>
            </a:lvl3pPr>
            <a:lvl4pPr marL="1600200" indent="-228600" eaLnBrk="0" hangingPunct="0">
              <a:defRPr sz="2800" b="1">
                <a:solidFill>
                  <a:schemeClr val="bg2"/>
                </a:solidFill>
                <a:latin typeface="Arial" panose="020B0604020202020204" pitchFamily="34" charset="0"/>
              </a:defRPr>
            </a:lvl4pPr>
            <a:lvl5pPr marL="2057400" indent="-228600" eaLnBrk="0" hangingPunct="0">
              <a:defRPr sz="2800" b="1">
                <a:solidFill>
                  <a:schemeClr val="bg2"/>
                </a:solidFill>
                <a:latin typeface="Arial" panose="020B0604020202020204" pitchFamily="34" charset="0"/>
              </a:defRPr>
            </a:lvl5pPr>
            <a:lvl6pPr marL="2514600" indent="-228600" eaLnBrk="0" fontAlgn="base" hangingPunct="0">
              <a:spcBef>
                <a:spcPct val="0"/>
              </a:spcBef>
              <a:spcAft>
                <a:spcPct val="0"/>
              </a:spcAft>
              <a:defRPr sz="2800" b="1">
                <a:solidFill>
                  <a:schemeClr val="bg2"/>
                </a:solidFill>
                <a:latin typeface="Arial" panose="020B0604020202020204" pitchFamily="34" charset="0"/>
              </a:defRPr>
            </a:lvl6pPr>
            <a:lvl7pPr marL="2971800" indent="-228600" eaLnBrk="0" fontAlgn="base" hangingPunct="0">
              <a:spcBef>
                <a:spcPct val="0"/>
              </a:spcBef>
              <a:spcAft>
                <a:spcPct val="0"/>
              </a:spcAft>
              <a:defRPr sz="2800" b="1">
                <a:solidFill>
                  <a:schemeClr val="bg2"/>
                </a:solidFill>
                <a:latin typeface="Arial" panose="020B0604020202020204" pitchFamily="34" charset="0"/>
              </a:defRPr>
            </a:lvl7pPr>
            <a:lvl8pPr marL="3429000" indent="-228600" eaLnBrk="0" fontAlgn="base" hangingPunct="0">
              <a:spcBef>
                <a:spcPct val="0"/>
              </a:spcBef>
              <a:spcAft>
                <a:spcPct val="0"/>
              </a:spcAft>
              <a:defRPr sz="2800" b="1">
                <a:solidFill>
                  <a:schemeClr val="bg2"/>
                </a:solidFill>
                <a:latin typeface="Arial" panose="020B0604020202020204" pitchFamily="34" charset="0"/>
              </a:defRPr>
            </a:lvl8pPr>
            <a:lvl9pPr marL="3886200" indent="-228600" eaLnBrk="0" fontAlgn="base" hangingPunct="0">
              <a:spcBef>
                <a:spcPct val="0"/>
              </a:spcBef>
              <a:spcAft>
                <a:spcPct val="0"/>
              </a:spcAft>
              <a:defRPr sz="2800" b="1">
                <a:solidFill>
                  <a:schemeClr val="bg2"/>
                </a:solidFill>
                <a:latin typeface="Arial" panose="020B0604020202020204" pitchFamily="34" charset="0"/>
              </a:defRPr>
            </a:lvl9pPr>
          </a:lstStyle>
          <a:p>
            <a:pPr eaLnBrk="1" hangingPunct="1">
              <a:spcBef>
                <a:spcPct val="10000"/>
              </a:spcBef>
            </a:pPr>
            <a:r>
              <a:rPr lang="en-US" altLang="en-US" sz="2400">
                <a:solidFill>
                  <a:schemeClr val="tx1"/>
                </a:solidFill>
                <a:cs typeface="Arial" panose="020B0604020202020204" pitchFamily="34" charset="0"/>
              </a:rPr>
              <a:t>≠ Accurate/V</a:t>
            </a:r>
            <a:r>
              <a:rPr lang="en-US" altLang="en-US" sz="2400">
                <a:solidFill>
                  <a:schemeClr val="tx1"/>
                </a:solidFill>
              </a:rPr>
              <a:t>alid</a:t>
            </a:r>
          </a:p>
          <a:p>
            <a:pPr eaLnBrk="1" hangingPunct="1">
              <a:spcBef>
                <a:spcPct val="10000"/>
              </a:spcBef>
            </a:pPr>
            <a:r>
              <a:rPr lang="en-US" altLang="en-US" sz="2400">
                <a:solidFill>
                  <a:schemeClr val="tx1"/>
                </a:solidFill>
              </a:rPr>
              <a:t>≠  Reliable</a:t>
            </a:r>
          </a:p>
          <a:p>
            <a:pPr eaLnBrk="1" hangingPunct="1">
              <a:spcBef>
                <a:spcPct val="10000"/>
              </a:spcBef>
            </a:pPr>
            <a:r>
              <a:rPr lang="en-US" altLang="en-US" sz="2400">
                <a:solidFill>
                  <a:schemeClr val="tx1"/>
                </a:solidFill>
              </a:rPr>
              <a:t>≠  Precise</a:t>
            </a:r>
          </a:p>
          <a:p>
            <a:pPr eaLnBrk="1" hangingPunct="1">
              <a:spcBef>
                <a:spcPct val="10000"/>
              </a:spcBef>
            </a:pPr>
            <a:endParaRPr lang="en-US" altLang="en-US" sz="1600">
              <a:solidFill>
                <a:schemeClr val="tx1"/>
              </a:solidFill>
            </a:endParaRPr>
          </a:p>
          <a:p>
            <a:pPr eaLnBrk="1" hangingPunct="1">
              <a:spcBef>
                <a:spcPct val="10000"/>
              </a:spcBef>
            </a:pPr>
            <a:endParaRPr lang="en-US" altLang="en-US" sz="160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532BE-5253-43B5-8AF7-AF1F61E3E85C}"/>
              </a:ext>
            </a:extLst>
          </p:cNvPr>
          <p:cNvSpPr>
            <a:spLocks noGrp="1"/>
          </p:cNvSpPr>
          <p:nvPr>
            <p:ph type="ctrTitle"/>
          </p:nvPr>
        </p:nvSpPr>
        <p:spPr/>
        <p:txBody>
          <a:bodyPr/>
          <a:lstStyle/>
          <a:p>
            <a:r>
              <a:rPr lang="en-US" dirty="0"/>
              <a:t>Thanks </a:t>
            </a:r>
          </a:p>
        </p:txBody>
      </p:sp>
      <p:sp>
        <p:nvSpPr>
          <p:cNvPr id="3" name="Slide Number Placeholder 2">
            <a:extLst>
              <a:ext uri="{FF2B5EF4-FFF2-40B4-BE49-F238E27FC236}">
                <a16:creationId xmlns:a16="http://schemas.microsoft.com/office/drawing/2014/main" id="{3F7CB9BA-EA42-4F3D-B8CB-C703D153BCC4}"/>
              </a:ext>
            </a:extLst>
          </p:cNvPr>
          <p:cNvSpPr>
            <a:spLocks noGrp="1"/>
          </p:cNvSpPr>
          <p:nvPr>
            <p:ph type="sldNum" sz="quarter" idx="12"/>
          </p:nvPr>
        </p:nvSpPr>
        <p:spPr/>
        <p:txBody>
          <a:bodyPr/>
          <a:lstStyle/>
          <a:p>
            <a:pPr>
              <a:defRPr/>
            </a:pPr>
            <a:fld id="{C689A2D3-7424-4AF1-B7E2-AB9F37BA8A5E}" type="slidenum">
              <a:rPr lang="en-US" smtClean="0"/>
              <a:pPr>
                <a:defRPr/>
              </a:pPr>
              <a:t>41</a:t>
            </a:fld>
            <a:endParaRPr lang="en-US" dirty="0"/>
          </a:p>
        </p:txBody>
      </p:sp>
    </p:spTree>
    <p:extLst>
      <p:ext uri="{BB962C8B-B14F-4D97-AF65-F5344CB8AC3E}">
        <p14:creationId xmlns:p14="http://schemas.microsoft.com/office/powerpoint/2010/main" val="1744554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altLang="en-US" dirty="0">
                <a:solidFill>
                  <a:schemeClr val="bg1"/>
                </a:solidFill>
              </a:rPr>
              <a:t>Distinguishing between</a:t>
            </a:r>
            <a:r>
              <a:rPr lang="en-GB" altLang="en-US" dirty="0">
                <a:solidFill>
                  <a:schemeClr val="bg1"/>
                </a:solidFill>
              </a:rPr>
              <a:t> </a:t>
            </a:r>
            <a:br>
              <a:rPr lang="en-GB" altLang="en-US" dirty="0">
                <a:solidFill>
                  <a:schemeClr val="bg1"/>
                </a:solidFill>
              </a:rPr>
            </a:br>
            <a:r>
              <a:rPr lang="en-GB" altLang="en-US" dirty="0">
                <a:solidFill>
                  <a:schemeClr val="bg1"/>
                </a:solidFill>
              </a:rPr>
              <a:t>Monitoring and Evaluation</a:t>
            </a:r>
            <a:r>
              <a:rPr lang="en-US" altLang="en-US" dirty="0">
                <a:solidFill>
                  <a:schemeClr val="bg1"/>
                </a:solidFill>
              </a:rPr>
              <a:t> </a:t>
            </a:r>
            <a:endParaRPr lang="en-US" dirty="0"/>
          </a:p>
        </p:txBody>
      </p:sp>
      <p:sp>
        <p:nvSpPr>
          <p:cNvPr id="3" name="Text Placeholder 2"/>
          <p:cNvSpPr>
            <a:spLocks noGrp="1"/>
          </p:cNvSpPr>
          <p:nvPr>
            <p:ph type="body" idx="1"/>
          </p:nvPr>
        </p:nvSpPr>
        <p:spPr>
          <a:solidFill>
            <a:srgbClr val="C00000"/>
          </a:solidFill>
        </p:spPr>
        <p:txBody>
          <a:bodyPr anchor="ctr" anchorCtr="0"/>
          <a:lstStyle/>
          <a:p>
            <a:pPr algn="ctr"/>
            <a:r>
              <a:rPr lang="en-US" altLang="en-US" dirty="0">
                <a:solidFill>
                  <a:schemeClr val="bg1"/>
                </a:solidFill>
              </a:rPr>
              <a:t>Monitoring</a:t>
            </a:r>
          </a:p>
        </p:txBody>
      </p:sp>
      <p:sp>
        <p:nvSpPr>
          <p:cNvPr id="4" name="Content Placeholder 3"/>
          <p:cNvSpPr>
            <a:spLocks noGrp="1"/>
          </p:cNvSpPr>
          <p:nvPr>
            <p:ph sz="half" idx="2"/>
          </p:nvPr>
        </p:nvSpPr>
        <p:spPr>
          <a:solidFill>
            <a:schemeClr val="accent2">
              <a:lumMod val="20000"/>
              <a:lumOff val="80000"/>
            </a:schemeClr>
          </a:solidFill>
        </p:spPr>
        <p:txBody>
          <a:bodyPr/>
          <a:lstStyle/>
          <a:p>
            <a:r>
              <a:rPr lang="en-US" dirty="0"/>
              <a:t>Continuous</a:t>
            </a:r>
          </a:p>
        </p:txBody>
      </p:sp>
      <p:sp>
        <p:nvSpPr>
          <p:cNvPr id="5" name="Text Placeholder 4"/>
          <p:cNvSpPr>
            <a:spLocks noGrp="1"/>
          </p:cNvSpPr>
          <p:nvPr>
            <p:ph type="body" sz="quarter" idx="3"/>
          </p:nvPr>
        </p:nvSpPr>
        <p:spPr>
          <a:solidFill>
            <a:schemeClr val="accent1">
              <a:lumMod val="50000"/>
            </a:schemeClr>
          </a:solidFill>
        </p:spPr>
        <p:txBody>
          <a:bodyPr anchor="ctr" anchorCtr="0"/>
          <a:lstStyle/>
          <a:p>
            <a:pPr algn="ctr"/>
            <a:r>
              <a:rPr lang="en-US" altLang="en-US" dirty="0">
                <a:solidFill>
                  <a:schemeClr val="bg1"/>
                </a:solidFill>
              </a:rPr>
              <a:t>Evaluation</a:t>
            </a:r>
          </a:p>
        </p:txBody>
      </p:sp>
      <p:sp>
        <p:nvSpPr>
          <p:cNvPr id="6" name="Content Placeholder 5"/>
          <p:cNvSpPr>
            <a:spLocks noGrp="1"/>
          </p:cNvSpPr>
          <p:nvPr>
            <p:ph sz="quarter" idx="4"/>
          </p:nvPr>
        </p:nvSpPr>
        <p:spPr>
          <a:solidFill>
            <a:schemeClr val="accent1">
              <a:lumMod val="40000"/>
              <a:lumOff val="60000"/>
            </a:schemeClr>
          </a:solidFill>
        </p:spPr>
        <p:txBody>
          <a:bodyPr/>
          <a:lstStyle/>
          <a:p>
            <a:pPr eaLnBrk="1" hangingPunct="1">
              <a:spcBef>
                <a:spcPct val="0"/>
              </a:spcBef>
              <a:buFontTx/>
              <a:buNone/>
              <a:defRPr/>
            </a:pPr>
            <a:r>
              <a:rPr lang="en-GB" dirty="0">
                <a:latin typeface="Calibri" pitchFamily="34" charset="0"/>
              </a:rPr>
              <a:t>Periodic: </a:t>
            </a:r>
          </a:p>
          <a:p>
            <a:pPr eaLnBrk="1" hangingPunct="1">
              <a:spcBef>
                <a:spcPct val="0"/>
              </a:spcBef>
              <a:buFontTx/>
              <a:buNone/>
              <a:defRPr/>
            </a:pPr>
            <a:r>
              <a:rPr lang="en-GB" dirty="0">
                <a:latin typeface="Calibri" pitchFamily="34" charset="0"/>
              </a:rPr>
              <a:t>    at important milestones such as the mid-term of programme implementation; at the end or a substantial period after programme conclusion</a:t>
            </a:r>
          </a:p>
          <a:p>
            <a:endParaRPr lang="en-US" dirty="0"/>
          </a:p>
        </p:txBody>
      </p:sp>
      <p:sp>
        <p:nvSpPr>
          <p:cNvPr id="7" name="Title 1"/>
          <p:cNvSpPr txBox="1">
            <a:spLocks/>
          </p:cNvSpPr>
          <p:nvPr/>
        </p:nvSpPr>
        <p:spPr bwMode="auto">
          <a:xfrm>
            <a:off x="0" y="0"/>
            <a:ext cx="9144000" cy="1143000"/>
          </a:xfrm>
          <a:prstGeom prst="rect">
            <a:avLst/>
          </a:prstGeom>
          <a:solidFill>
            <a:schemeClr val="tx2">
              <a:lumMod val="75000"/>
            </a:schemeClr>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200" b="1" dirty="0">
                <a:solidFill>
                  <a:schemeClr val="bg1"/>
                </a:solidFill>
                <a:latin typeface="Calibri" pitchFamily="34" charset="0"/>
              </a:rPr>
              <a:t>Distinguishing between </a:t>
            </a:r>
            <a:br>
              <a:rPr lang="en-US" sz="3200" b="1" dirty="0">
                <a:solidFill>
                  <a:schemeClr val="bg1"/>
                </a:solidFill>
                <a:latin typeface="Calibri" pitchFamily="34" charset="0"/>
              </a:rPr>
            </a:br>
            <a:r>
              <a:rPr lang="en-US" sz="3200" b="1" dirty="0">
                <a:solidFill>
                  <a:schemeClr val="bg1"/>
                </a:solidFill>
                <a:latin typeface="Calibri" pitchFamily="34" charset="0"/>
              </a:rPr>
              <a:t>Monitoring </a:t>
            </a:r>
            <a:r>
              <a:rPr lang="en-GB" sz="2800" b="1" dirty="0">
                <a:solidFill>
                  <a:schemeClr val="bg1"/>
                </a:solidFill>
                <a:latin typeface="Calibri" pitchFamily="34" charset="0"/>
              </a:rPr>
              <a:t>and</a:t>
            </a:r>
            <a:r>
              <a:rPr lang="en-GB" sz="3200" b="1" dirty="0">
                <a:solidFill>
                  <a:schemeClr val="bg1"/>
                </a:solidFill>
                <a:latin typeface="Calibri" pitchFamily="34" charset="0"/>
              </a:rPr>
              <a:t> Evaluation</a:t>
            </a:r>
            <a:endParaRPr lang="en-US" sz="3200" b="1" dirty="0">
              <a:solidFill>
                <a:schemeClr val="bg1"/>
              </a:solidFill>
            </a:endParaRPr>
          </a:p>
        </p:txBody>
      </p:sp>
    </p:spTree>
    <p:extLst>
      <p:ext uri="{BB962C8B-B14F-4D97-AF65-F5344CB8AC3E}">
        <p14:creationId xmlns:p14="http://schemas.microsoft.com/office/powerpoint/2010/main" val="420606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rPr>
              <a:t>Distinguishing between</a:t>
            </a:r>
            <a:r>
              <a:rPr lang="en-GB" altLang="en-US" dirty="0">
                <a:solidFill>
                  <a:schemeClr val="bg1"/>
                </a:solidFill>
              </a:rPr>
              <a:t> </a:t>
            </a:r>
            <a:br>
              <a:rPr lang="en-GB" altLang="en-US" dirty="0">
                <a:solidFill>
                  <a:schemeClr val="bg1"/>
                </a:solidFill>
              </a:rPr>
            </a:br>
            <a:r>
              <a:rPr lang="en-GB" altLang="en-US" dirty="0">
                <a:solidFill>
                  <a:schemeClr val="bg1"/>
                </a:solidFill>
              </a:rPr>
              <a:t>Monitoring and Evaluation</a:t>
            </a:r>
            <a:r>
              <a:rPr lang="en-US" altLang="en-US" dirty="0">
                <a:solidFill>
                  <a:schemeClr val="bg1"/>
                </a:solidFill>
              </a:rPr>
              <a:t> </a:t>
            </a:r>
            <a:endParaRPr lang="en-US" dirty="0"/>
          </a:p>
        </p:txBody>
      </p:sp>
      <p:sp>
        <p:nvSpPr>
          <p:cNvPr id="3" name="Text Placeholder 2"/>
          <p:cNvSpPr>
            <a:spLocks noGrp="1"/>
          </p:cNvSpPr>
          <p:nvPr>
            <p:ph type="body" idx="1"/>
          </p:nvPr>
        </p:nvSpPr>
        <p:spPr>
          <a:solidFill>
            <a:srgbClr val="C00000"/>
          </a:solidFill>
        </p:spPr>
        <p:txBody>
          <a:bodyPr anchor="ctr" anchorCtr="0"/>
          <a:lstStyle/>
          <a:p>
            <a:pPr algn="ctr"/>
            <a:r>
              <a:rPr lang="en-US" altLang="en-US" dirty="0">
                <a:solidFill>
                  <a:schemeClr val="bg1"/>
                </a:solidFill>
              </a:rPr>
              <a:t>Monitoring</a:t>
            </a:r>
          </a:p>
        </p:txBody>
      </p:sp>
      <p:sp>
        <p:nvSpPr>
          <p:cNvPr id="4" name="Content Placeholder 3"/>
          <p:cNvSpPr>
            <a:spLocks noGrp="1"/>
          </p:cNvSpPr>
          <p:nvPr>
            <p:ph sz="half" idx="2"/>
          </p:nvPr>
        </p:nvSpPr>
        <p:spPr>
          <a:solidFill>
            <a:schemeClr val="accent2">
              <a:lumMod val="20000"/>
              <a:lumOff val="80000"/>
            </a:schemeClr>
          </a:solidFill>
        </p:spPr>
        <p:txBody>
          <a:bodyPr/>
          <a:lstStyle/>
          <a:p>
            <a:pPr eaLnBrk="1" hangingPunct="1">
              <a:spcBef>
                <a:spcPct val="0"/>
              </a:spcBef>
              <a:buFontTx/>
              <a:buNone/>
            </a:pPr>
            <a:r>
              <a:rPr lang="en-GB" altLang="en-US" b="1" dirty="0">
                <a:solidFill>
                  <a:srgbClr val="000000"/>
                </a:solidFill>
                <a:latin typeface="Calibri" pitchFamily="34" charset="0"/>
              </a:rPr>
              <a:t>Keeps track; oversight; analyses and documents progress</a:t>
            </a:r>
            <a:endParaRPr lang="en-US" altLang="en-US" b="1" dirty="0">
              <a:latin typeface="Calibri" pitchFamily="34" charset="0"/>
            </a:endParaRPr>
          </a:p>
        </p:txBody>
      </p:sp>
      <p:sp>
        <p:nvSpPr>
          <p:cNvPr id="5" name="Text Placeholder 4"/>
          <p:cNvSpPr>
            <a:spLocks noGrp="1"/>
          </p:cNvSpPr>
          <p:nvPr>
            <p:ph type="body" sz="quarter" idx="3"/>
          </p:nvPr>
        </p:nvSpPr>
        <p:spPr>
          <a:solidFill>
            <a:schemeClr val="accent1">
              <a:lumMod val="50000"/>
            </a:schemeClr>
          </a:solidFill>
        </p:spPr>
        <p:txBody>
          <a:bodyPr anchor="ctr" anchorCtr="0"/>
          <a:lstStyle/>
          <a:p>
            <a:pPr algn="ctr"/>
            <a:r>
              <a:rPr lang="en-US" altLang="en-US" dirty="0">
                <a:solidFill>
                  <a:schemeClr val="bg1"/>
                </a:solidFill>
              </a:rPr>
              <a:t>Evaluation</a:t>
            </a:r>
          </a:p>
        </p:txBody>
      </p:sp>
      <p:sp>
        <p:nvSpPr>
          <p:cNvPr id="6" name="Content Placeholder 5"/>
          <p:cNvSpPr>
            <a:spLocks noGrp="1"/>
          </p:cNvSpPr>
          <p:nvPr>
            <p:ph sz="quarter" idx="4"/>
          </p:nvPr>
        </p:nvSpPr>
        <p:spPr>
          <a:solidFill>
            <a:schemeClr val="accent1">
              <a:lumMod val="40000"/>
              <a:lumOff val="60000"/>
            </a:schemeClr>
          </a:solidFill>
        </p:spPr>
        <p:txBody>
          <a:bodyPr/>
          <a:lstStyle/>
          <a:p>
            <a:pPr eaLnBrk="1" hangingPunct="1">
              <a:spcBef>
                <a:spcPct val="0"/>
              </a:spcBef>
              <a:buFontTx/>
              <a:buNone/>
              <a:defRPr/>
            </a:pPr>
            <a:r>
              <a:rPr lang="en-GB" b="1" dirty="0">
                <a:latin typeface="Calibri" pitchFamily="34" charset="0"/>
              </a:rPr>
              <a:t>In-depth analysis; Compares planned with actual achievements</a:t>
            </a:r>
          </a:p>
          <a:p>
            <a:pPr marL="0" indent="0">
              <a:buNone/>
            </a:pPr>
            <a:endParaRPr lang="en-US" dirty="0"/>
          </a:p>
        </p:txBody>
      </p:sp>
      <p:sp>
        <p:nvSpPr>
          <p:cNvPr id="7" name="Title 1"/>
          <p:cNvSpPr txBox="1">
            <a:spLocks/>
          </p:cNvSpPr>
          <p:nvPr/>
        </p:nvSpPr>
        <p:spPr bwMode="auto">
          <a:xfrm>
            <a:off x="0" y="0"/>
            <a:ext cx="9144000" cy="1143000"/>
          </a:xfrm>
          <a:prstGeom prst="rect">
            <a:avLst/>
          </a:prstGeom>
          <a:solidFill>
            <a:schemeClr val="tx2">
              <a:lumMod val="75000"/>
            </a:schemeClr>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200" b="1" dirty="0">
                <a:solidFill>
                  <a:schemeClr val="bg1"/>
                </a:solidFill>
                <a:latin typeface="Calibri" pitchFamily="34" charset="0"/>
              </a:rPr>
              <a:t>Distinguishing between </a:t>
            </a:r>
            <a:br>
              <a:rPr lang="en-US" sz="3200" b="1" dirty="0">
                <a:solidFill>
                  <a:schemeClr val="bg1"/>
                </a:solidFill>
                <a:latin typeface="Calibri" pitchFamily="34" charset="0"/>
              </a:rPr>
            </a:br>
            <a:r>
              <a:rPr lang="en-US" sz="3200" b="1" dirty="0">
                <a:solidFill>
                  <a:schemeClr val="bg1"/>
                </a:solidFill>
                <a:latin typeface="Calibri" pitchFamily="34" charset="0"/>
              </a:rPr>
              <a:t>Monitoring </a:t>
            </a:r>
            <a:r>
              <a:rPr lang="en-GB" sz="2800" b="1" dirty="0">
                <a:solidFill>
                  <a:schemeClr val="bg1"/>
                </a:solidFill>
                <a:latin typeface="Calibri" pitchFamily="34" charset="0"/>
              </a:rPr>
              <a:t>and</a:t>
            </a:r>
            <a:r>
              <a:rPr lang="en-GB" sz="3200" b="1" dirty="0">
                <a:solidFill>
                  <a:schemeClr val="bg1"/>
                </a:solidFill>
                <a:latin typeface="Calibri" pitchFamily="34" charset="0"/>
              </a:rPr>
              <a:t> Evaluation</a:t>
            </a:r>
            <a:endParaRPr lang="en-US" sz="3200" b="1" dirty="0">
              <a:solidFill>
                <a:schemeClr val="bg1"/>
              </a:solidFill>
            </a:endParaRPr>
          </a:p>
        </p:txBody>
      </p:sp>
    </p:spTree>
    <p:extLst>
      <p:ext uri="{BB962C8B-B14F-4D97-AF65-F5344CB8AC3E}">
        <p14:creationId xmlns:p14="http://schemas.microsoft.com/office/powerpoint/2010/main" val="136554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rPr>
              <a:t>Distinguishing between</a:t>
            </a:r>
            <a:r>
              <a:rPr lang="en-GB" altLang="en-US" dirty="0">
                <a:solidFill>
                  <a:schemeClr val="bg1"/>
                </a:solidFill>
              </a:rPr>
              <a:t> </a:t>
            </a:r>
            <a:br>
              <a:rPr lang="en-GB" altLang="en-US" dirty="0">
                <a:solidFill>
                  <a:schemeClr val="bg1"/>
                </a:solidFill>
              </a:rPr>
            </a:br>
            <a:r>
              <a:rPr lang="en-GB" altLang="en-US" dirty="0">
                <a:solidFill>
                  <a:schemeClr val="bg1"/>
                </a:solidFill>
              </a:rPr>
              <a:t>Monitoring and Evaluation</a:t>
            </a:r>
            <a:r>
              <a:rPr lang="en-US" altLang="en-US" dirty="0">
                <a:solidFill>
                  <a:schemeClr val="bg1"/>
                </a:solidFill>
              </a:rPr>
              <a:t> </a:t>
            </a:r>
            <a:endParaRPr lang="en-US" dirty="0"/>
          </a:p>
        </p:txBody>
      </p:sp>
      <p:sp>
        <p:nvSpPr>
          <p:cNvPr id="3" name="Text Placeholder 2"/>
          <p:cNvSpPr>
            <a:spLocks noGrp="1"/>
          </p:cNvSpPr>
          <p:nvPr>
            <p:ph type="body" idx="1"/>
          </p:nvPr>
        </p:nvSpPr>
        <p:spPr>
          <a:solidFill>
            <a:srgbClr val="C00000"/>
          </a:solidFill>
        </p:spPr>
        <p:txBody>
          <a:bodyPr anchor="ctr" anchorCtr="0"/>
          <a:lstStyle/>
          <a:p>
            <a:pPr algn="ctr"/>
            <a:r>
              <a:rPr lang="en-US" altLang="en-US" dirty="0">
                <a:solidFill>
                  <a:schemeClr val="bg1"/>
                </a:solidFill>
              </a:rPr>
              <a:t>Monitoring</a:t>
            </a:r>
          </a:p>
        </p:txBody>
      </p:sp>
      <p:sp>
        <p:nvSpPr>
          <p:cNvPr id="4" name="Content Placeholder 3"/>
          <p:cNvSpPr>
            <a:spLocks noGrp="1"/>
          </p:cNvSpPr>
          <p:nvPr>
            <p:ph sz="half" idx="2"/>
          </p:nvPr>
        </p:nvSpPr>
        <p:spPr>
          <a:solidFill>
            <a:schemeClr val="accent2">
              <a:lumMod val="20000"/>
              <a:lumOff val="80000"/>
            </a:schemeClr>
          </a:solidFill>
        </p:spPr>
        <p:txBody>
          <a:bodyPr/>
          <a:lstStyle/>
          <a:p>
            <a:pPr eaLnBrk="1" hangingPunct="1">
              <a:buFontTx/>
              <a:buNone/>
            </a:pPr>
            <a:r>
              <a:rPr lang="en-GB" altLang="en-US" b="1" dirty="0">
                <a:solidFill>
                  <a:srgbClr val="000000"/>
                </a:solidFill>
                <a:latin typeface="Calibri" pitchFamily="34" charset="0"/>
              </a:rPr>
              <a:t>Focuses on inputs, activities, outputs, implementation processes</a:t>
            </a:r>
          </a:p>
          <a:p>
            <a:pPr eaLnBrk="1" hangingPunct="1">
              <a:buFontTx/>
              <a:buNone/>
            </a:pPr>
            <a:endParaRPr lang="en-GB" altLang="en-US" b="1" dirty="0">
              <a:solidFill>
                <a:srgbClr val="000000"/>
              </a:solidFill>
              <a:latin typeface="Calibri" pitchFamily="34" charset="0"/>
            </a:endParaRPr>
          </a:p>
          <a:p>
            <a:pPr eaLnBrk="1" hangingPunct="1">
              <a:buFontTx/>
              <a:buNone/>
            </a:pPr>
            <a:endParaRPr lang="en-GB" altLang="en-US" b="1" dirty="0">
              <a:solidFill>
                <a:srgbClr val="000000"/>
              </a:solidFill>
              <a:latin typeface="Calibri" pitchFamily="34" charset="0"/>
            </a:endParaRPr>
          </a:p>
          <a:p>
            <a:pPr eaLnBrk="1" hangingPunct="1">
              <a:buFontTx/>
              <a:buNone/>
            </a:pPr>
            <a:endParaRPr lang="en-GB" altLang="en-US" b="1" dirty="0">
              <a:solidFill>
                <a:srgbClr val="000000"/>
              </a:solidFill>
              <a:latin typeface="Calibri" pitchFamily="34" charset="0"/>
            </a:endParaRPr>
          </a:p>
          <a:p>
            <a:pPr eaLnBrk="1" hangingPunct="1">
              <a:buFontTx/>
              <a:buNone/>
            </a:pPr>
            <a:r>
              <a:rPr lang="en-GB" altLang="en-US" b="1" dirty="0">
                <a:solidFill>
                  <a:srgbClr val="000000"/>
                </a:solidFill>
                <a:latin typeface="Calibri" pitchFamily="34" charset="0"/>
              </a:rPr>
              <a:t>Answers what activities were implemented and results achieved</a:t>
            </a:r>
            <a:endParaRPr lang="en-US" altLang="en-US" b="1" dirty="0">
              <a:latin typeface="Calibri" pitchFamily="34" charset="0"/>
            </a:endParaRPr>
          </a:p>
        </p:txBody>
      </p:sp>
      <p:sp>
        <p:nvSpPr>
          <p:cNvPr id="5" name="Text Placeholder 4"/>
          <p:cNvSpPr>
            <a:spLocks noGrp="1"/>
          </p:cNvSpPr>
          <p:nvPr>
            <p:ph type="body" sz="quarter" idx="3"/>
          </p:nvPr>
        </p:nvSpPr>
        <p:spPr>
          <a:solidFill>
            <a:schemeClr val="accent1">
              <a:lumMod val="50000"/>
            </a:schemeClr>
          </a:solidFill>
        </p:spPr>
        <p:txBody>
          <a:bodyPr anchor="ctr" anchorCtr="0"/>
          <a:lstStyle/>
          <a:p>
            <a:pPr algn="ctr"/>
            <a:r>
              <a:rPr lang="en-US" altLang="en-US" dirty="0">
                <a:solidFill>
                  <a:schemeClr val="bg1"/>
                </a:solidFill>
              </a:rPr>
              <a:t>Evaluation</a:t>
            </a:r>
          </a:p>
        </p:txBody>
      </p:sp>
      <p:sp>
        <p:nvSpPr>
          <p:cNvPr id="6" name="Content Placeholder 5"/>
          <p:cNvSpPr>
            <a:spLocks noGrp="1"/>
          </p:cNvSpPr>
          <p:nvPr>
            <p:ph sz="quarter" idx="4"/>
          </p:nvPr>
        </p:nvSpPr>
        <p:spPr>
          <a:solidFill>
            <a:schemeClr val="accent1">
              <a:lumMod val="40000"/>
              <a:lumOff val="60000"/>
            </a:schemeClr>
          </a:solidFill>
        </p:spPr>
        <p:txBody>
          <a:bodyPr/>
          <a:lstStyle/>
          <a:p>
            <a:pPr eaLnBrk="1" hangingPunct="1">
              <a:buFontTx/>
              <a:buNone/>
              <a:defRPr/>
            </a:pPr>
            <a:r>
              <a:rPr lang="en-GB" b="1" dirty="0">
                <a:latin typeface="Calibri" pitchFamily="34" charset="0"/>
              </a:rPr>
              <a:t>Focuses on outputs in relation to inputs; </a:t>
            </a:r>
          </a:p>
          <a:p>
            <a:pPr lvl="1" eaLnBrk="1" hangingPunct="1">
              <a:defRPr/>
            </a:pPr>
            <a:r>
              <a:rPr lang="en-GB" dirty="0">
                <a:latin typeface="Calibri" pitchFamily="34" charset="0"/>
              </a:rPr>
              <a:t>results in relation to cost; </a:t>
            </a:r>
          </a:p>
          <a:p>
            <a:pPr lvl="1" eaLnBrk="1" hangingPunct="1">
              <a:spcBef>
                <a:spcPts val="0"/>
              </a:spcBef>
              <a:defRPr/>
            </a:pPr>
            <a:r>
              <a:rPr lang="en-GB" dirty="0">
                <a:latin typeface="Calibri" pitchFamily="34" charset="0"/>
              </a:rPr>
              <a:t>processes used to achieve results; </a:t>
            </a:r>
          </a:p>
          <a:p>
            <a:pPr lvl="1" eaLnBrk="1" hangingPunct="1">
              <a:spcBef>
                <a:spcPts val="0"/>
              </a:spcBef>
              <a:defRPr/>
            </a:pPr>
            <a:r>
              <a:rPr lang="en-GB" dirty="0">
                <a:latin typeface="Calibri" pitchFamily="34" charset="0"/>
              </a:rPr>
              <a:t>impact; and </a:t>
            </a:r>
          </a:p>
          <a:p>
            <a:pPr lvl="1" eaLnBrk="1" hangingPunct="1">
              <a:spcBef>
                <a:spcPts val="0"/>
              </a:spcBef>
              <a:defRPr/>
            </a:pPr>
            <a:r>
              <a:rPr lang="en-GB" dirty="0">
                <a:latin typeface="Calibri" pitchFamily="34" charset="0"/>
              </a:rPr>
              <a:t>sustainability</a:t>
            </a:r>
            <a:endParaRPr lang="en-US" dirty="0">
              <a:latin typeface="Calibri" pitchFamily="34" charset="0"/>
            </a:endParaRPr>
          </a:p>
          <a:p>
            <a:pPr eaLnBrk="1" hangingPunct="1">
              <a:buFontTx/>
              <a:buNone/>
              <a:defRPr/>
            </a:pPr>
            <a:r>
              <a:rPr lang="en-GB" sz="2000" b="1" dirty="0">
                <a:latin typeface="Calibri" pitchFamily="34" charset="0"/>
              </a:rPr>
              <a:t>Answers why and how results were achieved. </a:t>
            </a:r>
          </a:p>
          <a:p>
            <a:pPr eaLnBrk="1" hangingPunct="1">
              <a:buFontTx/>
              <a:buNone/>
              <a:defRPr/>
            </a:pPr>
            <a:r>
              <a:rPr lang="en-GB" sz="2000" b="1" dirty="0">
                <a:latin typeface="Calibri" pitchFamily="34" charset="0"/>
              </a:rPr>
              <a:t>Contributes to building theories and models for change</a:t>
            </a:r>
            <a:endParaRPr lang="en-US" sz="2000" b="1" dirty="0">
              <a:latin typeface="Calibri" pitchFamily="34" charset="0"/>
            </a:endParaRPr>
          </a:p>
          <a:p>
            <a:endParaRPr lang="en-US" dirty="0"/>
          </a:p>
        </p:txBody>
      </p:sp>
      <p:sp>
        <p:nvSpPr>
          <p:cNvPr id="7" name="Title 1"/>
          <p:cNvSpPr txBox="1">
            <a:spLocks/>
          </p:cNvSpPr>
          <p:nvPr/>
        </p:nvSpPr>
        <p:spPr bwMode="auto">
          <a:xfrm>
            <a:off x="0" y="0"/>
            <a:ext cx="9144000" cy="1143000"/>
          </a:xfrm>
          <a:prstGeom prst="rect">
            <a:avLst/>
          </a:prstGeom>
          <a:solidFill>
            <a:schemeClr val="tx2">
              <a:lumMod val="75000"/>
            </a:schemeClr>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200" b="1" dirty="0">
                <a:solidFill>
                  <a:schemeClr val="bg1"/>
                </a:solidFill>
                <a:latin typeface="Calibri" pitchFamily="34" charset="0"/>
              </a:rPr>
              <a:t>Distinguishing between </a:t>
            </a:r>
            <a:br>
              <a:rPr lang="en-US" sz="3200" b="1" dirty="0">
                <a:solidFill>
                  <a:schemeClr val="bg1"/>
                </a:solidFill>
                <a:latin typeface="Calibri" pitchFamily="34" charset="0"/>
              </a:rPr>
            </a:br>
            <a:r>
              <a:rPr lang="en-US" sz="3200" b="1" dirty="0">
                <a:solidFill>
                  <a:schemeClr val="bg1"/>
                </a:solidFill>
                <a:latin typeface="Calibri" pitchFamily="34" charset="0"/>
              </a:rPr>
              <a:t>Monitoring </a:t>
            </a:r>
            <a:r>
              <a:rPr lang="en-GB" sz="2800" b="1" dirty="0">
                <a:solidFill>
                  <a:schemeClr val="bg1"/>
                </a:solidFill>
                <a:latin typeface="Calibri" pitchFamily="34" charset="0"/>
              </a:rPr>
              <a:t>and</a:t>
            </a:r>
            <a:r>
              <a:rPr lang="en-GB" sz="3200" b="1" dirty="0">
                <a:solidFill>
                  <a:schemeClr val="bg1"/>
                </a:solidFill>
                <a:latin typeface="Calibri" pitchFamily="34" charset="0"/>
              </a:rPr>
              <a:t> Evaluation</a:t>
            </a:r>
            <a:endParaRPr lang="en-US" sz="3200" b="1" dirty="0">
              <a:solidFill>
                <a:schemeClr val="bg1"/>
              </a:solidFill>
            </a:endParaRPr>
          </a:p>
        </p:txBody>
      </p:sp>
    </p:spTree>
    <p:extLst>
      <p:ext uri="{BB962C8B-B14F-4D97-AF65-F5344CB8AC3E}">
        <p14:creationId xmlns:p14="http://schemas.microsoft.com/office/powerpoint/2010/main" val="136554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rPr>
              <a:t>Distinguishing between</a:t>
            </a:r>
            <a:r>
              <a:rPr lang="en-GB" altLang="en-US" dirty="0">
                <a:solidFill>
                  <a:schemeClr val="bg1"/>
                </a:solidFill>
              </a:rPr>
              <a:t> </a:t>
            </a:r>
            <a:br>
              <a:rPr lang="en-GB" altLang="en-US" dirty="0">
                <a:solidFill>
                  <a:schemeClr val="bg1"/>
                </a:solidFill>
              </a:rPr>
            </a:br>
            <a:r>
              <a:rPr lang="en-GB" altLang="en-US" dirty="0">
                <a:solidFill>
                  <a:schemeClr val="bg1"/>
                </a:solidFill>
              </a:rPr>
              <a:t>Monitoring and Evaluation</a:t>
            </a:r>
            <a:r>
              <a:rPr lang="en-US" altLang="en-US" dirty="0">
                <a:solidFill>
                  <a:schemeClr val="bg1"/>
                </a:solidFill>
              </a:rPr>
              <a:t> </a:t>
            </a:r>
            <a:endParaRPr lang="en-US" dirty="0"/>
          </a:p>
        </p:txBody>
      </p:sp>
      <p:sp>
        <p:nvSpPr>
          <p:cNvPr id="3" name="Text Placeholder 2"/>
          <p:cNvSpPr>
            <a:spLocks noGrp="1"/>
          </p:cNvSpPr>
          <p:nvPr>
            <p:ph type="body" idx="1"/>
          </p:nvPr>
        </p:nvSpPr>
        <p:spPr>
          <a:solidFill>
            <a:srgbClr val="C00000"/>
          </a:solidFill>
        </p:spPr>
        <p:txBody>
          <a:bodyPr anchor="ctr" anchorCtr="0"/>
          <a:lstStyle/>
          <a:p>
            <a:pPr algn="ctr"/>
            <a:r>
              <a:rPr lang="en-US" altLang="en-US" dirty="0">
                <a:solidFill>
                  <a:schemeClr val="bg1"/>
                </a:solidFill>
              </a:rPr>
              <a:t>Monitoring</a:t>
            </a:r>
          </a:p>
        </p:txBody>
      </p:sp>
      <p:sp>
        <p:nvSpPr>
          <p:cNvPr id="4" name="Content Placeholder 3"/>
          <p:cNvSpPr>
            <a:spLocks noGrp="1"/>
          </p:cNvSpPr>
          <p:nvPr>
            <p:ph sz="half" idx="2"/>
          </p:nvPr>
        </p:nvSpPr>
        <p:spPr>
          <a:solidFill>
            <a:schemeClr val="accent2">
              <a:lumMod val="20000"/>
              <a:lumOff val="80000"/>
            </a:schemeClr>
          </a:solidFill>
        </p:spPr>
        <p:txBody>
          <a:bodyPr/>
          <a:lstStyle/>
          <a:p>
            <a:pPr eaLnBrk="1" hangingPunct="1">
              <a:spcBef>
                <a:spcPct val="0"/>
              </a:spcBef>
              <a:buFontTx/>
              <a:buNone/>
            </a:pPr>
            <a:r>
              <a:rPr lang="en-GB" altLang="en-US" b="1" dirty="0">
                <a:solidFill>
                  <a:srgbClr val="000000"/>
                </a:solidFill>
                <a:latin typeface="Calibri" pitchFamily="34" charset="0"/>
              </a:rPr>
              <a:t>Alerts managers to problems and provides options for corrective actions</a:t>
            </a:r>
            <a:endParaRPr lang="en-US" altLang="en-US" b="1" dirty="0">
              <a:latin typeface="Calibri" pitchFamily="34" charset="0"/>
            </a:endParaRPr>
          </a:p>
        </p:txBody>
      </p:sp>
      <p:sp>
        <p:nvSpPr>
          <p:cNvPr id="5" name="Text Placeholder 4"/>
          <p:cNvSpPr>
            <a:spLocks noGrp="1"/>
          </p:cNvSpPr>
          <p:nvPr>
            <p:ph type="body" sz="quarter" idx="3"/>
          </p:nvPr>
        </p:nvSpPr>
        <p:spPr>
          <a:solidFill>
            <a:schemeClr val="accent1">
              <a:lumMod val="50000"/>
            </a:schemeClr>
          </a:solidFill>
        </p:spPr>
        <p:txBody>
          <a:bodyPr anchor="ctr" anchorCtr="0"/>
          <a:lstStyle/>
          <a:p>
            <a:pPr algn="ctr"/>
            <a:r>
              <a:rPr lang="en-US" altLang="en-US" dirty="0">
                <a:solidFill>
                  <a:schemeClr val="bg1"/>
                </a:solidFill>
              </a:rPr>
              <a:t>Evaluation</a:t>
            </a:r>
          </a:p>
        </p:txBody>
      </p:sp>
      <p:sp>
        <p:nvSpPr>
          <p:cNvPr id="6" name="Content Placeholder 5"/>
          <p:cNvSpPr>
            <a:spLocks noGrp="1"/>
          </p:cNvSpPr>
          <p:nvPr>
            <p:ph sz="quarter" idx="4"/>
          </p:nvPr>
        </p:nvSpPr>
        <p:spPr>
          <a:solidFill>
            <a:schemeClr val="accent1">
              <a:lumMod val="40000"/>
              <a:lumOff val="60000"/>
            </a:schemeClr>
          </a:solidFill>
        </p:spPr>
        <p:txBody>
          <a:bodyPr/>
          <a:lstStyle/>
          <a:p>
            <a:pPr eaLnBrk="1" hangingPunct="1">
              <a:spcBef>
                <a:spcPct val="0"/>
              </a:spcBef>
              <a:buFontTx/>
              <a:buNone/>
              <a:defRPr/>
            </a:pPr>
            <a:r>
              <a:rPr lang="en-GB" b="1" dirty="0">
                <a:latin typeface="Calibri" pitchFamily="34" charset="0"/>
              </a:rPr>
              <a:t>Provides managers with strategy and policy options</a:t>
            </a:r>
          </a:p>
          <a:p>
            <a:endParaRPr lang="en-US" dirty="0"/>
          </a:p>
        </p:txBody>
      </p:sp>
      <p:sp>
        <p:nvSpPr>
          <p:cNvPr id="7" name="Title 1"/>
          <p:cNvSpPr txBox="1">
            <a:spLocks/>
          </p:cNvSpPr>
          <p:nvPr/>
        </p:nvSpPr>
        <p:spPr bwMode="auto">
          <a:xfrm>
            <a:off x="0" y="0"/>
            <a:ext cx="9144000" cy="1143000"/>
          </a:xfrm>
          <a:prstGeom prst="rect">
            <a:avLst/>
          </a:prstGeom>
          <a:solidFill>
            <a:schemeClr val="tx2">
              <a:lumMod val="75000"/>
            </a:schemeClr>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200" b="1" dirty="0">
                <a:solidFill>
                  <a:schemeClr val="bg1"/>
                </a:solidFill>
                <a:latin typeface="Calibri" pitchFamily="34" charset="0"/>
              </a:rPr>
              <a:t>Distinguishing between </a:t>
            </a:r>
            <a:br>
              <a:rPr lang="en-US" sz="3200" b="1" dirty="0">
                <a:solidFill>
                  <a:schemeClr val="bg1"/>
                </a:solidFill>
                <a:latin typeface="Calibri" pitchFamily="34" charset="0"/>
              </a:rPr>
            </a:br>
            <a:r>
              <a:rPr lang="en-US" sz="3200" b="1" dirty="0">
                <a:solidFill>
                  <a:schemeClr val="bg1"/>
                </a:solidFill>
                <a:latin typeface="Calibri" pitchFamily="34" charset="0"/>
              </a:rPr>
              <a:t>Monitoring </a:t>
            </a:r>
            <a:r>
              <a:rPr lang="en-GB" sz="2800" b="1" dirty="0">
                <a:solidFill>
                  <a:schemeClr val="bg1"/>
                </a:solidFill>
                <a:latin typeface="Calibri" pitchFamily="34" charset="0"/>
              </a:rPr>
              <a:t>and</a:t>
            </a:r>
            <a:r>
              <a:rPr lang="en-GB" sz="3200" b="1" dirty="0">
                <a:solidFill>
                  <a:schemeClr val="bg1"/>
                </a:solidFill>
                <a:latin typeface="Calibri" pitchFamily="34" charset="0"/>
              </a:rPr>
              <a:t> Evaluation</a:t>
            </a:r>
            <a:endParaRPr lang="en-US" sz="3200" b="1" dirty="0">
              <a:solidFill>
                <a:schemeClr val="bg1"/>
              </a:solidFill>
            </a:endParaRPr>
          </a:p>
        </p:txBody>
      </p:sp>
    </p:spTree>
    <p:extLst>
      <p:ext uri="{BB962C8B-B14F-4D97-AF65-F5344CB8AC3E}">
        <p14:creationId xmlns:p14="http://schemas.microsoft.com/office/powerpoint/2010/main" val="136554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rPr>
              <a:t>Distinguishing between</a:t>
            </a:r>
            <a:r>
              <a:rPr lang="en-GB" altLang="en-US" dirty="0">
                <a:solidFill>
                  <a:schemeClr val="bg1"/>
                </a:solidFill>
              </a:rPr>
              <a:t> </a:t>
            </a:r>
            <a:br>
              <a:rPr lang="en-GB" altLang="en-US" dirty="0">
                <a:solidFill>
                  <a:schemeClr val="bg1"/>
                </a:solidFill>
              </a:rPr>
            </a:br>
            <a:r>
              <a:rPr lang="en-GB" altLang="en-US" dirty="0">
                <a:solidFill>
                  <a:schemeClr val="bg1"/>
                </a:solidFill>
              </a:rPr>
              <a:t>Monitoring and Evaluation</a:t>
            </a:r>
            <a:r>
              <a:rPr lang="en-US" altLang="en-US" dirty="0">
                <a:solidFill>
                  <a:schemeClr val="bg1"/>
                </a:solidFill>
              </a:rPr>
              <a:t> </a:t>
            </a:r>
            <a:endParaRPr lang="en-US" dirty="0"/>
          </a:p>
        </p:txBody>
      </p:sp>
      <p:sp>
        <p:nvSpPr>
          <p:cNvPr id="3" name="Text Placeholder 2"/>
          <p:cNvSpPr>
            <a:spLocks noGrp="1"/>
          </p:cNvSpPr>
          <p:nvPr>
            <p:ph type="body" idx="1"/>
          </p:nvPr>
        </p:nvSpPr>
        <p:spPr>
          <a:solidFill>
            <a:srgbClr val="C00000"/>
          </a:solidFill>
        </p:spPr>
        <p:txBody>
          <a:bodyPr anchor="ctr" anchorCtr="0"/>
          <a:lstStyle/>
          <a:p>
            <a:pPr algn="ctr"/>
            <a:r>
              <a:rPr lang="en-US" altLang="en-US" dirty="0">
                <a:solidFill>
                  <a:schemeClr val="bg1"/>
                </a:solidFill>
              </a:rPr>
              <a:t>Monitoring</a:t>
            </a:r>
          </a:p>
        </p:txBody>
      </p:sp>
      <p:sp>
        <p:nvSpPr>
          <p:cNvPr id="4" name="Content Placeholder 3"/>
          <p:cNvSpPr>
            <a:spLocks noGrp="1"/>
          </p:cNvSpPr>
          <p:nvPr>
            <p:ph sz="half" idx="2"/>
          </p:nvPr>
        </p:nvSpPr>
        <p:spPr>
          <a:solidFill>
            <a:schemeClr val="accent2">
              <a:lumMod val="20000"/>
              <a:lumOff val="80000"/>
            </a:schemeClr>
          </a:solidFill>
        </p:spPr>
        <p:txBody>
          <a:bodyPr/>
          <a:lstStyle/>
          <a:p>
            <a:pPr eaLnBrk="1" hangingPunct="1">
              <a:spcBef>
                <a:spcPct val="0"/>
              </a:spcBef>
              <a:buFontTx/>
              <a:buNone/>
            </a:pPr>
            <a:r>
              <a:rPr lang="en-GB" altLang="en-US" b="1" dirty="0">
                <a:solidFill>
                  <a:srgbClr val="000000"/>
                </a:solidFill>
                <a:latin typeface="Calibri" pitchFamily="34" charset="0"/>
              </a:rPr>
              <a:t>Self-assessment by programme managers, supervisors, community stakeholders, and donors</a:t>
            </a:r>
            <a:endParaRPr lang="en-US" altLang="en-US" b="1" dirty="0">
              <a:latin typeface="Calibri" pitchFamily="34" charset="0"/>
            </a:endParaRPr>
          </a:p>
        </p:txBody>
      </p:sp>
      <p:sp>
        <p:nvSpPr>
          <p:cNvPr id="5" name="Text Placeholder 4"/>
          <p:cNvSpPr>
            <a:spLocks noGrp="1"/>
          </p:cNvSpPr>
          <p:nvPr>
            <p:ph type="body" sz="quarter" idx="3"/>
          </p:nvPr>
        </p:nvSpPr>
        <p:spPr>
          <a:solidFill>
            <a:schemeClr val="accent1">
              <a:lumMod val="50000"/>
            </a:schemeClr>
          </a:solidFill>
        </p:spPr>
        <p:txBody>
          <a:bodyPr anchor="ctr" anchorCtr="0"/>
          <a:lstStyle/>
          <a:p>
            <a:pPr algn="ctr"/>
            <a:r>
              <a:rPr lang="en-US" altLang="en-US" dirty="0">
                <a:solidFill>
                  <a:schemeClr val="bg1"/>
                </a:solidFill>
              </a:rPr>
              <a:t>Evaluation</a:t>
            </a:r>
          </a:p>
        </p:txBody>
      </p:sp>
      <p:sp>
        <p:nvSpPr>
          <p:cNvPr id="6" name="Content Placeholder 5"/>
          <p:cNvSpPr>
            <a:spLocks noGrp="1"/>
          </p:cNvSpPr>
          <p:nvPr>
            <p:ph sz="quarter" idx="4"/>
          </p:nvPr>
        </p:nvSpPr>
        <p:spPr>
          <a:solidFill>
            <a:schemeClr val="accent1">
              <a:lumMod val="40000"/>
              <a:lumOff val="60000"/>
            </a:schemeClr>
          </a:solidFill>
        </p:spPr>
        <p:txBody>
          <a:bodyPr/>
          <a:lstStyle/>
          <a:p>
            <a:pPr eaLnBrk="1" hangingPunct="1">
              <a:spcBef>
                <a:spcPct val="0"/>
              </a:spcBef>
              <a:buFontTx/>
              <a:buNone/>
              <a:defRPr/>
            </a:pPr>
            <a:r>
              <a:rPr lang="en-GB" b="1" dirty="0">
                <a:latin typeface="Calibri" pitchFamily="34" charset="0"/>
              </a:rPr>
              <a:t>Internal and/or external analysis by programme managers, supervisors, community stakeholders, donors, and/or external evaluators</a:t>
            </a:r>
          </a:p>
          <a:p>
            <a:endParaRPr lang="en-US" dirty="0"/>
          </a:p>
        </p:txBody>
      </p:sp>
      <p:sp>
        <p:nvSpPr>
          <p:cNvPr id="7" name="Title 1"/>
          <p:cNvSpPr txBox="1">
            <a:spLocks/>
          </p:cNvSpPr>
          <p:nvPr/>
        </p:nvSpPr>
        <p:spPr bwMode="auto">
          <a:xfrm>
            <a:off x="0" y="0"/>
            <a:ext cx="9144000" cy="1143000"/>
          </a:xfrm>
          <a:prstGeom prst="rect">
            <a:avLst/>
          </a:prstGeom>
          <a:solidFill>
            <a:schemeClr val="tx2">
              <a:lumMod val="75000"/>
            </a:schemeClr>
          </a:solidFill>
          <a:ln>
            <a:noFill/>
          </a:ln>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200" b="1" dirty="0">
                <a:solidFill>
                  <a:schemeClr val="bg1"/>
                </a:solidFill>
                <a:latin typeface="Calibri" pitchFamily="34" charset="0"/>
              </a:rPr>
              <a:t>Distinguishing between </a:t>
            </a:r>
            <a:br>
              <a:rPr lang="en-US" sz="3200" b="1" dirty="0">
                <a:solidFill>
                  <a:schemeClr val="bg1"/>
                </a:solidFill>
                <a:latin typeface="Calibri" pitchFamily="34" charset="0"/>
              </a:rPr>
            </a:br>
            <a:r>
              <a:rPr lang="en-US" sz="3200" b="1" dirty="0">
                <a:solidFill>
                  <a:schemeClr val="bg1"/>
                </a:solidFill>
                <a:latin typeface="Calibri" pitchFamily="34" charset="0"/>
              </a:rPr>
              <a:t>Monitoring </a:t>
            </a:r>
            <a:r>
              <a:rPr lang="en-GB" sz="2800" b="1" dirty="0">
                <a:solidFill>
                  <a:schemeClr val="bg1"/>
                </a:solidFill>
                <a:latin typeface="Calibri" pitchFamily="34" charset="0"/>
              </a:rPr>
              <a:t>and</a:t>
            </a:r>
            <a:r>
              <a:rPr lang="en-GB" sz="3200" b="1" dirty="0">
                <a:solidFill>
                  <a:schemeClr val="bg1"/>
                </a:solidFill>
                <a:latin typeface="Calibri" pitchFamily="34" charset="0"/>
              </a:rPr>
              <a:t> Evaluation</a:t>
            </a:r>
            <a:endParaRPr lang="en-US" sz="3200" b="1" dirty="0">
              <a:solidFill>
                <a:schemeClr val="bg1"/>
              </a:solidFill>
            </a:endParaRPr>
          </a:p>
        </p:txBody>
      </p:sp>
    </p:spTree>
    <p:extLst>
      <p:ext uri="{BB962C8B-B14F-4D97-AF65-F5344CB8AC3E}">
        <p14:creationId xmlns:p14="http://schemas.microsoft.com/office/powerpoint/2010/main" val="1365540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entury Gothic"/>
        <a:ea typeface=""/>
        <a:cs typeface=""/>
      </a:majorFont>
      <a:minorFont>
        <a:latin typeface="Optima"/>
        <a:ea typeface="Optima"/>
        <a:cs typeface="Opt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28138</TotalTime>
  <Words>2745</Words>
  <Application>Microsoft Office PowerPoint</Application>
  <PresentationFormat>On-screen Show (4:3)</PresentationFormat>
  <Paragraphs>317</Paragraphs>
  <Slides>41</Slides>
  <Notes>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41</vt:i4>
      </vt:variant>
    </vt:vector>
  </HeadingPairs>
  <TitlesOfParts>
    <vt:vector size="53" baseType="lpstr">
      <vt:lpstr>Arial</vt:lpstr>
      <vt:lpstr>Calibri</vt:lpstr>
      <vt:lpstr>Century Gothic</vt:lpstr>
      <vt:lpstr>Comic Sans MS</vt:lpstr>
      <vt:lpstr>Gill Sans MT</vt:lpstr>
      <vt:lpstr>Optima</vt:lpstr>
      <vt:lpstr>Symbol</vt:lpstr>
      <vt:lpstr>Times New Roman</vt:lpstr>
      <vt:lpstr>Verdana</vt:lpstr>
      <vt:lpstr>Wingdings</vt:lpstr>
      <vt:lpstr>Office Theme</vt:lpstr>
      <vt:lpstr>Custom Design</vt:lpstr>
      <vt:lpstr>Definitions and Concepts of  Monitoring, Supervision, Mentoring and Evaluation</vt:lpstr>
      <vt:lpstr>Contents</vt:lpstr>
      <vt:lpstr>Program Monitoring </vt:lpstr>
      <vt:lpstr>Program Evaluation</vt:lpstr>
      <vt:lpstr>Distinguishing between  Monitoring and Evaluation </vt:lpstr>
      <vt:lpstr>Distinguishing between  Monitoring and Evaluation </vt:lpstr>
      <vt:lpstr>Distinguishing between  Monitoring and Evaluation </vt:lpstr>
      <vt:lpstr>Distinguishing between  Monitoring and Evaluation </vt:lpstr>
      <vt:lpstr>Distinguishing between  Monitoring and Evaluation </vt:lpstr>
      <vt:lpstr>Supervision</vt:lpstr>
      <vt:lpstr>Supervision</vt:lpstr>
      <vt:lpstr>Administrative Supervision</vt:lpstr>
      <vt:lpstr>Educational Supervision</vt:lpstr>
      <vt:lpstr>Supportive Supervision </vt:lpstr>
      <vt:lpstr>What’s the Attitude look Like? </vt:lpstr>
      <vt:lpstr>……………..Supportive Supervision</vt:lpstr>
      <vt:lpstr>Supportive Supervision in Health </vt:lpstr>
      <vt:lpstr>Mentoring</vt:lpstr>
      <vt:lpstr>Mentoring: Clinical Services </vt:lpstr>
      <vt:lpstr>Distinguishing between  Monitoring and Evaluation </vt:lpstr>
      <vt:lpstr>Distinguishing between  Monitoring and Evaluation </vt:lpstr>
      <vt:lpstr>Types of Monitoring </vt:lpstr>
      <vt:lpstr>Desk Monitoring </vt:lpstr>
      <vt:lpstr>Field Monitoring</vt:lpstr>
      <vt:lpstr>Evaluations</vt:lpstr>
      <vt:lpstr>Types of Evaluation</vt:lpstr>
      <vt:lpstr>Evaluation Plan</vt:lpstr>
      <vt:lpstr>Formative Evaluation: Needs Assessment </vt:lpstr>
      <vt:lpstr>Process Evaluation: Program Monitoring </vt:lpstr>
      <vt:lpstr>Outcome Evaluation: Objectives-Base Evaluation </vt:lpstr>
      <vt:lpstr>Impact Evaluation </vt:lpstr>
      <vt:lpstr>What monitoring and evaluation have in common</vt:lpstr>
      <vt:lpstr>Efficiency </vt:lpstr>
      <vt:lpstr>Effectiveness</vt:lpstr>
      <vt:lpstr>Definitions of the relevant Indicators</vt:lpstr>
      <vt:lpstr>Characteristics of a Good Indicator</vt:lpstr>
      <vt:lpstr>PowerPoint Presentation</vt:lpstr>
      <vt:lpstr>PowerPoint Presentation</vt:lpstr>
      <vt:lpstr>Good indicators should be: (World Bank)</vt:lpstr>
      <vt:lpstr>PowerPoint Presentation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JSI</cp:lastModifiedBy>
  <cp:revision>592</cp:revision>
  <cp:lastPrinted>2015-03-19T06:51:55Z</cp:lastPrinted>
  <dcterms:created xsi:type="dcterms:W3CDTF">2013-06-21T06:43:14Z</dcterms:created>
  <dcterms:modified xsi:type="dcterms:W3CDTF">2019-09-13T04:04:01Z</dcterms:modified>
</cp:coreProperties>
</file>