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Elevator simulation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54955" y="4239491"/>
            <a:ext cx="8825658" cy="1399309"/>
          </a:xfrm>
        </p:spPr>
        <p:txBody>
          <a:bodyPr/>
          <a:lstStyle/>
          <a:p>
            <a:r>
              <a:rPr lang="en-US" dirty="0" smtClean="0"/>
              <a:t>Syed mujtahid bin tawhid</a:t>
            </a:r>
          </a:p>
          <a:p>
            <a:r>
              <a:rPr lang="en-US" dirty="0" smtClean="0"/>
              <a:t>160041065,IUT-cse</a:t>
            </a:r>
          </a:p>
          <a:p>
            <a:r>
              <a:rPr lang="en-US" dirty="0" smtClean="0"/>
              <a:t>A study project for course cse 4301(OOP)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6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classes are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Elevator class to represent elevator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Building class to represent buildings to use the previously mentioned elevator class</a:t>
            </a:r>
          </a:p>
          <a:p>
            <a:r>
              <a:rPr lang="en-US" dirty="0" smtClean="0"/>
              <a:t>Data of this can be modified through the file elevapp.h</a:t>
            </a:r>
          </a:p>
        </p:txBody>
      </p:sp>
    </p:spTree>
    <p:extLst>
      <p:ext uri="{BB962C8B-B14F-4D97-AF65-F5344CB8AC3E}">
        <p14:creationId xmlns:p14="http://schemas.microsoft.com/office/powerpoint/2010/main" val="401061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under elevator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						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71107"/>
              </p:ext>
            </p:extLst>
          </p:nvPr>
        </p:nvGraphicFramePr>
        <p:xfrm>
          <a:off x="3749040" y="3676304"/>
          <a:ext cx="3981795" cy="2476499"/>
        </p:xfrm>
        <a:graphic>
          <a:graphicData uri="http://schemas.openxmlformats.org/drawingml/2006/table">
            <a:tbl>
              <a:tblPr/>
              <a:tblGrid>
                <a:gridCol w="590911">
                  <a:extLst>
                    <a:ext uri="{9D8B030D-6E8A-4147-A177-3AD203B41FA5}">
                      <a16:colId xmlns:a16="http://schemas.microsoft.com/office/drawing/2014/main" val="3351973270"/>
                    </a:ext>
                  </a:extLst>
                </a:gridCol>
                <a:gridCol w="3390884">
                  <a:extLst>
                    <a:ext uri="{9D8B030D-6E8A-4147-A177-3AD203B41FA5}">
                      <a16:colId xmlns:a16="http://schemas.microsoft.com/office/drawing/2014/main" val="961124006"/>
                    </a:ext>
                  </a:extLst>
                </a:gridCol>
              </a:tblGrid>
              <a:tr h="419423">
                <a:tc>
                  <a:txBody>
                    <a:bodyPr/>
                    <a:lstStyle/>
                    <a:p>
                      <a:pPr algn="r" fontAlgn="t"/>
                      <a:endParaRPr lang="en-US" sz="900" dirty="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9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9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cartick1</a:t>
                      </a:r>
                      <a:r>
                        <a:rPr lang="en-US" sz="9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  <a:endParaRPr lang="en-US" sz="9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29936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r" fontAlgn="t"/>
                      <a:endParaRPr lang="en-US" sz="900" dirty="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9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9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cartivk2</a:t>
                      </a:r>
                      <a:r>
                        <a:rPr lang="en-US" sz="9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73904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9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9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car_display</a:t>
                      </a:r>
                      <a:r>
                        <a:rPr lang="en-US" sz="9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7881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9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dest_display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</a:t>
                      </a:r>
                      <a:r>
                        <a:rPr lang="en-US" sz="9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853554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9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decide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07949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9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move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85314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9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get_destinations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74186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int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9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get_floor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</a:t>
                      </a:r>
                      <a:r>
                        <a:rPr lang="en-US" sz="9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85840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direction </a:t>
                      </a:r>
                      <a:r>
                        <a:rPr lang="en-US" sz="9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get_direction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</a:t>
                      </a:r>
                      <a:r>
                        <a:rPr lang="en-US" sz="9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31197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~elevator</a:t>
                      </a:r>
                      <a:r>
                        <a:rPr lang="en-US" sz="9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46216" marR="46216" marT="22184" marB="221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34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36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UNDER BUILDING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56531"/>
              </p:ext>
            </p:extLst>
          </p:nvPr>
        </p:nvGraphicFramePr>
        <p:xfrm>
          <a:off x="4584834" y="3258589"/>
          <a:ext cx="1903144" cy="3116048"/>
        </p:xfrm>
        <a:graphic>
          <a:graphicData uri="http://schemas.openxmlformats.org/drawingml/2006/table">
            <a:tbl>
              <a:tblPr/>
              <a:tblGrid>
                <a:gridCol w="282432">
                  <a:extLst>
                    <a:ext uri="{9D8B030D-6E8A-4147-A177-3AD203B41FA5}">
                      <a16:colId xmlns:a16="http://schemas.microsoft.com/office/drawing/2014/main" val="1618994517"/>
                    </a:ext>
                  </a:extLst>
                </a:gridCol>
                <a:gridCol w="1620712">
                  <a:extLst>
                    <a:ext uri="{9D8B030D-6E8A-4147-A177-3AD203B41FA5}">
                      <a16:colId xmlns:a16="http://schemas.microsoft.com/office/drawing/2014/main" val="2562296559"/>
                    </a:ext>
                  </a:extLst>
                </a:gridCol>
              </a:tblGrid>
              <a:tr h="154141">
                <a:tc>
                  <a:txBody>
                    <a:bodyPr/>
                    <a:lstStyle/>
                    <a:p>
                      <a:pPr algn="r" fontAlgn="t"/>
                      <a:endParaRPr lang="en-US" sz="1100" dirty="0">
                        <a:effectLst/>
                        <a:latin typeface="SFMono-Regular"/>
                      </a:endParaRP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mastertick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84593"/>
                  </a:ext>
                </a:extLst>
              </a:tr>
              <a:tr h="270609">
                <a:tc>
                  <a:txBody>
                    <a:bodyPr/>
                    <a:lstStyle/>
                    <a:p>
                      <a:pPr algn="r" fontAlgn="t"/>
                      <a:endParaRPr lang="en-US" sz="1100">
                        <a:effectLst/>
                        <a:latin typeface="SFMono-Regular"/>
                      </a:endParaRP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get_cars_floor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43174"/>
                  </a:ext>
                </a:extLst>
              </a:tr>
              <a:tr h="387077">
                <a:tc>
                  <a:txBody>
                    <a:bodyPr/>
                    <a:lstStyle/>
                    <a:p>
                      <a:pPr algn="r" fontAlgn="t"/>
                      <a:endParaRPr lang="en-US" sz="1100">
                        <a:effectLst/>
                        <a:latin typeface="SFMono-Regular"/>
                      </a:endParaRP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direction </a:t>
                      </a:r>
                      <a:r>
                        <a:rPr lang="en-US" sz="11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get_cars_dir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31230"/>
                  </a:ext>
                </a:extLst>
              </a:tr>
              <a:tr h="270609">
                <a:tc>
                  <a:txBody>
                    <a:bodyPr/>
                    <a:lstStyle/>
                    <a:p>
                      <a:pPr algn="r" fontAlgn="t"/>
                      <a:endParaRPr lang="en-US" sz="1100">
                        <a:effectLst/>
                        <a:latin typeface="SFMono-Regular"/>
                      </a:endParaRP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bool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get_floor_req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79671"/>
                  </a:ext>
                </a:extLst>
              </a:tr>
              <a:tr h="387077">
                <a:tc>
                  <a:txBody>
                    <a:bodyPr/>
                    <a:lstStyle/>
                    <a:p>
                      <a:pPr algn="r" fontAlgn="t"/>
                      <a:endParaRPr lang="en-US" sz="1100">
                        <a:effectLst/>
                        <a:latin typeface="SFMono-Regular"/>
                      </a:endParaRP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set_floor_req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bool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899229"/>
                  </a:ext>
                </a:extLst>
              </a:tr>
              <a:tr h="270609">
                <a:tc>
                  <a:txBody>
                    <a:bodyPr/>
                    <a:lstStyle/>
                    <a:p>
                      <a:pPr algn="r" fontAlgn="t"/>
                      <a:endParaRPr lang="en-US" sz="1100">
                        <a:effectLst/>
                        <a:latin typeface="SFMono-Regular"/>
                      </a:endParaRP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record_floor_reqs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51709"/>
                  </a:ext>
                </a:extLst>
              </a:tr>
              <a:tr h="270609">
                <a:tc>
                  <a:txBody>
                    <a:bodyPr/>
                    <a:lstStyle/>
                    <a:p>
                      <a:pPr algn="r" fontAlgn="t"/>
                      <a:endParaRPr lang="en-US" sz="1100">
                        <a:effectLst/>
                        <a:latin typeface="SFMono-Regular"/>
                      </a:endParaRP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show_floor_reqs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</a:t>
                      </a:r>
                      <a:r>
                        <a:rPr lang="en-US" sz="11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const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46945"/>
                  </a:ext>
                </a:extLst>
              </a:tr>
              <a:tr h="154141">
                <a:tc>
                  <a:txBody>
                    <a:bodyPr/>
                    <a:lstStyle/>
                    <a:p>
                      <a:pPr algn="r" fontAlgn="t"/>
                      <a:endParaRPr lang="en-US" sz="1100">
                        <a:effectLst/>
                        <a:latin typeface="SFMono-Regular"/>
                      </a:endParaRP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~building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56486" marR="56486" marT="27113" marB="271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9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78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IDEAS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FORWARD DECLARATION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MULTIFILE PROGAMS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USED FOR CONSOLE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Microsofts msoftcon.h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7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used to 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Microsoft visual studios 2017 with required 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1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165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SFMono-Regular</vt:lpstr>
      <vt:lpstr>Wingdings 3</vt:lpstr>
      <vt:lpstr>Ion Boardroom</vt:lpstr>
      <vt:lpstr>    Elevator simulation     </vt:lpstr>
      <vt:lpstr>Two classes are used</vt:lpstr>
      <vt:lpstr>Functions under elevator class</vt:lpstr>
      <vt:lpstr>FUNCTIONS UNDER BUILDING CLASS</vt:lpstr>
      <vt:lpstr>OBJECT ORIENTED IDEAS USED</vt:lpstr>
      <vt:lpstr>FILE USED FOR CONSOLE GRAPHICS</vt:lpstr>
      <vt:lpstr>IDE used to develop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simulation</dc:title>
  <dc:creator>mujtahid3996@outlook.com</dc:creator>
  <cp:lastModifiedBy>mujtahid3996@outlook.com</cp:lastModifiedBy>
  <cp:revision>4</cp:revision>
  <dcterms:created xsi:type="dcterms:W3CDTF">2018-06-30T04:33:50Z</dcterms:created>
  <dcterms:modified xsi:type="dcterms:W3CDTF">2018-06-30T05:14:24Z</dcterms:modified>
</cp:coreProperties>
</file>