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2" r:id="rId6"/>
    <p:sldId id="261" r:id="rId7"/>
    <p:sldId id="263" r:id="rId8"/>
    <p:sldId id="266" r:id="rId9"/>
    <p:sldId id="267" r:id="rId10"/>
    <p:sldId id="268" r:id="rId11"/>
    <p:sldId id="269" r:id="rId12"/>
    <p:sldId id="270" r:id="rId13"/>
    <p:sldId id="271" r:id="rId14"/>
    <p:sldId id="272" r:id="rId15"/>
    <p:sldId id="265" r:id="rId16"/>
    <p:sldId id="26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3E3B"/>
    <a:srgbClr val="58D058"/>
    <a:srgbClr val="2EB01C"/>
    <a:srgbClr val="10611B"/>
    <a:srgbClr val="2AFE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57AA8-73EB-4BDB-B107-6C2B1B55873A}" type="doc">
      <dgm:prSet loTypeId="urn:microsoft.com/office/officeart/2005/8/layout/chevron1" loCatId="process" qsTypeId="urn:microsoft.com/office/officeart/2005/8/quickstyle/simple5" qsCatId="simple" csTypeId="urn:microsoft.com/office/officeart/2005/8/colors/accent3_3" csCatId="accent3" phldr="1"/>
      <dgm:spPr/>
    </dgm:pt>
    <dgm:pt modelId="{D25A9D00-0DF5-4A09-8A60-9C0FBD95FB39}">
      <dgm:prSet phldrT="[Text]"/>
      <dgm:spPr/>
      <dgm:t>
        <a:bodyPr/>
        <a:lstStyle/>
        <a:p>
          <a:r>
            <a:rPr lang="en-IN" dirty="0"/>
            <a:t>User Registration and Login Authentication</a:t>
          </a:r>
        </a:p>
      </dgm:t>
    </dgm:pt>
    <dgm:pt modelId="{7E67F66D-754F-4CB4-BE08-3D8C0970B9B9}" type="parTrans" cxnId="{04649B06-BE37-4264-A0D1-AA5DEE88AA50}">
      <dgm:prSet/>
      <dgm:spPr/>
      <dgm:t>
        <a:bodyPr/>
        <a:lstStyle/>
        <a:p>
          <a:endParaRPr lang="en-IN"/>
        </a:p>
      </dgm:t>
    </dgm:pt>
    <dgm:pt modelId="{598B2C5A-849B-4153-8C46-D90E94ADBBFD}" type="sibTrans" cxnId="{04649B06-BE37-4264-A0D1-AA5DEE88AA50}">
      <dgm:prSet/>
      <dgm:spPr/>
      <dgm:t>
        <a:bodyPr/>
        <a:lstStyle/>
        <a:p>
          <a:endParaRPr lang="en-IN"/>
        </a:p>
      </dgm:t>
    </dgm:pt>
    <dgm:pt modelId="{EE92AED5-9898-4112-8CB5-FC464578E0F2}">
      <dgm:prSet phldrT="[Text]"/>
      <dgm:spPr/>
      <dgm:t>
        <a:bodyPr/>
        <a:lstStyle/>
        <a:p>
          <a:r>
            <a:rPr lang="en-IN" dirty="0"/>
            <a:t>Synthetic Data Generation</a:t>
          </a:r>
        </a:p>
      </dgm:t>
    </dgm:pt>
    <dgm:pt modelId="{F5AC02DF-6F37-4419-968D-EA5622E92657}" type="parTrans" cxnId="{ECAC6491-9FF7-416B-B6DA-14B3E2E4592F}">
      <dgm:prSet/>
      <dgm:spPr/>
      <dgm:t>
        <a:bodyPr/>
        <a:lstStyle/>
        <a:p>
          <a:endParaRPr lang="en-IN"/>
        </a:p>
      </dgm:t>
    </dgm:pt>
    <dgm:pt modelId="{4E523B4E-CA99-43B2-B359-8AA14370DF8E}" type="sibTrans" cxnId="{ECAC6491-9FF7-416B-B6DA-14B3E2E4592F}">
      <dgm:prSet/>
      <dgm:spPr/>
      <dgm:t>
        <a:bodyPr/>
        <a:lstStyle/>
        <a:p>
          <a:endParaRPr lang="en-IN"/>
        </a:p>
      </dgm:t>
    </dgm:pt>
    <dgm:pt modelId="{182C61E6-9F3B-475F-A5F2-29E15F90AD4C}">
      <dgm:prSet phldrT="[Text]"/>
      <dgm:spPr/>
      <dgm:t>
        <a:bodyPr/>
        <a:lstStyle/>
        <a:p>
          <a:r>
            <a:rPr lang="en-IN" dirty="0"/>
            <a:t>Dashboard Building</a:t>
          </a:r>
        </a:p>
      </dgm:t>
    </dgm:pt>
    <dgm:pt modelId="{19709749-6926-415D-A234-83688BF928DA}" type="parTrans" cxnId="{E607C9D3-C2DE-4DA1-86E1-A29C40AAB588}">
      <dgm:prSet/>
      <dgm:spPr/>
      <dgm:t>
        <a:bodyPr/>
        <a:lstStyle/>
        <a:p>
          <a:endParaRPr lang="en-IN"/>
        </a:p>
      </dgm:t>
    </dgm:pt>
    <dgm:pt modelId="{DA0DD29B-2CF1-44BA-9392-2198E6FDD61B}" type="sibTrans" cxnId="{E607C9D3-C2DE-4DA1-86E1-A29C40AAB588}">
      <dgm:prSet/>
      <dgm:spPr/>
      <dgm:t>
        <a:bodyPr/>
        <a:lstStyle/>
        <a:p>
          <a:endParaRPr lang="en-IN"/>
        </a:p>
      </dgm:t>
    </dgm:pt>
    <dgm:pt modelId="{A8095C4C-6B61-45DB-999E-A0AC4161FD2A}">
      <dgm:prSet phldrT="[Text]"/>
      <dgm:spPr/>
      <dgm:t>
        <a:bodyPr/>
        <a:lstStyle/>
        <a:p>
          <a:r>
            <a:rPr lang="en-IN" dirty="0"/>
            <a:t>Model training and Prediction Implementation</a:t>
          </a:r>
        </a:p>
      </dgm:t>
    </dgm:pt>
    <dgm:pt modelId="{8B33E46D-3994-45E8-82DA-178ECFB6BE07}" type="parTrans" cxnId="{27CD0CB3-671C-4D0E-BDFC-112E85E5B951}">
      <dgm:prSet/>
      <dgm:spPr/>
      <dgm:t>
        <a:bodyPr/>
        <a:lstStyle/>
        <a:p>
          <a:endParaRPr lang="en-IN"/>
        </a:p>
      </dgm:t>
    </dgm:pt>
    <dgm:pt modelId="{55A77084-4469-4BD6-923B-F5D03FD497EA}" type="sibTrans" cxnId="{27CD0CB3-671C-4D0E-BDFC-112E85E5B951}">
      <dgm:prSet/>
      <dgm:spPr/>
      <dgm:t>
        <a:bodyPr/>
        <a:lstStyle/>
        <a:p>
          <a:endParaRPr lang="en-IN"/>
        </a:p>
      </dgm:t>
    </dgm:pt>
    <dgm:pt modelId="{41A0A075-FA45-48B0-BB19-506A1C7A79A4}" type="pres">
      <dgm:prSet presAssocID="{69A57AA8-73EB-4BDB-B107-6C2B1B55873A}" presName="Name0" presStyleCnt="0">
        <dgm:presLayoutVars>
          <dgm:dir/>
          <dgm:animLvl val="lvl"/>
          <dgm:resizeHandles val="exact"/>
        </dgm:presLayoutVars>
      </dgm:prSet>
      <dgm:spPr/>
    </dgm:pt>
    <dgm:pt modelId="{7321CF8E-07F7-4959-854C-9749B342E1DC}" type="pres">
      <dgm:prSet presAssocID="{D25A9D00-0DF5-4A09-8A60-9C0FBD95FB39}" presName="parTxOnly" presStyleLbl="node1" presStyleIdx="0" presStyleCnt="4">
        <dgm:presLayoutVars>
          <dgm:chMax val="0"/>
          <dgm:chPref val="0"/>
          <dgm:bulletEnabled val="1"/>
        </dgm:presLayoutVars>
      </dgm:prSet>
      <dgm:spPr/>
    </dgm:pt>
    <dgm:pt modelId="{503A3131-8D93-46F9-B6BB-069B64F737E8}" type="pres">
      <dgm:prSet presAssocID="{598B2C5A-849B-4153-8C46-D90E94ADBBFD}" presName="parTxOnlySpace" presStyleCnt="0"/>
      <dgm:spPr/>
    </dgm:pt>
    <dgm:pt modelId="{BE4C029B-93D5-44D8-A1D4-78170C53498D}" type="pres">
      <dgm:prSet presAssocID="{EE92AED5-9898-4112-8CB5-FC464578E0F2}" presName="parTxOnly" presStyleLbl="node1" presStyleIdx="1" presStyleCnt="4">
        <dgm:presLayoutVars>
          <dgm:chMax val="0"/>
          <dgm:chPref val="0"/>
          <dgm:bulletEnabled val="1"/>
        </dgm:presLayoutVars>
      </dgm:prSet>
      <dgm:spPr/>
    </dgm:pt>
    <dgm:pt modelId="{33453030-C02B-43D1-894E-E152600FC7E4}" type="pres">
      <dgm:prSet presAssocID="{4E523B4E-CA99-43B2-B359-8AA14370DF8E}" presName="parTxOnlySpace" presStyleCnt="0"/>
      <dgm:spPr/>
    </dgm:pt>
    <dgm:pt modelId="{8FA5D23A-3F55-4453-AB34-539BB611698C}" type="pres">
      <dgm:prSet presAssocID="{182C61E6-9F3B-475F-A5F2-29E15F90AD4C}" presName="parTxOnly" presStyleLbl="node1" presStyleIdx="2" presStyleCnt="4">
        <dgm:presLayoutVars>
          <dgm:chMax val="0"/>
          <dgm:chPref val="0"/>
          <dgm:bulletEnabled val="1"/>
        </dgm:presLayoutVars>
      </dgm:prSet>
      <dgm:spPr/>
    </dgm:pt>
    <dgm:pt modelId="{FC0D81C8-128A-40A6-A375-C3E1E2F06A48}" type="pres">
      <dgm:prSet presAssocID="{DA0DD29B-2CF1-44BA-9392-2198E6FDD61B}" presName="parTxOnlySpace" presStyleCnt="0"/>
      <dgm:spPr/>
    </dgm:pt>
    <dgm:pt modelId="{14D525CB-7A6C-4667-B82D-116E44F23657}" type="pres">
      <dgm:prSet presAssocID="{A8095C4C-6B61-45DB-999E-A0AC4161FD2A}" presName="parTxOnly" presStyleLbl="node1" presStyleIdx="3" presStyleCnt="4">
        <dgm:presLayoutVars>
          <dgm:chMax val="0"/>
          <dgm:chPref val="0"/>
          <dgm:bulletEnabled val="1"/>
        </dgm:presLayoutVars>
      </dgm:prSet>
      <dgm:spPr/>
    </dgm:pt>
  </dgm:ptLst>
  <dgm:cxnLst>
    <dgm:cxn modelId="{04649B06-BE37-4264-A0D1-AA5DEE88AA50}" srcId="{69A57AA8-73EB-4BDB-B107-6C2B1B55873A}" destId="{D25A9D00-0DF5-4A09-8A60-9C0FBD95FB39}" srcOrd="0" destOrd="0" parTransId="{7E67F66D-754F-4CB4-BE08-3D8C0970B9B9}" sibTransId="{598B2C5A-849B-4153-8C46-D90E94ADBBFD}"/>
    <dgm:cxn modelId="{4A5D2260-0784-4C4B-8392-987B7265003E}" type="presOf" srcId="{69A57AA8-73EB-4BDB-B107-6C2B1B55873A}" destId="{41A0A075-FA45-48B0-BB19-506A1C7A79A4}" srcOrd="0" destOrd="0" presId="urn:microsoft.com/office/officeart/2005/8/layout/chevron1"/>
    <dgm:cxn modelId="{AE772E75-3C8C-443B-B6BC-7663EFAA2E0A}" type="presOf" srcId="{D25A9D00-0DF5-4A09-8A60-9C0FBD95FB39}" destId="{7321CF8E-07F7-4959-854C-9749B342E1DC}" srcOrd="0" destOrd="0" presId="urn:microsoft.com/office/officeart/2005/8/layout/chevron1"/>
    <dgm:cxn modelId="{69491F79-37A2-4716-802D-052213ADD749}" type="presOf" srcId="{182C61E6-9F3B-475F-A5F2-29E15F90AD4C}" destId="{8FA5D23A-3F55-4453-AB34-539BB611698C}" srcOrd="0" destOrd="0" presId="urn:microsoft.com/office/officeart/2005/8/layout/chevron1"/>
    <dgm:cxn modelId="{914D9E85-A013-4866-BC33-0CF4B841A85C}" type="presOf" srcId="{EE92AED5-9898-4112-8CB5-FC464578E0F2}" destId="{BE4C029B-93D5-44D8-A1D4-78170C53498D}" srcOrd="0" destOrd="0" presId="urn:microsoft.com/office/officeart/2005/8/layout/chevron1"/>
    <dgm:cxn modelId="{ECAC6491-9FF7-416B-B6DA-14B3E2E4592F}" srcId="{69A57AA8-73EB-4BDB-B107-6C2B1B55873A}" destId="{EE92AED5-9898-4112-8CB5-FC464578E0F2}" srcOrd="1" destOrd="0" parTransId="{F5AC02DF-6F37-4419-968D-EA5622E92657}" sibTransId="{4E523B4E-CA99-43B2-B359-8AA14370DF8E}"/>
    <dgm:cxn modelId="{F497B096-444F-40DD-B4CA-DA495A83F6D2}" type="presOf" srcId="{A8095C4C-6B61-45DB-999E-A0AC4161FD2A}" destId="{14D525CB-7A6C-4667-B82D-116E44F23657}" srcOrd="0" destOrd="0" presId="urn:microsoft.com/office/officeart/2005/8/layout/chevron1"/>
    <dgm:cxn modelId="{27CD0CB3-671C-4D0E-BDFC-112E85E5B951}" srcId="{69A57AA8-73EB-4BDB-B107-6C2B1B55873A}" destId="{A8095C4C-6B61-45DB-999E-A0AC4161FD2A}" srcOrd="3" destOrd="0" parTransId="{8B33E46D-3994-45E8-82DA-178ECFB6BE07}" sibTransId="{55A77084-4469-4BD6-923B-F5D03FD497EA}"/>
    <dgm:cxn modelId="{E607C9D3-C2DE-4DA1-86E1-A29C40AAB588}" srcId="{69A57AA8-73EB-4BDB-B107-6C2B1B55873A}" destId="{182C61E6-9F3B-475F-A5F2-29E15F90AD4C}" srcOrd="2" destOrd="0" parTransId="{19709749-6926-415D-A234-83688BF928DA}" sibTransId="{DA0DD29B-2CF1-44BA-9392-2198E6FDD61B}"/>
    <dgm:cxn modelId="{122074C5-8AFA-4AA0-B25F-CAC744A83D16}" type="presParOf" srcId="{41A0A075-FA45-48B0-BB19-506A1C7A79A4}" destId="{7321CF8E-07F7-4959-854C-9749B342E1DC}" srcOrd="0" destOrd="0" presId="urn:microsoft.com/office/officeart/2005/8/layout/chevron1"/>
    <dgm:cxn modelId="{72184C2A-7ED0-4F56-AA2B-0C0548C7DD10}" type="presParOf" srcId="{41A0A075-FA45-48B0-BB19-506A1C7A79A4}" destId="{503A3131-8D93-46F9-B6BB-069B64F737E8}" srcOrd="1" destOrd="0" presId="urn:microsoft.com/office/officeart/2005/8/layout/chevron1"/>
    <dgm:cxn modelId="{088569BA-F941-4DC5-8AA5-043A1FE73683}" type="presParOf" srcId="{41A0A075-FA45-48B0-BB19-506A1C7A79A4}" destId="{BE4C029B-93D5-44D8-A1D4-78170C53498D}" srcOrd="2" destOrd="0" presId="urn:microsoft.com/office/officeart/2005/8/layout/chevron1"/>
    <dgm:cxn modelId="{7ECF5560-2850-4CB0-9D6B-0918DC31B96B}" type="presParOf" srcId="{41A0A075-FA45-48B0-BB19-506A1C7A79A4}" destId="{33453030-C02B-43D1-894E-E152600FC7E4}" srcOrd="3" destOrd="0" presId="urn:microsoft.com/office/officeart/2005/8/layout/chevron1"/>
    <dgm:cxn modelId="{26CDE57C-7614-4CC3-A2DC-A0D758C855E6}" type="presParOf" srcId="{41A0A075-FA45-48B0-BB19-506A1C7A79A4}" destId="{8FA5D23A-3F55-4453-AB34-539BB611698C}" srcOrd="4" destOrd="0" presId="urn:microsoft.com/office/officeart/2005/8/layout/chevron1"/>
    <dgm:cxn modelId="{736A52B5-28F3-4F27-A0DD-D3A822BA64D8}" type="presParOf" srcId="{41A0A075-FA45-48B0-BB19-506A1C7A79A4}" destId="{FC0D81C8-128A-40A6-A375-C3E1E2F06A48}" srcOrd="5" destOrd="0" presId="urn:microsoft.com/office/officeart/2005/8/layout/chevron1"/>
    <dgm:cxn modelId="{87DF8C77-4DC7-4F23-A8BA-3B2D5BCE2FCC}" type="presParOf" srcId="{41A0A075-FA45-48B0-BB19-506A1C7A79A4}" destId="{14D525CB-7A6C-4667-B82D-116E44F23657}"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1CF8E-07F7-4959-854C-9749B342E1DC}">
      <dsp:nvSpPr>
        <dsp:cNvPr id="0" name=""/>
        <dsp:cNvSpPr/>
      </dsp:nvSpPr>
      <dsp:spPr>
        <a:xfrm>
          <a:off x="4229" y="2525151"/>
          <a:ext cx="2461978" cy="984791"/>
        </a:xfrm>
        <a:prstGeom prst="chevron">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User Registration and Login Authentication</a:t>
          </a:r>
        </a:p>
      </dsp:txBody>
      <dsp:txXfrm>
        <a:off x="496625" y="2525151"/>
        <a:ext cx="1477187" cy="984791"/>
      </dsp:txXfrm>
    </dsp:sp>
    <dsp:sp modelId="{BE4C029B-93D5-44D8-A1D4-78170C53498D}">
      <dsp:nvSpPr>
        <dsp:cNvPr id="0" name=""/>
        <dsp:cNvSpPr/>
      </dsp:nvSpPr>
      <dsp:spPr>
        <a:xfrm>
          <a:off x="2220010" y="2525151"/>
          <a:ext cx="2461978" cy="984791"/>
        </a:xfrm>
        <a:prstGeom prst="chevron">
          <a:avLst/>
        </a:prstGeom>
        <a:gradFill rotWithShape="0">
          <a:gsLst>
            <a:gs pos="0">
              <a:schemeClr val="accent3">
                <a:shade val="80000"/>
                <a:hueOff val="-85999"/>
                <a:satOff val="-17662"/>
                <a:lumOff val="13254"/>
                <a:alphaOff val="0"/>
                <a:satMod val="103000"/>
                <a:lumMod val="102000"/>
                <a:tint val="94000"/>
              </a:schemeClr>
            </a:gs>
            <a:gs pos="50000">
              <a:schemeClr val="accent3">
                <a:shade val="80000"/>
                <a:hueOff val="-85999"/>
                <a:satOff val="-17662"/>
                <a:lumOff val="13254"/>
                <a:alphaOff val="0"/>
                <a:satMod val="110000"/>
                <a:lumMod val="100000"/>
                <a:shade val="100000"/>
              </a:schemeClr>
            </a:gs>
            <a:gs pos="100000">
              <a:schemeClr val="accent3">
                <a:shade val="80000"/>
                <a:hueOff val="-85999"/>
                <a:satOff val="-17662"/>
                <a:lumOff val="1325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Synthetic Data Generation</a:t>
          </a:r>
        </a:p>
      </dsp:txBody>
      <dsp:txXfrm>
        <a:off x="2712406" y="2525151"/>
        <a:ext cx="1477187" cy="984791"/>
      </dsp:txXfrm>
    </dsp:sp>
    <dsp:sp modelId="{8FA5D23A-3F55-4453-AB34-539BB611698C}">
      <dsp:nvSpPr>
        <dsp:cNvPr id="0" name=""/>
        <dsp:cNvSpPr/>
      </dsp:nvSpPr>
      <dsp:spPr>
        <a:xfrm>
          <a:off x="4435791" y="2525151"/>
          <a:ext cx="2461978" cy="984791"/>
        </a:xfrm>
        <a:prstGeom prst="chevron">
          <a:avLst/>
        </a:prstGeom>
        <a:gradFill rotWithShape="0">
          <a:gsLst>
            <a:gs pos="0">
              <a:schemeClr val="accent3">
                <a:shade val="80000"/>
                <a:hueOff val="-171999"/>
                <a:satOff val="-35324"/>
                <a:lumOff val="26509"/>
                <a:alphaOff val="0"/>
                <a:satMod val="103000"/>
                <a:lumMod val="102000"/>
                <a:tint val="94000"/>
              </a:schemeClr>
            </a:gs>
            <a:gs pos="50000">
              <a:schemeClr val="accent3">
                <a:shade val="80000"/>
                <a:hueOff val="-171999"/>
                <a:satOff val="-35324"/>
                <a:lumOff val="26509"/>
                <a:alphaOff val="0"/>
                <a:satMod val="110000"/>
                <a:lumMod val="100000"/>
                <a:shade val="100000"/>
              </a:schemeClr>
            </a:gs>
            <a:gs pos="100000">
              <a:schemeClr val="accent3">
                <a:shade val="80000"/>
                <a:hueOff val="-171999"/>
                <a:satOff val="-35324"/>
                <a:lumOff val="2650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Dashboard Building</a:t>
          </a:r>
        </a:p>
      </dsp:txBody>
      <dsp:txXfrm>
        <a:off x="4928187" y="2525151"/>
        <a:ext cx="1477187" cy="984791"/>
      </dsp:txXfrm>
    </dsp:sp>
    <dsp:sp modelId="{14D525CB-7A6C-4667-B82D-116E44F23657}">
      <dsp:nvSpPr>
        <dsp:cNvPr id="0" name=""/>
        <dsp:cNvSpPr/>
      </dsp:nvSpPr>
      <dsp:spPr>
        <a:xfrm>
          <a:off x="6651572" y="2525151"/>
          <a:ext cx="2461978" cy="984791"/>
        </a:xfrm>
        <a:prstGeom prst="chevron">
          <a:avLst/>
        </a:prstGeom>
        <a:gradFill rotWithShape="0">
          <a:gsLst>
            <a:gs pos="0">
              <a:schemeClr val="accent3">
                <a:shade val="80000"/>
                <a:hueOff val="-257998"/>
                <a:satOff val="-52986"/>
                <a:lumOff val="39763"/>
                <a:alphaOff val="0"/>
                <a:satMod val="103000"/>
                <a:lumMod val="102000"/>
                <a:tint val="94000"/>
              </a:schemeClr>
            </a:gs>
            <a:gs pos="50000">
              <a:schemeClr val="accent3">
                <a:shade val="80000"/>
                <a:hueOff val="-257998"/>
                <a:satOff val="-52986"/>
                <a:lumOff val="39763"/>
                <a:alphaOff val="0"/>
                <a:satMod val="110000"/>
                <a:lumMod val="100000"/>
                <a:shade val="100000"/>
              </a:schemeClr>
            </a:gs>
            <a:gs pos="100000">
              <a:schemeClr val="accent3">
                <a:shade val="80000"/>
                <a:hueOff val="-257998"/>
                <a:satOff val="-52986"/>
                <a:lumOff val="3976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IN" sz="1500" kern="1200" dirty="0"/>
            <a:t>Model training and Prediction Implementation</a:t>
          </a:r>
        </a:p>
      </dsp:txBody>
      <dsp:txXfrm>
        <a:off x="7143968" y="2525151"/>
        <a:ext cx="1477187" cy="9847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FBE99-196A-486B-89C0-3160E8DFC23B}" type="datetimeFigureOut">
              <a:rPr lang="en-IN" smtClean="0"/>
              <a:t>02-12-2024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3C1420-234B-48C1-ACBB-0005E83237B9}" type="slidenum">
              <a:rPr lang="en-IN" smtClean="0"/>
              <a:t>‹#›</a:t>
            </a:fld>
            <a:endParaRPr lang="en-IN"/>
          </a:p>
        </p:txBody>
      </p:sp>
    </p:spTree>
    <p:extLst>
      <p:ext uri="{BB962C8B-B14F-4D97-AF65-F5344CB8AC3E}">
        <p14:creationId xmlns:p14="http://schemas.microsoft.com/office/powerpoint/2010/main" val="366434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3C1420-234B-48C1-ACBB-0005E83237B9}" type="slidenum">
              <a:rPr lang="en-IN" smtClean="0"/>
              <a:t>12</a:t>
            </a:fld>
            <a:endParaRPr lang="en-IN"/>
          </a:p>
        </p:txBody>
      </p:sp>
    </p:spTree>
    <p:extLst>
      <p:ext uri="{BB962C8B-B14F-4D97-AF65-F5344CB8AC3E}">
        <p14:creationId xmlns:p14="http://schemas.microsoft.com/office/powerpoint/2010/main" val="3622601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3A78F-DFE9-41DD-4B4F-33DE1216DF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A20307-7ABB-49BE-03FD-838094EB74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870CB8-651E-8EF7-8742-733880CD56B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E934CA-FE30-CD00-F4E4-EBA3E28CAB64}"/>
              </a:ext>
            </a:extLst>
          </p:cNvPr>
          <p:cNvSpPr>
            <a:spLocks noGrp="1"/>
          </p:cNvSpPr>
          <p:nvPr>
            <p:ph type="sldNum" sz="quarter" idx="5"/>
          </p:nvPr>
        </p:nvSpPr>
        <p:spPr/>
        <p:txBody>
          <a:bodyPr/>
          <a:lstStyle/>
          <a:p>
            <a:fld id="{FF3C1420-234B-48C1-ACBB-0005E83237B9}" type="slidenum">
              <a:rPr lang="en-IN" smtClean="0"/>
              <a:t>13</a:t>
            </a:fld>
            <a:endParaRPr lang="en-IN"/>
          </a:p>
        </p:txBody>
      </p:sp>
    </p:spTree>
    <p:extLst>
      <p:ext uri="{BB962C8B-B14F-4D97-AF65-F5344CB8AC3E}">
        <p14:creationId xmlns:p14="http://schemas.microsoft.com/office/powerpoint/2010/main" val="2685337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579C3-AFFE-E70F-79DE-3CABB67EC1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8C5F97-1572-B0B0-8A5B-09826541A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7C0B9F-0582-B840-4F51-C44CBD5EB5C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7239A4B-7EB9-6F55-0079-3B5B61A441BE}"/>
              </a:ext>
            </a:extLst>
          </p:cNvPr>
          <p:cNvSpPr>
            <a:spLocks noGrp="1"/>
          </p:cNvSpPr>
          <p:nvPr>
            <p:ph type="sldNum" sz="quarter" idx="5"/>
          </p:nvPr>
        </p:nvSpPr>
        <p:spPr/>
        <p:txBody>
          <a:bodyPr/>
          <a:lstStyle/>
          <a:p>
            <a:fld id="{FF3C1420-234B-48C1-ACBB-0005E83237B9}" type="slidenum">
              <a:rPr lang="en-IN" smtClean="0"/>
              <a:t>14</a:t>
            </a:fld>
            <a:endParaRPr lang="en-IN"/>
          </a:p>
        </p:txBody>
      </p:sp>
    </p:spTree>
    <p:extLst>
      <p:ext uri="{BB962C8B-B14F-4D97-AF65-F5344CB8AC3E}">
        <p14:creationId xmlns:p14="http://schemas.microsoft.com/office/powerpoint/2010/main" val="269211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85F1-E8EF-ED3C-95B1-7C6E10780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B37B6A-D85A-F5CB-0E71-95289138A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CFA797-0819-EDA1-81D0-14970B4C8A0A}"/>
              </a:ext>
            </a:extLst>
          </p:cNvPr>
          <p:cNvSpPr>
            <a:spLocks noGrp="1"/>
          </p:cNvSpPr>
          <p:nvPr>
            <p:ph type="dt" sz="half" idx="10"/>
          </p:nvPr>
        </p:nvSpPr>
        <p:spPr/>
        <p:txBody>
          <a:bodyPr/>
          <a:lstStyle/>
          <a:p>
            <a:fld id="{15EED76D-86E9-4C3F-B608-B88FDD813D1D}" type="datetimeFigureOut">
              <a:rPr lang="en-IN" smtClean="0"/>
              <a:t>02-12-2024</a:t>
            </a:fld>
            <a:endParaRPr lang="en-IN"/>
          </a:p>
        </p:txBody>
      </p:sp>
      <p:sp>
        <p:nvSpPr>
          <p:cNvPr id="5" name="Footer Placeholder 4">
            <a:extLst>
              <a:ext uri="{FF2B5EF4-FFF2-40B4-BE49-F238E27FC236}">
                <a16:creationId xmlns:a16="http://schemas.microsoft.com/office/drawing/2014/main" id="{888BDF32-1E05-BDD2-3598-CAC5CF96C5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0F0A74-BD34-E9C8-E34C-6095B22A0938}"/>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185108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B60D-EAD5-B676-1E5E-89B7B12F2C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0E553C-2679-27C5-C289-C63B9F88B6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200BA-ECE5-C779-3ED0-4E4B0FA060AD}"/>
              </a:ext>
            </a:extLst>
          </p:cNvPr>
          <p:cNvSpPr>
            <a:spLocks noGrp="1"/>
          </p:cNvSpPr>
          <p:nvPr>
            <p:ph type="dt" sz="half" idx="10"/>
          </p:nvPr>
        </p:nvSpPr>
        <p:spPr/>
        <p:txBody>
          <a:bodyPr/>
          <a:lstStyle/>
          <a:p>
            <a:fld id="{15EED76D-86E9-4C3F-B608-B88FDD813D1D}" type="datetimeFigureOut">
              <a:rPr lang="en-IN" smtClean="0"/>
              <a:t>02-12-2024</a:t>
            </a:fld>
            <a:endParaRPr lang="en-IN"/>
          </a:p>
        </p:txBody>
      </p:sp>
      <p:sp>
        <p:nvSpPr>
          <p:cNvPr id="5" name="Footer Placeholder 4">
            <a:extLst>
              <a:ext uri="{FF2B5EF4-FFF2-40B4-BE49-F238E27FC236}">
                <a16:creationId xmlns:a16="http://schemas.microsoft.com/office/drawing/2014/main" id="{9302699F-5F97-1785-E82D-E036D4BEBB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CCD82-76E4-7B92-093F-6901C310578A}"/>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3468019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8BC29-D0D3-F2D2-AE35-D0D81F77AB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2FE056-0D21-E69E-5570-42C5124E72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EB934A-7E2D-C2DD-ACA2-EEB3C1BD8A7F}"/>
              </a:ext>
            </a:extLst>
          </p:cNvPr>
          <p:cNvSpPr>
            <a:spLocks noGrp="1"/>
          </p:cNvSpPr>
          <p:nvPr>
            <p:ph type="dt" sz="half" idx="10"/>
          </p:nvPr>
        </p:nvSpPr>
        <p:spPr/>
        <p:txBody>
          <a:bodyPr/>
          <a:lstStyle/>
          <a:p>
            <a:fld id="{15EED76D-86E9-4C3F-B608-B88FDD813D1D}" type="datetimeFigureOut">
              <a:rPr lang="en-IN" smtClean="0"/>
              <a:t>02-12-2024</a:t>
            </a:fld>
            <a:endParaRPr lang="en-IN"/>
          </a:p>
        </p:txBody>
      </p:sp>
      <p:sp>
        <p:nvSpPr>
          <p:cNvPr id="5" name="Footer Placeholder 4">
            <a:extLst>
              <a:ext uri="{FF2B5EF4-FFF2-40B4-BE49-F238E27FC236}">
                <a16:creationId xmlns:a16="http://schemas.microsoft.com/office/drawing/2014/main" id="{3C4B1570-045D-B0EF-C14C-30CD9D5580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5AA97C-6F36-16C9-1030-AE19061C92EA}"/>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238604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802D-E710-953E-F0B0-AFD8E075D7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41306C-F960-19DC-A01A-488CD213FD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49C85-DCD1-FF39-5EF2-EC93480D0903}"/>
              </a:ext>
            </a:extLst>
          </p:cNvPr>
          <p:cNvSpPr>
            <a:spLocks noGrp="1"/>
          </p:cNvSpPr>
          <p:nvPr>
            <p:ph type="dt" sz="half" idx="10"/>
          </p:nvPr>
        </p:nvSpPr>
        <p:spPr/>
        <p:txBody>
          <a:bodyPr/>
          <a:lstStyle/>
          <a:p>
            <a:fld id="{15EED76D-86E9-4C3F-B608-B88FDD813D1D}" type="datetimeFigureOut">
              <a:rPr lang="en-IN" smtClean="0"/>
              <a:t>02-12-2024</a:t>
            </a:fld>
            <a:endParaRPr lang="en-IN"/>
          </a:p>
        </p:txBody>
      </p:sp>
      <p:sp>
        <p:nvSpPr>
          <p:cNvPr id="5" name="Footer Placeholder 4">
            <a:extLst>
              <a:ext uri="{FF2B5EF4-FFF2-40B4-BE49-F238E27FC236}">
                <a16:creationId xmlns:a16="http://schemas.microsoft.com/office/drawing/2014/main" id="{77FFDC17-D905-3B1E-6CEC-98684069D4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8D4D2-6D5E-0E7D-F503-5589EE6155AA}"/>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248088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CDB7-689F-7CA8-AC1D-4E54093E8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5A9598-1A35-029F-BF2A-C976939D96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0B594-E2D9-69F2-9058-9F4856C690AB}"/>
              </a:ext>
            </a:extLst>
          </p:cNvPr>
          <p:cNvSpPr>
            <a:spLocks noGrp="1"/>
          </p:cNvSpPr>
          <p:nvPr>
            <p:ph type="dt" sz="half" idx="10"/>
          </p:nvPr>
        </p:nvSpPr>
        <p:spPr/>
        <p:txBody>
          <a:bodyPr/>
          <a:lstStyle/>
          <a:p>
            <a:fld id="{15EED76D-86E9-4C3F-B608-B88FDD813D1D}" type="datetimeFigureOut">
              <a:rPr lang="en-IN" smtClean="0"/>
              <a:t>02-12-2024</a:t>
            </a:fld>
            <a:endParaRPr lang="en-IN"/>
          </a:p>
        </p:txBody>
      </p:sp>
      <p:sp>
        <p:nvSpPr>
          <p:cNvPr id="5" name="Footer Placeholder 4">
            <a:extLst>
              <a:ext uri="{FF2B5EF4-FFF2-40B4-BE49-F238E27FC236}">
                <a16:creationId xmlns:a16="http://schemas.microsoft.com/office/drawing/2014/main" id="{EDAA01C8-4BE9-5EC2-07FF-D47408F970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45899-7249-FF3E-DAA9-E1FBC286CDFD}"/>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226929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EB7E-13F4-6495-19E9-38A12AC223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7152EC-344D-7E2B-6D28-F2D62E1858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5A60E1-9961-37CF-77EC-484CDB6E4A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ED2C5F-4CC4-5619-F86B-66C26AAC17ED}"/>
              </a:ext>
            </a:extLst>
          </p:cNvPr>
          <p:cNvSpPr>
            <a:spLocks noGrp="1"/>
          </p:cNvSpPr>
          <p:nvPr>
            <p:ph type="dt" sz="half" idx="10"/>
          </p:nvPr>
        </p:nvSpPr>
        <p:spPr/>
        <p:txBody>
          <a:bodyPr/>
          <a:lstStyle/>
          <a:p>
            <a:fld id="{15EED76D-86E9-4C3F-B608-B88FDD813D1D}" type="datetimeFigureOut">
              <a:rPr lang="en-IN" smtClean="0"/>
              <a:t>02-12-2024</a:t>
            </a:fld>
            <a:endParaRPr lang="en-IN"/>
          </a:p>
        </p:txBody>
      </p:sp>
      <p:sp>
        <p:nvSpPr>
          <p:cNvPr id="6" name="Footer Placeholder 5">
            <a:extLst>
              <a:ext uri="{FF2B5EF4-FFF2-40B4-BE49-F238E27FC236}">
                <a16:creationId xmlns:a16="http://schemas.microsoft.com/office/drawing/2014/main" id="{4EB34A8B-AAB8-4C68-5B1F-FD57B043C1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3C576-A26A-9CA0-1689-0DFFAA490622}"/>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422190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5069-9A4A-83CC-367C-72C55C6AD3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773D30-592B-FA04-E9B4-1768EA9B0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4819CC-FBB9-367F-BCA2-87DE2FF10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093982-3C75-06A8-DDA5-FC472FAC4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C210F-A825-9755-B9C1-533F82C4BA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82E3B0-EC5E-6725-38CD-5666057192B7}"/>
              </a:ext>
            </a:extLst>
          </p:cNvPr>
          <p:cNvSpPr>
            <a:spLocks noGrp="1"/>
          </p:cNvSpPr>
          <p:nvPr>
            <p:ph type="dt" sz="half" idx="10"/>
          </p:nvPr>
        </p:nvSpPr>
        <p:spPr/>
        <p:txBody>
          <a:bodyPr/>
          <a:lstStyle/>
          <a:p>
            <a:fld id="{15EED76D-86E9-4C3F-B608-B88FDD813D1D}" type="datetimeFigureOut">
              <a:rPr lang="en-IN" smtClean="0"/>
              <a:t>02-12-2024</a:t>
            </a:fld>
            <a:endParaRPr lang="en-IN"/>
          </a:p>
        </p:txBody>
      </p:sp>
      <p:sp>
        <p:nvSpPr>
          <p:cNvPr id="8" name="Footer Placeholder 7">
            <a:extLst>
              <a:ext uri="{FF2B5EF4-FFF2-40B4-BE49-F238E27FC236}">
                <a16:creationId xmlns:a16="http://schemas.microsoft.com/office/drawing/2014/main" id="{101380FC-EA1F-8314-B06E-4AF7715E47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07C09D-667A-3CA4-A73A-E03B0E8FBBFD}"/>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209396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006B-8801-79C6-A54C-23DC877496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7B2362-B5BD-01CE-D339-A019C533967A}"/>
              </a:ext>
            </a:extLst>
          </p:cNvPr>
          <p:cNvSpPr>
            <a:spLocks noGrp="1"/>
          </p:cNvSpPr>
          <p:nvPr>
            <p:ph type="dt" sz="half" idx="10"/>
          </p:nvPr>
        </p:nvSpPr>
        <p:spPr/>
        <p:txBody>
          <a:bodyPr/>
          <a:lstStyle/>
          <a:p>
            <a:fld id="{15EED76D-86E9-4C3F-B608-B88FDD813D1D}" type="datetimeFigureOut">
              <a:rPr lang="en-IN" smtClean="0"/>
              <a:t>02-12-2024</a:t>
            </a:fld>
            <a:endParaRPr lang="en-IN"/>
          </a:p>
        </p:txBody>
      </p:sp>
      <p:sp>
        <p:nvSpPr>
          <p:cNvPr id="4" name="Footer Placeholder 3">
            <a:extLst>
              <a:ext uri="{FF2B5EF4-FFF2-40B4-BE49-F238E27FC236}">
                <a16:creationId xmlns:a16="http://schemas.microsoft.com/office/drawing/2014/main" id="{CCBBA355-A3BC-F139-FFD2-76E996CCB2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3BFAF1-C81D-8857-E882-B1A3EB627CA7}"/>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402407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4B91D-EDD7-2AE2-4D89-699A37086EFD}"/>
              </a:ext>
            </a:extLst>
          </p:cNvPr>
          <p:cNvSpPr>
            <a:spLocks noGrp="1"/>
          </p:cNvSpPr>
          <p:nvPr>
            <p:ph type="dt" sz="half" idx="10"/>
          </p:nvPr>
        </p:nvSpPr>
        <p:spPr/>
        <p:txBody>
          <a:bodyPr/>
          <a:lstStyle/>
          <a:p>
            <a:fld id="{15EED76D-86E9-4C3F-B608-B88FDD813D1D}" type="datetimeFigureOut">
              <a:rPr lang="en-IN" smtClean="0"/>
              <a:t>02-12-2024</a:t>
            </a:fld>
            <a:endParaRPr lang="en-IN"/>
          </a:p>
        </p:txBody>
      </p:sp>
      <p:sp>
        <p:nvSpPr>
          <p:cNvPr id="3" name="Footer Placeholder 2">
            <a:extLst>
              <a:ext uri="{FF2B5EF4-FFF2-40B4-BE49-F238E27FC236}">
                <a16:creationId xmlns:a16="http://schemas.microsoft.com/office/drawing/2014/main" id="{CB8C9DE5-330E-4473-143F-A0ED2DD18E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1F0261-FFBF-19A2-64BC-85DF8385C252}"/>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71296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3FE5-FAA8-080F-818A-0DFAAC497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F51223-D4EF-1637-887C-480F96E7F7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F65A74-B463-18C8-3822-DEB1249E5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BD92C-E6A9-A94B-E9F2-891A371AE3DD}"/>
              </a:ext>
            </a:extLst>
          </p:cNvPr>
          <p:cNvSpPr>
            <a:spLocks noGrp="1"/>
          </p:cNvSpPr>
          <p:nvPr>
            <p:ph type="dt" sz="half" idx="10"/>
          </p:nvPr>
        </p:nvSpPr>
        <p:spPr/>
        <p:txBody>
          <a:bodyPr/>
          <a:lstStyle/>
          <a:p>
            <a:fld id="{15EED76D-86E9-4C3F-B608-B88FDD813D1D}" type="datetimeFigureOut">
              <a:rPr lang="en-IN" smtClean="0"/>
              <a:t>02-12-2024</a:t>
            </a:fld>
            <a:endParaRPr lang="en-IN"/>
          </a:p>
        </p:txBody>
      </p:sp>
      <p:sp>
        <p:nvSpPr>
          <p:cNvPr id="6" name="Footer Placeholder 5">
            <a:extLst>
              <a:ext uri="{FF2B5EF4-FFF2-40B4-BE49-F238E27FC236}">
                <a16:creationId xmlns:a16="http://schemas.microsoft.com/office/drawing/2014/main" id="{32B7FAFA-232B-A5E9-8705-80F754B660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5EFD52-E0A7-D730-302F-88D0C787BBC4}"/>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293902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8578-8F6F-F37E-E777-621355297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1D1878-FCD9-AB8B-8D43-2CBA63820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87BCFD-6AEA-F38B-2E7B-2726765C4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39B90-86D7-7E6D-61B4-9985E0280713}"/>
              </a:ext>
            </a:extLst>
          </p:cNvPr>
          <p:cNvSpPr>
            <a:spLocks noGrp="1"/>
          </p:cNvSpPr>
          <p:nvPr>
            <p:ph type="dt" sz="half" idx="10"/>
          </p:nvPr>
        </p:nvSpPr>
        <p:spPr/>
        <p:txBody>
          <a:bodyPr/>
          <a:lstStyle/>
          <a:p>
            <a:fld id="{15EED76D-86E9-4C3F-B608-B88FDD813D1D}" type="datetimeFigureOut">
              <a:rPr lang="en-IN" smtClean="0"/>
              <a:t>02-12-2024</a:t>
            </a:fld>
            <a:endParaRPr lang="en-IN"/>
          </a:p>
        </p:txBody>
      </p:sp>
      <p:sp>
        <p:nvSpPr>
          <p:cNvPr id="6" name="Footer Placeholder 5">
            <a:extLst>
              <a:ext uri="{FF2B5EF4-FFF2-40B4-BE49-F238E27FC236}">
                <a16:creationId xmlns:a16="http://schemas.microsoft.com/office/drawing/2014/main" id="{A9285EEB-41A9-2090-5856-CE992BAE6E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C30F36-490D-52F4-D37A-4060EFD028BB}"/>
              </a:ext>
            </a:extLst>
          </p:cNvPr>
          <p:cNvSpPr>
            <a:spLocks noGrp="1"/>
          </p:cNvSpPr>
          <p:nvPr>
            <p:ph type="sldNum" sz="quarter" idx="12"/>
          </p:nvPr>
        </p:nvSpPr>
        <p:spPr/>
        <p:txBody>
          <a:bodyPr/>
          <a:lstStyle/>
          <a:p>
            <a:fld id="{CCF5AAC2-07A2-4268-92A6-96CFC5AAAD83}" type="slidenum">
              <a:rPr lang="en-IN" smtClean="0"/>
              <a:t>‹#›</a:t>
            </a:fld>
            <a:endParaRPr lang="en-IN"/>
          </a:p>
        </p:txBody>
      </p:sp>
    </p:spTree>
    <p:extLst>
      <p:ext uri="{BB962C8B-B14F-4D97-AF65-F5344CB8AC3E}">
        <p14:creationId xmlns:p14="http://schemas.microsoft.com/office/powerpoint/2010/main" val="321750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F744C-087F-8EAB-39CC-90E63783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597337-545D-CEC5-1FDE-3EB639DE59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20E23-D0AA-B613-51D2-2AB9B97C0A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EED76D-86E9-4C3F-B608-B88FDD813D1D}" type="datetimeFigureOut">
              <a:rPr lang="en-IN" smtClean="0"/>
              <a:t>02-12-2024</a:t>
            </a:fld>
            <a:endParaRPr lang="en-IN"/>
          </a:p>
        </p:txBody>
      </p:sp>
      <p:sp>
        <p:nvSpPr>
          <p:cNvPr id="5" name="Footer Placeholder 4">
            <a:extLst>
              <a:ext uri="{FF2B5EF4-FFF2-40B4-BE49-F238E27FC236}">
                <a16:creationId xmlns:a16="http://schemas.microsoft.com/office/drawing/2014/main" id="{79961F4B-6FD5-2A3A-5183-10F5EAC08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724E6ED-A92D-FEE9-F114-2AC41F7DA7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F5AAC2-07A2-4268-92A6-96CFC5AAAD83}" type="slidenum">
              <a:rPr lang="en-IN" smtClean="0"/>
              <a:t>‹#›</a:t>
            </a:fld>
            <a:endParaRPr lang="en-IN"/>
          </a:p>
        </p:txBody>
      </p:sp>
    </p:spTree>
    <p:extLst>
      <p:ext uri="{BB962C8B-B14F-4D97-AF65-F5344CB8AC3E}">
        <p14:creationId xmlns:p14="http://schemas.microsoft.com/office/powerpoint/2010/main" val="1450310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CC2899-06D3-6B68-1531-46868DB54D05}"/>
              </a:ext>
            </a:extLst>
          </p:cNvPr>
          <p:cNvPicPr>
            <a:picLocks noChangeAspect="1"/>
          </p:cNvPicPr>
          <p:nvPr/>
        </p:nvPicPr>
        <p:blipFill>
          <a:blip r:embed="rId2"/>
          <a:stretch>
            <a:fillRect/>
          </a:stretch>
        </p:blipFill>
        <p:spPr>
          <a:xfrm>
            <a:off x="170958" y="0"/>
            <a:ext cx="12184380" cy="6858000"/>
          </a:xfrm>
          <a:prstGeom prst="rect">
            <a:avLst/>
          </a:prstGeom>
        </p:spPr>
      </p:pic>
      <p:sp>
        <p:nvSpPr>
          <p:cNvPr id="10" name="Freeform: Shape 9">
            <a:extLst>
              <a:ext uri="{FF2B5EF4-FFF2-40B4-BE49-F238E27FC236}">
                <a16:creationId xmlns:a16="http://schemas.microsoft.com/office/drawing/2014/main" id="{BFAE54BA-208D-228D-AFD0-17F64C184EFE}"/>
              </a:ext>
            </a:extLst>
          </p:cNvPr>
          <p:cNvSpPr/>
          <p:nvPr/>
        </p:nvSpPr>
        <p:spPr>
          <a:xfrm>
            <a:off x="0" y="0"/>
            <a:ext cx="6591719" cy="6858000"/>
          </a:xfrm>
          <a:custGeom>
            <a:avLst/>
            <a:gdLst/>
            <a:ahLst/>
            <a:cxnLst/>
            <a:rect l="l" t="t" r="r" b="b"/>
            <a:pathLst>
              <a:path w="6591719" h="6858000">
                <a:moveTo>
                  <a:pt x="2868042" y="4937002"/>
                </a:moveTo>
                <a:cubicBezTo>
                  <a:pt x="2870494" y="4945025"/>
                  <a:pt x="2884646" y="4988370"/>
                  <a:pt x="2910496" y="5067039"/>
                </a:cubicBezTo>
                <a:lnTo>
                  <a:pt x="2806485" y="5067039"/>
                </a:lnTo>
                <a:lnTo>
                  <a:pt x="2830574" y="5017563"/>
                </a:lnTo>
                <a:cubicBezTo>
                  <a:pt x="2840833" y="4996616"/>
                  <a:pt x="2853322" y="4969763"/>
                  <a:pt x="2868042" y="4937002"/>
                </a:cubicBezTo>
                <a:close/>
                <a:moveTo>
                  <a:pt x="1744092" y="4937002"/>
                </a:moveTo>
                <a:cubicBezTo>
                  <a:pt x="1746544" y="4945025"/>
                  <a:pt x="1760696" y="4988370"/>
                  <a:pt x="1786547" y="5067039"/>
                </a:cubicBezTo>
                <a:lnTo>
                  <a:pt x="1682535" y="5067039"/>
                </a:lnTo>
                <a:lnTo>
                  <a:pt x="1706624" y="5017563"/>
                </a:lnTo>
                <a:cubicBezTo>
                  <a:pt x="1716883" y="4996616"/>
                  <a:pt x="1729372" y="4969763"/>
                  <a:pt x="1744092" y="4937002"/>
                </a:cubicBezTo>
                <a:close/>
                <a:moveTo>
                  <a:pt x="4408644" y="4837323"/>
                </a:moveTo>
                <a:lnTo>
                  <a:pt x="4408979" y="4880520"/>
                </a:lnTo>
                <a:cubicBezTo>
                  <a:pt x="4408979" y="4977184"/>
                  <a:pt x="4402545" y="5115148"/>
                  <a:pt x="4389677" y="5294411"/>
                </a:cubicBezTo>
                <a:cubicBezTo>
                  <a:pt x="4431179" y="5293965"/>
                  <a:pt x="4458624" y="5293741"/>
                  <a:pt x="4472012" y="5293741"/>
                </a:cubicBezTo>
                <a:lnTo>
                  <a:pt x="4540627" y="5294411"/>
                </a:lnTo>
                <a:cubicBezTo>
                  <a:pt x="4540627" y="5256013"/>
                  <a:pt x="4541300" y="5209635"/>
                  <a:pt x="4542644" y="5155275"/>
                </a:cubicBezTo>
                <a:cubicBezTo>
                  <a:pt x="4543989" y="5100916"/>
                  <a:pt x="4546231" y="5042482"/>
                  <a:pt x="4549370" y="4979974"/>
                </a:cubicBezTo>
                <a:cubicBezTo>
                  <a:pt x="4551833" y="4935103"/>
                  <a:pt x="4555082" y="4887552"/>
                  <a:pt x="4559118" y="4837323"/>
                </a:cubicBezTo>
                <a:cubicBezTo>
                  <a:pt x="4517114" y="4837769"/>
                  <a:pt x="4493096" y="4837992"/>
                  <a:pt x="4487065" y="4837992"/>
                </a:cubicBezTo>
                <a:cubicBezTo>
                  <a:pt x="4473883" y="4837992"/>
                  <a:pt x="4447743" y="4837769"/>
                  <a:pt x="4408644" y="4837323"/>
                </a:cubicBezTo>
                <a:close/>
                <a:moveTo>
                  <a:pt x="3525320" y="4837323"/>
                </a:moveTo>
                <a:lnTo>
                  <a:pt x="3678688" y="5110571"/>
                </a:lnTo>
                <a:cubicBezTo>
                  <a:pt x="3678688" y="5128430"/>
                  <a:pt x="3677125" y="5159015"/>
                  <a:pt x="3674000" y="5202324"/>
                </a:cubicBezTo>
                <a:cubicBezTo>
                  <a:pt x="3670874" y="5245633"/>
                  <a:pt x="3668195" y="5276328"/>
                  <a:pt x="3665963" y="5294411"/>
                </a:cubicBezTo>
                <a:cubicBezTo>
                  <a:pt x="3697444" y="5293965"/>
                  <a:pt x="3722004" y="5293741"/>
                  <a:pt x="3739643" y="5293741"/>
                </a:cubicBezTo>
                <a:cubicBezTo>
                  <a:pt x="3756833" y="5293741"/>
                  <a:pt x="3781168" y="5293965"/>
                  <a:pt x="3812649" y="5294411"/>
                </a:cubicBezTo>
                <a:cubicBezTo>
                  <a:pt x="3813538" y="5253781"/>
                  <a:pt x="3814763" y="5216611"/>
                  <a:pt x="3816322" y="5182902"/>
                </a:cubicBezTo>
                <a:lnTo>
                  <a:pt x="3818661" y="5132002"/>
                </a:lnTo>
                <a:lnTo>
                  <a:pt x="3818996" y="5128654"/>
                </a:lnTo>
                <a:lnTo>
                  <a:pt x="3818996" y="5125305"/>
                </a:lnTo>
                <a:lnTo>
                  <a:pt x="3819330" y="5121956"/>
                </a:lnTo>
                <a:cubicBezTo>
                  <a:pt x="3819330" y="5119947"/>
                  <a:pt x="3833953" y="5097288"/>
                  <a:pt x="3863198" y="5053979"/>
                </a:cubicBezTo>
                <a:lnTo>
                  <a:pt x="4010203" y="4837323"/>
                </a:lnTo>
                <a:cubicBezTo>
                  <a:pt x="3973769" y="4837769"/>
                  <a:pt x="3948624" y="4837992"/>
                  <a:pt x="3934769" y="4837992"/>
                </a:cubicBezTo>
                <a:cubicBezTo>
                  <a:pt x="3908619" y="4837992"/>
                  <a:pt x="3881350" y="4837769"/>
                  <a:pt x="3852963" y="4837323"/>
                </a:cubicBezTo>
                <a:cubicBezTo>
                  <a:pt x="3846269" y="4849821"/>
                  <a:pt x="3835113" y="4868734"/>
                  <a:pt x="3819493" y="4894064"/>
                </a:cubicBezTo>
                <a:cubicBezTo>
                  <a:pt x="3803873" y="4919393"/>
                  <a:pt x="3783233" y="4954710"/>
                  <a:pt x="3757574" y="5000014"/>
                </a:cubicBezTo>
                <a:cubicBezTo>
                  <a:pt x="3747978" y="4975687"/>
                  <a:pt x="3735535" y="4948070"/>
                  <a:pt x="3720245" y="4917161"/>
                </a:cubicBezTo>
                <a:cubicBezTo>
                  <a:pt x="3704955" y="4886253"/>
                  <a:pt x="3692846" y="4859640"/>
                  <a:pt x="3683920" y="4837323"/>
                </a:cubicBezTo>
                <a:cubicBezTo>
                  <a:pt x="3654700" y="4837769"/>
                  <a:pt x="3629604" y="4837992"/>
                  <a:pt x="3608633" y="4837992"/>
                </a:cubicBezTo>
                <a:cubicBezTo>
                  <a:pt x="3586773" y="4837992"/>
                  <a:pt x="3559002" y="4837769"/>
                  <a:pt x="3525320" y="4837323"/>
                </a:cubicBezTo>
                <a:close/>
                <a:moveTo>
                  <a:pt x="3192024" y="4837323"/>
                </a:moveTo>
                <a:cubicBezTo>
                  <a:pt x="3192024" y="4875497"/>
                  <a:pt x="3190846" y="4924555"/>
                  <a:pt x="3188492" y="4984495"/>
                </a:cubicBezTo>
                <a:cubicBezTo>
                  <a:pt x="3186137" y="5044436"/>
                  <a:pt x="3182605" y="5104767"/>
                  <a:pt x="3177897" y="5165489"/>
                </a:cubicBezTo>
                <a:cubicBezTo>
                  <a:pt x="3175430" y="5198752"/>
                  <a:pt x="3171394" y="5241726"/>
                  <a:pt x="3165789" y="5294411"/>
                </a:cubicBezTo>
                <a:cubicBezTo>
                  <a:pt x="3219814" y="5293965"/>
                  <a:pt x="3282768" y="5293741"/>
                  <a:pt x="3354652" y="5293741"/>
                </a:cubicBezTo>
                <a:cubicBezTo>
                  <a:pt x="3407783" y="5293741"/>
                  <a:pt x="3463706" y="5293965"/>
                  <a:pt x="3522418" y="5294411"/>
                </a:cubicBezTo>
                <a:lnTo>
                  <a:pt x="3529785" y="5193282"/>
                </a:lnTo>
                <a:cubicBezTo>
                  <a:pt x="3499637" y="5194845"/>
                  <a:pt x="3455195" y="5195626"/>
                  <a:pt x="3396457" y="5195626"/>
                </a:cubicBezTo>
                <a:cubicBezTo>
                  <a:pt x="3384845" y="5195626"/>
                  <a:pt x="3359833" y="5195291"/>
                  <a:pt x="3321422" y="5194622"/>
                </a:cubicBezTo>
                <a:lnTo>
                  <a:pt x="3322767" y="5148076"/>
                </a:lnTo>
                <a:lnTo>
                  <a:pt x="3332854" y="4958543"/>
                </a:lnTo>
                <a:lnTo>
                  <a:pt x="3340922" y="4837323"/>
                </a:lnTo>
                <a:cubicBezTo>
                  <a:pt x="3311256" y="4837769"/>
                  <a:pt x="3288502" y="4837992"/>
                  <a:pt x="3272663" y="4837992"/>
                </a:cubicBezTo>
                <a:cubicBezTo>
                  <a:pt x="3249240" y="4837992"/>
                  <a:pt x="3222360" y="4837769"/>
                  <a:pt x="3192024" y="4837323"/>
                </a:cubicBezTo>
                <a:close/>
                <a:moveTo>
                  <a:pt x="2789119" y="4837323"/>
                </a:moveTo>
                <a:cubicBezTo>
                  <a:pt x="2779516" y="4857414"/>
                  <a:pt x="2772034" y="4872818"/>
                  <a:pt x="2766673" y="4883534"/>
                </a:cubicBezTo>
                <a:lnTo>
                  <a:pt x="2748245" y="4920034"/>
                </a:lnTo>
                <a:lnTo>
                  <a:pt x="2575032" y="5246191"/>
                </a:lnTo>
                <a:lnTo>
                  <a:pt x="2547222" y="5294411"/>
                </a:lnTo>
                <a:cubicBezTo>
                  <a:pt x="2584989" y="5293965"/>
                  <a:pt x="2612365" y="5293741"/>
                  <a:pt x="2629352" y="5293741"/>
                </a:cubicBezTo>
                <a:cubicBezTo>
                  <a:pt x="2638736" y="5293741"/>
                  <a:pt x="2664211" y="5293965"/>
                  <a:pt x="2705780" y="5294411"/>
                </a:cubicBezTo>
                <a:cubicBezTo>
                  <a:pt x="2726524" y="5247084"/>
                  <a:pt x="2746598" y="5203775"/>
                  <a:pt x="2766003" y="5164484"/>
                </a:cubicBezTo>
                <a:lnTo>
                  <a:pt x="2934570" y="5164484"/>
                </a:lnTo>
                <a:cubicBezTo>
                  <a:pt x="2953068" y="5214267"/>
                  <a:pt x="2967219" y="5257576"/>
                  <a:pt x="2977024" y="5294411"/>
                </a:cubicBezTo>
                <a:cubicBezTo>
                  <a:pt x="3013451" y="5293965"/>
                  <a:pt x="3041051" y="5293741"/>
                  <a:pt x="3059824" y="5293741"/>
                </a:cubicBezTo>
                <a:cubicBezTo>
                  <a:pt x="3068091" y="5293741"/>
                  <a:pt x="3091556" y="5293965"/>
                  <a:pt x="3130219" y="5294411"/>
                </a:cubicBezTo>
                <a:lnTo>
                  <a:pt x="3110807" y="5245521"/>
                </a:lnTo>
                <a:lnTo>
                  <a:pt x="3011416" y="4976961"/>
                </a:lnTo>
                <a:lnTo>
                  <a:pt x="2962557" y="4837323"/>
                </a:lnTo>
                <a:cubicBezTo>
                  <a:pt x="2935772" y="4837769"/>
                  <a:pt x="2906642" y="4837992"/>
                  <a:pt x="2875168" y="4837992"/>
                </a:cubicBezTo>
                <a:cubicBezTo>
                  <a:pt x="2857089" y="4837992"/>
                  <a:pt x="2828406" y="4837769"/>
                  <a:pt x="2789119" y="4837323"/>
                </a:cubicBezTo>
                <a:close/>
                <a:moveTo>
                  <a:pt x="2068963" y="4837323"/>
                </a:moveTo>
                <a:lnTo>
                  <a:pt x="2068963" y="4889561"/>
                </a:lnTo>
                <a:lnTo>
                  <a:pt x="2065279" y="4985667"/>
                </a:lnTo>
                <a:lnTo>
                  <a:pt x="2052220" y="5224090"/>
                </a:lnTo>
                <a:lnTo>
                  <a:pt x="2045522" y="5294411"/>
                </a:lnTo>
                <a:cubicBezTo>
                  <a:pt x="2079194" y="5293965"/>
                  <a:pt x="2102160" y="5293741"/>
                  <a:pt x="2114421" y="5293741"/>
                </a:cubicBezTo>
                <a:cubicBezTo>
                  <a:pt x="2128914" y="5293741"/>
                  <a:pt x="2149986" y="5293965"/>
                  <a:pt x="2177637" y="5294411"/>
                </a:cubicBezTo>
                <a:lnTo>
                  <a:pt x="2181069" y="5160748"/>
                </a:lnTo>
                <a:lnTo>
                  <a:pt x="2188274" y="5001960"/>
                </a:lnTo>
                <a:cubicBezTo>
                  <a:pt x="2199199" y="5023622"/>
                  <a:pt x="2209788" y="5043497"/>
                  <a:pt x="2220044" y="5061587"/>
                </a:cubicBezTo>
                <a:cubicBezTo>
                  <a:pt x="2235650" y="5090176"/>
                  <a:pt x="2252705" y="5120102"/>
                  <a:pt x="2271210" y="5151367"/>
                </a:cubicBezTo>
                <a:lnTo>
                  <a:pt x="2327394" y="5246839"/>
                </a:lnTo>
                <a:cubicBezTo>
                  <a:pt x="2332968" y="5256669"/>
                  <a:pt x="2341552" y="5272526"/>
                  <a:pt x="2353147" y="5294411"/>
                </a:cubicBezTo>
                <a:cubicBezTo>
                  <a:pt x="2390229" y="5293965"/>
                  <a:pt x="2419270" y="5293741"/>
                  <a:pt x="2440269" y="5293741"/>
                </a:cubicBezTo>
                <a:cubicBezTo>
                  <a:pt x="2465512" y="5293741"/>
                  <a:pt x="2492655" y="5293965"/>
                  <a:pt x="2521698" y="5294411"/>
                </a:cubicBezTo>
                <a:lnTo>
                  <a:pt x="2523707" y="5214379"/>
                </a:lnTo>
                <a:lnTo>
                  <a:pt x="2538776" y="4937112"/>
                </a:lnTo>
                <a:lnTo>
                  <a:pt x="2546813" y="4837323"/>
                </a:lnTo>
                <a:cubicBezTo>
                  <a:pt x="2510686" y="4837769"/>
                  <a:pt x="2488831" y="4837992"/>
                  <a:pt x="2481247" y="4837992"/>
                </a:cubicBezTo>
                <a:cubicBezTo>
                  <a:pt x="2464745" y="4837992"/>
                  <a:pt x="2442778" y="4837769"/>
                  <a:pt x="2415347" y="4837323"/>
                </a:cubicBezTo>
                <a:cubicBezTo>
                  <a:pt x="2415347" y="4863229"/>
                  <a:pt x="2414031" y="4910017"/>
                  <a:pt x="2411397" y="4977685"/>
                </a:cubicBezTo>
                <a:cubicBezTo>
                  <a:pt x="2408764" y="5045354"/>
                  <a:pt x="2406187" y="5097947"/>
                  <a:pt x="2403669" y="5135466"/>
                </a:cubicBezTo>
                <a:lnTo>
                  <a:pt x="2383965" y="5097276"/>
                </a:lnTo>
                <a:lnTo>
                  <a:pt x="2241020" y="4837323"/>
                </a:lnTo>
                <a:cubicBezTo>
                  <a:pt x="2206585" y="4837769"/>
                  <a:pt x="2179865" y="4837992"/>
                  <a:pt x="2160862" y="4837992"/>
                </a:cubicBezTo>
                <a:cubicBezTo>
                  <a:pt x="2134254" y="4837992"/>
                  <a:pt x="2103621" y="4837769"/>
                  <a:pt x="2068963" y="4837323"/>
                </a:cubicBezTo>
                <a:close/>
                <a:moveTo>
                  <a:pt x="1665169" y="4837323"/>
                </a:moveTo>
                <a:cubicBezTo>
                  <a:pt x="1655566" y="4857414"/>
                  <a:pt x="1648084" y="4872818"/>
                  <a:pt x="1642723" y="4883534"/>
                </a:cubicBezTo>
                <a:lnTo>
                  <a:pt x="1624295" y="4920034"/>
                </a:lnTo>
                <a:lnTo>
                  <a:pt x="1451082" y="5246191"/>
                </a:lnTo>
                <a:lnTo>
                  <a:pt x="1423272" y="5294411"/>
                </a:lnTo>
                <a:cubicBezTo>
                  <a:pt x="1461038" y="5293965"/>
                  <a:pt x="1488415" y="5293741"/>
                  <a:pt x="1505402" y="5293741"/>
                </a:cubicBezTo>
                <a:cubicBezTo>
                  <a:pt x="1514786" y="5293741"/>
                  <a:pt x="1540261" y="5293965"/>
                  <a:pt x="1581830" y="5294411"/>
                </a:cubicBezTo>
                <a:cubicBezTo>
                  <a:pt x="1602574" y="5247084"/>
                  <a:pt x="1622648" y="5203775"/>
                  <a:pt x="1642053" y="5164484"/>
                </a:cubicBezTo>
                <a:lnTo>
                  <a:pt x="1810620" y="5164484"/>
                </a:lnTo>
                <a:cubicBezTo>
                  <a:pt x="1829118" y="5214267"/>
                  <a:pt x="1843269" y="5257576"/>
                  <a:pt x="1853074" y="5294411"/>
                </a:cubicBezTo>
                <a:cubicBezTo>
                  <a:pt x="1889501" y="5293965"/>
                  <a:pt x="1917101" y="5293741"/>
                  <a:pt x="1935875" y="5293741"/>
                </a:cubicBezTo>
                <a:cubicBezTo>
                  <a:pt x="1944141" y="5293741"/>
                  <a:pt x="1967606" y="5293965"/>
                  <a:pt x="2006269" y="5294411"/>
                </a:cubicBezTo>
                <a:lnTo>
                  <a:pt x="1986857" y="5245521"/>
                </a:lnTo>
                <a:lnTo>
                  <a:pt x="1887466" y="4976961"/>
                </a:lnTo>
                <a:lnTo>
                  <a:pt x="1838607" y="4837323"/>
                </a:lnTo>
                <a:cubicBezTo>
                  <a:pt x="1811822" y="4837769"/>
                  <a:pt x="1782692" y="4837992"/>
                  <a:pt x="1751218" y="4837992"/>
                </a:cubicBezTo>
                <a:cubicBezTo>
                  <a:pt x="1733139" y="4837992"/>
                  <a:pt x="1704456" y="4837769"/>
                  <a:pt x="1665169" y="4837323"/>
                </a:cubicBezTo>
                <a:close/>
                <a:moveTo>
                  <a:pt x="4806284" y="4828616"/>
                </a:moveTo>
                <a:cubicBezTo>
                  <a:pt x="4787085" y="4828616"/>
                  <a:pt x="4768445" y="4830123"/>
                  <a:pt x="4750362" y="4833137"/>
                </a:cubicBezTo>
                <a:cubicBezTo>
                  <a:pt x="4732279" y="4836151"/>
                  <a:pt x="4715313" y="4841787"/>
                  <a:pt x="4699463" y="4850047"/>
                </a:cubicBezTo>
                <a:cubicBezTo>
                  <a:pt x="4683613" y="4858307"/>
                  <a:pt x="4670888" y="4868130"/>
                  <a:pt x="4661288" y="4879515"/>
                </a:cubicBezTo>
                <a:cubicBezTo>
                  <a:pt x="4651689" y="4890901"/>
                  <a:pt x="4644489" y="4903123"/>
                  <a:pt x="4639690" y="4916183"/>
                </a:cubicBezTo>
                <a:cubicBezTo>
                  <a:pt x="4634890" y="4929243"/>
                  <a:pt x="4632490" y="4942581"/>
                  <a:pt x="4632490" y="4956199"/>
                </a:cubicBezTo>
                <a:cubicBezTo>
                  <a:pt x="4632490" y="4967584"/>
                  <a:pt x="4634000" y="4978356"/>
                  <a:pt x="4637019" y="4988513"/>
                </a:cubicBezTo>
                <a:cubicBezTo>
                  <a:pt x="4640038" y="4998671"/>
                  <a:pt x="4644847" y="5008661"/>
                  <a:pt x="4651447" y="5018484"/>
                </a:cubicBezTo>
                <a:cubicBezTo>
                  <a:pt x="4658046" y="5028306"/>
                  <a:pt x="4667274" y="5038910"/>
                  <a:pt x="4679130" y="5050296"/>
                </a:cubicBezTo>
                <a:cubicBezTo>
                  <a:pt x="4684949" y="5055877"/>
                  <a:pt x="4695239" y="5064918"/>
                  <a:pt x="4710001" y="5077420"/>
                </a:cubicBezTo>
                <a:lnTo>
                  <a:pt x="4773091" y="5132337"/>
                </a:lnTo>
                <a:cubicBezTo>
                  <a:pt x="4778906" y="5137472"/>
                  <a:pt x="4783379" y="5142216"/>
                  <a:pt x="4786512" y="5146569"/>
                </a:cubicBezTo>
                <a:cubicBezTo>
                  <a:pt x="4789644" y="5150922"/>
                  <a:pt x="4791769" y="5154829"/>
                  <a:pt x="4792887" y="5158289"/>
                </a:cubicBezTo>
                <a:cubicBezTo>
                  <a:pt x="4794005" y="5161749"/>
                  <a:pt x="4794564" y="5165377"/>
                  <a:pt x="4794564" y="5169172"/>
                </a:cubicBezTo>
                <a:cubicBezTo>
                  <a:pt x="4794564" y="5180334"/>
                  <a:pt x="4788805" y="5188762"/>
                  <a:pt x="4777287" y="5194454"/>
                </a:cubicBezTo>
                <a:cubicBezTo>
                  <a:pt x="4765769" y="5200147"/>
                  <a:pt x="4750282" y="5202993"/>
                  <a:pt x="4730825" y="5202993"/>
                </a:cubicBezTo>
                <a:cubicBezTo>
                  <a:pt x="4716063" y="5202993"/>
                  <a:pt x="4698897" y="5200817"/>
                  <a:pt x="4679327" y="5196463"/>
                </a:cubicBezTo>
                <a:cubicBezTo>
                  <a:pt x="4659756" y="5192110"/>
                  <a:pt x="4637447" y="5184353"/>
                  <a:pt x="4612398" y="5173191"/>
                </a:cubicBezTo>
                <a:cubicBezTo>
                  <a:pt x="4616194" y="5201766"/>
                  <a:pt x="4619542" y="5239828"/>
                  <a:pt x="4622444" y="5287379"/>
                </a:cubicBezTo>
                <a:cubicBezTo>
                  <a:pt x="4677585" y="5297871"/>
                  <a:pt x="4723238" y="5303117"/>
                  <a:pt x="4759403" y="5303117"/>
                </a:cubicBezTo>
                <a:cubicBezTo>
                  <a:pt x="4782844" y="5303117"/>
                  <a:pt x="4805112" y="5300773"/>
                  <a:pt x="4826209" y="5296085"/>
                </a:cubicBezTo>
                <a:cubicBezTo>
                  <a:pt x="4847305" y="5291397"/>
                  <a:pt x="4866671" y="5283193"/>
                  <a:pt x="4884307" y="5271473"/>
                </a:cubicBezTo>
                <a:cubicBezTo>
                  <a:pt x="4901944" y="5259753"/>
                  <a:pt x="4915561" y="5244795"/>
                  <a:pt x="4925161" y="5226601"/>
                </a:cubicBezTo>
                <a:cubicBezTo>
                  <a:pt x="4934760" y="5208407"/>
                  <a:pt x="4939560" y="5189264"/>
                  <a:pt x="4939560" y="5169172"/>
                </a:cubicBezTo>
                <a:cubicBezTo>
                  <a:pt x="4939560" y="5161359"/>
                  <a:pt x="4938779" y="5154047"/>
                  <a:pt x="4937216" y="5147239"/>
                </a:cubicBezTo>
                <a:cubicBezTo>
                  <a:pt x="4935653" y="5140430"/>
                  <a:pt x="4933253" y="5133677"/>
                  <a:pt x="4930016" y="5126979"/>
                </a:cubicBezTo>
                <a:cubicBezTo>
                  <a:pt x="4926779" y="5120282"/>
                  <a:pt x="4922147" y="5112915"/>
                  <a:pt x="4916119" y="5104878"/>
                </a:cubicBezTo>
                <a:cubicBezTo>
                  <a:pt x="4910092" y="5096842"/>
                  <a:pt x="4902948" y="5088693"/>
                  <a:pt x="4894688" y="5080433"/>
                </a:cubicBezTo>
                <a:cubicBezTo>
                  <a:pt x="4886428" y="5072173"/>
                  <a:pt x="4878726" y="5065141"/>
                  <a:pt x="4871583" y="5059337"/>
                </a:cubicBezTo>
                <a:lnTo>
                  <a:pt x="4847472" y="5040250"/>
                </a:lnTo>
                <a:cubicBezTo>
                  <a:pt x="4830283" y="5026855"/>
                  <a:pt x="4817670" y="5016754"/>
                  <a:pt x="4809633" y="5009945"/>
                </a:cubicBezTo>
                <a:cubicBezTo>
                  <a:pt x="4801596" y="5003136"/>
                  <a:pt x="4795122" y="4996885"/>
                  <a:pt x="4790211" y="4991192"/>
                </a:cubicBezTo>
                <a:cubicBezTo>
                  <a:pt x="4785300" y="4985500"/>
                  <a:pt x="4781951" y="4980532"/>
                  <a:pt x="4780165" y="4976291"/>
                </a:cubicBezTo>
                <a:cubicBezTo>
                  <a:pt x="4778379" y="4972049"/>
                  <a:pt x="4777486" y="4967696"/>
                  <a:pt x="4777486" y="4963231"/>
                </a:cubicBezTo>
                <a:cubicBezTo>
                  <a:pt x="4777486" y="4953632"/>
                  <a:pt x="4783235" y="4945595"/>
                  <a:pt x="4794731" y="4939121"/>
                </a:cubicBezTo>
                <a:cubicBezTo>
                  <a:pt x="4806228" y="4932647"/>
                  <a:pt x="4820683" y="4929410"/>
                  <a:pt x="4838096" y="4929410"/>
                </a:cubicBezTo>
                <a:cubicBezTo>
                  <a:pt x="4850375" y="4929410"/>
                  <a:pt x="4864997" y="4931029"/>
                  <a:pt x="4881963" y="4934266"/>
                </a:cubicBezTo>
                <a:cubicBezTo>
                  <a:pt x="4898930" y="4937503"/>
                  <a:pt x="4917682" y="4943251"/>
                  <a:pt x="4938220" y="4951511"/>
                </a:cubicBezTo>
                <a:cubicBezTo>
                  <a:pt x="4934872" y="4919364"/>
                  <a:pt x="4932751" y="4896872"/>
                  <a:pt x="4931858" y="4884036"/>
                </a:cubicBezTo>
                <a:cubicBezTo>
                  <a:pt x="4930965" y="4871200"/>
                  <a:pt x="4930184" y="4857080"/>
                  <a:pt x="4929514" y="4841676"/>
                </a:cubicBezTo>
                <a:cubicBezTo>
                  <a:pt x="4885089" y="4832969"/>
                  <a:pt x="4844012" y="4828616"/>
                  <a:pt x="4806284" y="4828616"/>
                </a:cubicBezTo>
                <a:close/>
                <a:moveTo>
                  <a:pt x="4187159" y="4828616"/>
                </a:moveTo>
                <a:cubicBezTo>
                  <a:pt x="4167960" y="4828616"/>
                  <a:pt x="4149320" y="4830123"/>
                  <a:pt x="4131237" y="4833137"/>
                </a:cubicBezTo>
                <a:cubicBezTo>
                  <a:pt x="4113154" y="4836151"/>
                  <a:pt x="4096188" y="4841787"/>
                  <a:pt x="4080338" y="4850047"/>
                </a:cubicBezTo>
                <a:cubicBezTo>
                  <a:pt x="4064488" y="4858307"/>
                  <a:pt x="4051763" y="4868130"/>
                  <a:pt x="4042163" y="4879515"/>
                </a:cubicBezTo>
                <a:cubicBezTo>
                  <a:pt x="4032564" y="4890901"/>
                  <a:pt x="4025364" y="4903123"/>
                  <a:pt x="4020565" y="4916183"/>
                </a:cubicBezTo>
                <a:cubicBezTo>
                  <a:pt x="4015765" y="4929243"/>
                  <a:pt x="4013365" y="4942581"/>
                  <a:pt x="4013365" y="4956199"/>
                </a:cubicBezTo>
                <a:cubicBezTo>
                  <a:pt x="4013365" y="4967584"/>
                  <a:pt x="4014875" y="4978356"/>
                  <a:pt x="4017894" y="4988513"/>
                </a:cubicBezTo>
                <a:cubicBezTo>
                  <a:pt x="4020913" y="4998671"/>
                  <a:pt x="4025722" y="5008661"/>
                  <a:pt x="4032322" y="5018484"/>
                </a:cubicBezTo>
                <a:cubicBezTo>
                  <a:pt x="4038921" y="5028306"/>
                  <a:pt x="4048149" y="5038910"/>
                  <a:pt x="4060005" y="5050296"/>
                </a:cubicBezTo>
                <a:cubicBezTo>
                  <a:pt x="4065824" y="5055877"/>
                  <a:pt x="4076114" y="5064918"/>
                  <a:pt x="4090875" y="5077420"/>
                </a:cubicBezTo>
                <a:lnTo>
                  <a:pt x="4153966" y="5132337"/>
                </a:lnTo>
                <a:cubicBezTo>
                  <a:pt x="4159781" y="5137472"/>
                  <a:pt x="4164254" y="5142216"/>
                  <a:pt x="4167387" y="5146569"/>
                </a:cubicBezTo>
                <a:cubicBezTo>
                  <a:pt x="4170519" y="5150922"/>
                  <a:pt x="4172644" y="5154829"/>
                  <a:pt x="4173762" y="5158289"/>
                </a:cubicBezTo>
                <a:cubicBezTo>
                  <a:pt x="4174880" y="5161749"/>
                  <a:pt x="4175439" y="5165377"/>
                  <a:pt x="4175439" y="5169172"/>
                </a:cubicBezTo>
                <a:cubicBezTo>
                  <a:pt x="4175439" y="5180334"/>
                  <a:pt x="4169680" y="5188762"/>
                  <a:pt x="4158162" y="5194454"/>
                </a:cubicBezTo>
                <a:cubicBezTo>
                  <a:pt x="4146644" y="5200147"/>
                  <a:pt x="4131157" y="5202993"/>
                  <a:pt x="4111700" y="5202993"/>
                </a:cubicBezTo>
                <a:cubicBezTo>
                  <a:pt x="4096938" y="5202993"/>
                  <a:pt x="4079772" y="5200817"/>
                  <a:pt x="4060201" y="5196463"/>
                </a:cubicBezTo>
                <a:cubicBezTo>
                  <a:pt x="4040631" y="5192110"/>
                  <a:pt x="4018322" y="5184353"/>
                  <a:pt x="3993273" y="5173191"/>
                </a:cubicBezTo>
                <a:cubicBezTo>
                  <a:pt x="3997068" y="5201766"/>
                  <a:pt x="4000417" y="5239828"/>
                  <a:pt x="4003319" y="5287379"/>
                </a:cubicBezTo>
                <a:cubicBezTo>
                  <a:pt x="4058460" y="5297871"/>
                  <a:pt x="4104113" y="5303117"/>
                  <a:pt x="4140278" y="5303117"/>
                </a:cubicBezTo>
                <a:cubicBezTo>
                  <a:pt x="4163719" y="5303117"/>
                  <a:pt x="4185987" y="5300773"/>
                  <a:pt x="4207084" y="5296085"/>
                </a:cubicBezTo>
                <a:cubicBezTo>
                  <a:pt x="4228180" y="5291397"/>
                  <a:pt x="4247546" y="5283193"/>
                  <a:pt x="4265182" y="5271473"/>
                </a:cubicBezTo>
                <a:cubicBezTo>
                  <a:pt x="4282818" y="5259753"/>
                  <a:pt x="4296436" y="5244795"/>
                  <a:pt x="4306036" y="5226601"/>
                </a:cubicBezTo>
                <a:cubicBezTo>
                  <a:pt x="4315635" y="5208407"/>
                  <a:pt x="4320435" y="5189264"/>
                  <a:pt x="4320435" y="5169172"/>
                </a:cubicBezTo>
                <a:cubicBezTo>
                  <a:pt x="4320435" y="5161359"/>
                  <a:pt x="4319653" y="5154047"/>
                  <a:pt x="4318091" y="5147239"/>
                </a:cubicBezTo>
                <a:cubicBezTo>
                  <a:pt x="4316528" y="5140430"/>
                  <a:pt x="4314128" y="5133677"/>
                  <a:pt x="4310891" y="5126979"/>
                </a:cubicBezTo>
                <a:cubicBezTo>
                  <a:pt x="4307654" y="5120282"/>
                  <a:pt x="4303022" y="5112915"/>
                  <a:pt x="4296994" y="5104878"/>
                </a:cubicBezTo>
                <a:cubicBezTo>
                  <a:pt x="4290967" y="5096842"/>
                  <a:pt x="4283823" y="5088693"/>
                  <a:pt x="4275563" y="5080433"/>
                </a:cubicBezTo>
                <a:cubicBezTo>
                  <a:pt x="4267303" y="5072173"/>
                  <a:pt x="4259601" y="5065141"/>
                  <a:pt x="4252457" y="5059337"/>
                </a:cubicBezTo>
                <a:lnTo>
                  <a:pt x="4228347" y="5040250"/>
                </a:lnTo>
                <a:cubicBezTo>
                  <a:pt x="4211158" y="5026855"/>
                  <a:pt x="4198544" y="5016754"/>
                  <a:pt x="4190508" y="5009945"/>
                </a:cubicBezTo>
                <a:cubicBezTo>
                  <a:pt x="4182471" y="5003136"/>
                  <a:pt x="4175997" y="4996885"/>
                  <a:pt x="4171086" y="4991192"/>
                </a:cubicBezTo>
                <a:cubicBezTo>
                  <a:pt x="4166174" y="4985500"/>
                  <a:pt x="4162826" y="4980532"/>
                  <a:pt x="4161040" y="4976291"/>
                </a:cubicBezTo>
                <a:cubicBezTo>
                  <a:pt x="4159254" y="4972049"/>
                  <a:pt x="4158361" y="4967696"/>
                  <a:pt x="4158361" y="4963231"/>
                </a:cubicBezTo>
                <a:cubicBezTo>
                  <a:pt x="4158361" y="4953632"/>
                  <a:pt x="4164109" y="4945595"/>
                  <a:pt x="4175606" y="4939121"/>
                </a:cubicBezTo>
                <a:cubicBezTo>
                  <a:pt x="4187103" y="4932647"/>
                  <a:pt x="4201558" y="4929410"/>
                  <a:pt x="4218971" y="4929410"/>
                </a:cubicBezTo>
                <a:cubicBezTo>
                  <a:pt x="4231249" y="4929410"/>
                  <a:pt x="4245872" y="4931029"/>
                  <a:pt x="4262838" y="4934266"/>
                </a:cubicBezTo>
                <a:cubicBezTo>
                  <a:pt x="4279805" y="4937503"/>
                  <a:pt x="4298557" y="4943251"/>
                  <a:pt x="4319095" y="4951511"/>
                </a:cubicBezTo>
                <a:cubicBezTo>
                  <a:pt x="4315747" y="4919364"/>
                  <a:pt x="4313626" y="4896872"/>
                  <a:pt x="4312733" y="4884036"/>
                </a:cubicBezTo>
                <a:cubicBezTo>
                  <a:pt x="4311840" y="4871200"/>
                  <a:pt x="4311059" y="4857080"/>
                  <a:pt x="4310389" y="4841676"/>
                </a:cubicBezTo>
                <a:cubicBezTo>
                  <a:pt x="4265964" y="4832969"/>
                  <a:pt x="4224887" y="4828616"/>
                  <a:pt x="4187159" y="4828616"/>
                </a:cubicBezTo>
                <a:close/>
                <a:moveTo>
                  <a:pt x="2611255" y="4114278"/>
                </a:moveTo>
                <a:cubicBezTo>
                  <a:pt x="2638714" y="4114278"/>
                  <a:pt x="2660424" y="4117850"/>
                  <a:pt x="2676386" y="4124994"/>
                </a:cubicBezTo>
                <a:cubicBezTo>
                  <a:pt x="2692348" y="4132138"/>
                  <a:pt x="2705129" y="4144807"/>
                  <a:pt x="2714728" y="4163001"/>
                </a:cubicBezTo>
                <a:cubicBezTo>
                  <a:pt x="2724328" y="4181195"/>
                  <a:pt x="2729127" y="4203575"/>
                  <a:pt x="2729127" y="4230141"/>
                </a:cubicBezTo>
                <a:cubicBezTo>
                  <a:pt x="2729127" y="4251796"/>
                  <a:pt x="2725892" y="4272948"/>
                  <a:pt x="2719421" y="4293598"/>
                </a:cubicBezTo>
                <a:cubicBezTo>
                  <a:pt x="2712951" y="4314248"/>
                  <a:pt x="2702967" y="4331158"/>
                  <a:pt x="2689469" y="4344329"/>
                </a:cubicBezTo>
                <a:cubicBezTo>
                  <a:pt x="2675972" y="4357501"/>
                  <a:pt x="2660299" y="4366096"/>
                  <a:pt x="2642450" y="4370114"/>
                </a:cubicBezTo>
                <a:cubicBezTo>
                  <a:pt x="2624601" y="4374132"/>
                  <a:pt x="2604299" y="4376141"/>
                  <a:pt x="2581542" y="4376141"/>
                </a:cubicBezTo>
                <a:cubicBezTo>
                  <a:pt x="2568154" y="4376141"/>
                  <a:pt x="2555324" y="4375583"/>
                  <a:pt x="2543053" y="4374467"/>
                </a:cubicBezTo>
                <a:lnTo>
                  <a:pt x="2554328" y="4116288"/>
                </a:lnTo>
                <a:cubicBezTo>
                  <a:pt x="2576206" y="4114948"/>
                  <a:pt x="2595182" y="4114278"/>
                  <a:pt x="2611255" y="4114278"/>
                </a:cubicBezTo>
                <a:close/>
                <a:moveTo>
                  <a:pt x="4573182" y="4110260"/>
                </a:moveTo>
                <a:cubicBezTo>
                  <a:pt x="4597516" y="4110260"/>
                  <a:pt x="4619393" y="4115841"/>
                  <a:pt x="4638815" y="4127003"/>
                </a:cubicBezTo>
                <a:cubicBezTo>
                  <a:pt x="4658237" y="4138165"/>
                  <a:pt x="4672971" y="4153848"/>
                  <a:pt x="4683017" y="4174051"/>
                </a:cubicBezTo>
                <a:cubicBezTo>
                  <a:pt x="4693063" y="4194255"/>
                  <a:pt x="4698086" y="4216300"/>
                  <a:pt x="4698086" y="4240187"/>
                </a:cubicBezTo>
                <a:cubicBezTo>
                  <a:pt x="4698086" y="4264744"/>
                  <a:pt x="4692673" y="4288240"/>
                  <a:pt x="4681845" y="4310676"/>
                </a:cubicBezTo>
                <a:cubicBezTo>
                  <a:pt x="4671018" y="4333112"/>
                  <a:pt x="4655280" y="4350524"/>
                  <a:pt x="4634630" y="4362914"/>
                </a:cubicBezTo>
                <a:cubicBezTo>
                  <a:pt x="4613980" y="4375304"/>
                  <a:pt x="4591265" y="4381499"/>
                  <a:pt x="4566485" y="4381499"/>
                </a:cubicBezTo>
                <a:cubicBezTo>
                  <a:pt x="4543268" y="4381499"/>
                  <a:pt x="4521278" y="4375974"/>
                  <a:pt x="4500517" y="4364924"/>
                </a:cubicBezTo>
                <a:cubicBezTo>
                  <a:pt x="4479755" y="4353873"/>
                  <a:pt x="4464296" y="4338525"/>
                  <a:pt x="4454138" y="4318880"/>
                </a:cubicBezTo>
                <a:cubicBezTo>
                  <a:pt x="4443981" y="4299235"/>
                  <a:pt x="4438902" y="4277580"/>
                  <a:pt x="4438902" y="4253916"/>
                </a:cubicBezTo>
                <a:cubicBezTo>
                  <a:pt x="4438902" y="4228244"/>
                  <a:pt x="4444483" y="4204189"/>
                  <a:pt x="4455645" y="4181753"/>
                </a:cubicBezTo>
                <a:cubicBezTo>
                  <a:pt x="4466807" y="4159318"/>
                  <a:pt x="4482769" y="4141793"/>
                  <a:pt x="4503531" y="4129180"/>
                </a:cubicBezTo>
                <a:cubicBezTo>
                  <a:pt x="4524292" y="4116567"/>
                  <a:pt x="4547509" y="4110260"/>
                  <a:pt x="4573182" y="4110260"/>
                </a:cubicBezTo>
                <a:close/>
                <a:moveTo>
                  <a:pt x="4916938" y="4018173"/>
                </a:moveTo>
                <a:lnTo>
                  <a:pt x="4916938" y="4070411"/>
                </a:lnTo>
                <a:lnTo>
                  <a:pt x="4913254" y="4166517"/>
                </a:lnTo>
                <a:lnTo>
                  <a:pt x="4900195" y="4404940"/>
                </a:lnTo>
                <a:lnTo>
                  <a:pt x="4893498" y="4475261"/>
                </a:lnTo>
                <a:cubicBezTo>
                  <a:pt x="4927169" y="4474815"/>
                  <a:pt x="4950135" y="4474591"/>
                  <a:pt x="4962396" y="4474591"/>
                </a:cubicBezTo>
                <a:cubicBezTo>
                  <a:pt x="4976889" y="4474591"/>
                  <a:pt x="4997961" y="4474815"/>
                  <a:pt x="5025612" y="4475261"/>
                </a:cubicBezTo>
                <a:lnTo>
                  <a:pt x="5029044" y="4341598"/>
                </a:lnTo>
                <a:lnTo>
                  <a:pt x="5036249" y="4182810"/>
                </a:lnTo>
                <a:cubicBezTo>
                  <a:pt x="5047174" y="4204472"/>
                  <a:pt x="5057764" y="4224347"/>
                  <a:pt x="5068019" y="4242437"/>
                </a:cubicBezTo>
                <a:cubicBezTo>
                  <a:pt x="5083625" y="4271026"/>
                  <a:pt x="5100680" y="4300952"/>
                  <a:pt x="5119185" y="4332217"/>
                </a:cubicBezTo>
                <a:lnTo>
                  <a:pt x="5175369" y="4427689"/>
                </a:lnTo>
                <a:cubicBezTo>
                  <a:pt x="5180943" y="4437519"/>
                  <a:pt x="5189527" y="4453376"/>
                  <a:pt x="5201122" y="4475261"/>
                </a:cubicBezTo>
                <a:cubicBezTo>
                  <a:pt x="5238204" y="4474815"/>
                  <a:pt x="5267245" y="4474591"/>
                  <a:pt x="5288244" y="4474591"/>
                </a:cubicBezTo>
                <a:cubicBezTo>
                  <a:pt x="5313488" y="4474591"/>
                  <a:pt x="5340631" y="4474815"/>
                  <a:pt x="5369673" y="4475261"/>
                </a:cubicBezTo>
                <a:lnTo>
                  <a:pt x="5371682" y="4395229"/>
                </a:lnTo>
                <a:lnTo>
                  <a:pt x="5386751" y="4117962"/>
                </a:lnTo>
                <a:lnTo>
                  <a:pt x="5394788" y="4018173"/>
                </a:lnTo>
                <a:cubicBezTo>
                  <a:pt x="5358661" y="4018619"/>
                  <a:pt x="5336806" y="4018842"/>
                  <a:pt x="5329223" y="4018842"/>
                </a:cubicBezTo>
                <a:cubicBezTo>
                  <a:pt x="5312720" y="4018842"/>
                  <a:pt x="5290754" y="4018619"/>
                  <a:pt x="5263323" y="4018173"/>
                </a:cubicBezTo>
                <a:cubicBezTo>
                  <a:pt x="5263323" y="4044079"/>
                  <a:pt x="5262006" y="4090867"/>
                  <a:pt x="5259372" y="4158535"/>
                </a:cubicBezTo>
                <a:cubicBezTo>
                  <a:pt x="5256739" y="4226204"/>
                  <a:pt x="5254163" y="4278797"/>
                  <a:pt x="5251644" y="4316316"/>
                </a:cubicBezTo>
                <a:lnTo>
                  <a:pt x="5231940" y="4278126"/>
                </a:lnTo>
                <a:lnTo>
                  <a:pt x="5088995" y="4018173"/>
                </a:lnTo>
                <a:cubicBezTo>
                  <a:pt x="5054560" y="4018619"/>
                  <a:pt x="5027841" y="4018842"/>
                  <a:pt x="5008837" y="4018842"/>
                </a:cubicBezTo>
                <a:cubicBezTo>
                  <a:pt x="4982229" y="4018842"/>
                  <a:pt x="4951596" y="4018619"/>
                  <a:pt x="4916938" y="4018173"/>
                </a:cubicBezTo>
                <a:close/>
                <a:moveTo>
                  <a:pt x="4084794" y="4018173"/>
                </a:moveTo>
                <a:lnTo>
                  <a:pt x="4085129" y="4061370"/>
                </a:lnTo>
                <a:cubicBezTo>
                  <a:pt x="4085129" y="4158034"/>
                  <a:pt x="4078695" y="4295998"/>
                  <a:pt x="4065827" y="4475261"/>
                </a:cubicBezTo>
                <a:cubicBezTo>
                  <a:pt x="4107329" y="4474815"/>
                  <a:pt x="4134774" y="4474591"/>
                  <a:pt x="4148162" y="4474591"/>
                </a:cubicBezTo>
                <a:lnTo>
                  <a:pt x="4216777" y="4475261"/>
                </a:lnTo>
                <a:cubicBezTo>
                  <a:pt x="4216777" y="4436863"/>
                  <a:pt x="4217449" y="4390485"/>
                  <a:pt x="4218794" y="4336125"/>
                </a:cubicBezTo>
                <a:cubicBezTo>
                  <a:pt x="4220139" y="4281766"/>
                  <a:pt x="4222381" y="4223332"/>
                  <a:pt x="4225520" y="4160824"/>
                </a:cubicBezTo>
                <a:cubicBezTo>
                  <a:pt x="4227983" y="4115953"/>
                  <a:pt x="4231232" y="4068402"/>
                  <a:pt x="4235268" y="4018173"/>
                </a:cubicBezTo>
                <a:cubicBezTo>
                  <a:pt x="4193263" y="4018619"/>
                  <a:pt x="4169246" y="4018842"/>
                  <a:pt x="4163215" y="4018842"/>
                </a:cubicBezTo>
                <a:cubicBezTo>
                  <a:pt x="4150033" y="4018842"/>
                  <a:pt x="4123893" y="4018619"/>
                  <a:pt x="4084794" y="4018173"/>
                </a:cubicBezTo>
                <a:close/>
                <a:moveTo>
                  <a:pt x="3609260" y="4018173"/>
                </a:moveTo>
                <a:cubicBezTo>
                  <a:pt x="3608813" y="4041836"/>
                  <a:pt x="3608143" y="4063602"/>
                  <a:pt x="3607250" y="4083471"/>
                </a:cubicBezTo>
                <a:lnTo>
                  <a:pt x="3605576" y="4120641"/>
                </a:lnTo>
                <a:lnTo>
                  <a:pt x="3748097" y="4116957"/>
                </a:lnTo>
                <a:cubicBezTo>
                  <a:pt x="3745879" y="4247331"/>
                  <a:pt x="3739225" y="4366765"/>
                  <a:pt x="3728136" y="4475261"/>
                </a:cubicBezTo>
                <a:cubicBezTo>
                  <a:pt x="3769854" y="4474815"/>
                  <a:pt x="3795510" y="4474591"/>
                  <a:pt x="3805102" y="4474591"/>
                </a:cubicBezTo>
                <a:cubicBezTo>
                  <a:pt x="3815811" y="4474591"/>
                  <a:pt x="3839459" y="4474815"/>
                  <a:pt x="3876046" y="4475261"/>
                </a:cubicBezTo>
                <a:cubicBezTo>
                  <a:pt x="3876046" y="4447408"/>
                  <a:pt x="3876720" y="4410920"/>
                  <a:pt x="3878068" y="4365797"/>
                </a:cubicBezTo>
                <a:cubicBezTo>
                  <a:pt x="3879417" y="4320675"/>
                  <a:pt x="3881327" y="4274160"/>
                  <a:pt x="3883800" y="4226254"/>
                </a:cubicBezTo>
                <a:cubicBezTo>
                  <a:pt x="3885597" y="4192830"/>
                  <a:pt x="3888180" y="4156398"/>
                  <a:pt x="3891549" y="4116957"/>
                </a:cubicBezTo>
                <a:lnTo>
                  <a:pt x="3914969" y="4116957"/>
                </a:lnTo>
                <a:cubicBezTo>
                  <a:pt x="3945972" y="4116957"/>
                  <a:pt x="3985339" y="4118185"/>
                  <a:pt x="4033071" y="4120641"/>
                </a:cubicBezTo>
                <a:cubicBezTo>
                  <a:pt x="4033071" y="4114781"/>
                  <a:pt x="4033238" y="4106101"/>
                  <a:pt x="4033573" y="4094603"/>
                </a:cubicBezTo>
                <a:cubicBezTo>
                  <a:pt x="4033908" y="4083104"/>
                  <a:pt x="4034520" y="4068561"/>
                  <a:pt x="4035410" y="4050974"/>
                </a:cubicBezTo>
                <a:lnTo>
                  <a:pt x="4037419" y="4018173"/>
                </a:lnTo>
                <a:lnTo>
                  <a:pt x="3993902" y="4018513"/>
                </a:lnTo>
                <a:lnTo>
                  <a:pt x="3913556" y="4018513"/>
                </a:lnTo>
                <a:lnTo>
                  <a:pt x="3830871" y="4018848"/>
                </a:lnTo>
                <a:cubicBezTo>
                  <a:pt x="3746510" y="4018848"/>
                  <a:pt x="3672639" y="4018623"/>
                  <a:pt x="3609260" y="4018173"/>
                </a:cubicBezTo>
                <a:close/>
                <a:moveTo>
                  <a:pt x="2951319" y="4018173"/>
                </a:moveTo>
                <a:lnTo>
                  <a:pt x="2951654" y="4061370"/>
                </a:lnTo>
                <a:cubicBezTo>
                  <a:pt x="2951654" y="4158034"/>
                  <a:pt x="2945220" y="4295998"/>
                  <a:pt x="2932352" y="4475261"/>
                </a:cubicBezTo>
                <a:cubicBezTo>
                  <a:pt x="2973854" y="4474815"/>
                  <a:pt x="3001299" y="4474591"/>
                  <a:pt x="3014687" y="4474591"/>
                </a:cubicBezTo>
                <a:lnTo>
                  <a:pt x="3083302" y="4475261"/>
                </a:lnTo>
                <a:cubicBezTo>
                  <a:pt x="3083302" y="4436863"/>
                  <a:pt x="3083974" y="4390485"/>
                  <a:pt x="3085319" y="4336125"/>
                </a:cubicBezTo>
                <a:cubicBezTo>
                  <a:pt x="3086664" y="4281766"/>
                  <a:pt x="3088906" y="4223332"/>
                  <a:pt x="3092045" y="4160824"/>
                </a:cubicBezTo>
                <a:cubicBezTo>
                  <a:pt x="3094508" y="4115953"/>
                  <a:pt x="3097757" y="4068402"/>
                  <a:pt x="3101793" y="4018173"/>
                </a:cubicBezTo>
                <a:cubicBezTo>
                  <a:pt x="3059789" y="4018619"/>
                  <a:pt x="3035771" y="4018842"/>
                  <a:pt x="3029740" y="4018842"/>
                </a:cubicBezTo>
                <a:cubicBezTo>
                  <a:pt x="3016558" y="4018842"/>
                  <a:pt x="2990418" y="4018619"/>
                  <a:pt x="2951319" y="4018173"/>
                </a:cubicBezTo>
                <a:close/>
                <a:moveTo>
                  <a:pt x="1973106" y="4018173"/>
                </a:moveTo>
                <a:lnTo>
                  <a:pt x="1973441" y="4047641"/>
                </a:lnTo>
                <a:cubicBezTo>
                  <a:pt x="1973441" y="4068625"/>
                  <a:pt x="1972154" y="4111320"/>
                  <a:pt x="1969580" y="4175726"/>
                </a:cubicBezTo>
                <a:cubicBezTo>
                  <a:pt x="1967005" y="4240131"/>
                  <a:pt x="1964431" y="4291756"/>
                  <a:pt x="1961857" y="4330600"/>
                </a:cubicBezTo>
                <a:cubicBezTo>
                  <a:pt x="1959283" y="4369444"/>
                  <a:pt x="1955198" y="4417665"/>
                  <a:pt x="1949603" y="4475261"/>
                </a:cubicBezTo>
                <a:lnTo>
                  <a:pt x="1997153" y="4474926"/>
                </a:lnTo>
                <a:lnTo>
                  <a:pt x="2144493" y="4474591"/>
                </a:lnTo>
                <a:cubicBezTo>
                  <a:pt x="2209457" y="4474591"/>
                  <a:pt x="2269174" y="4474815"/>
                  <a:pt x="2323645" y="4475261"/>
                </a:cubicBezTo>
                <a:cubicBezTo>
                  <a:pt x="2325431" y="4439989"/>
                  <a:pt x="2327664" y="4405833"/>
                  <a:pt x="2330342" y="4372793"/>
                </a:cubicBezTo>
                <a:cubicBezTo>
                  <a:pt x="2306250" y="4374356"/>
                  <a:pt x="2289072" y="4375249"/>
                  <a:pt x="2278810" y="4375472"/>
                </a:cubicBezTo>
                <a:lnTo>
                  <a:pt x="2209535" y="4377146"/>
                </a:lnTo>
                <a:cubicBezTo>
                  <a:pt x="2173841" y="4377816"/>
                  <a:pt x="2150304" y="4378151"/>
                  <a:pt x="2138926" y="4378151"/>
                </a:cubicBezTo>
                <a:lnTo>
                  <a:pt x="2100443" y="4378151"/>
                </a:lnTo>
                <a:lnTo>
                  <a:pt x="2104425" y="4296779"/>
                </a:lnTo>
                <a:cubicBezTo>
                  <a:pt x="2142578" y="4295216"/>
                  <a:pt x="2177050" y="4294435"/>
                  <a:pt x="2207840" y="4294435"/>
                </a:cubicBezTo>
                <a:cubicBezTo>
                  <a:pt x="2228587" y="4294435"/>
                  <a:pt x="2258261" y="4294658"/>
                  <a:pt x="2296861" y="4295105"/>
                </a:cubicBezTo>
                <a:cubicBezTo>
                  <a:pt x="2298867" y="4255591"/>
                  <a:pt x="2300986" y="4221546"/>
                  <a:pt x="2303218" y="4192971"/>
                </a:cubicBezTo>
                <a:cubicBezTo>
                  <a:pt x="2249180" y="4194534"/>
                  <a:pt x="2215908" y="4195315"/>
                  <a:pt x="2203403" y="4195315"/>
                </a:cubicBezTo>
                <a:cubicBezTo>
                  <a:pt x="2168347" y="4195315"/>
                  <a:pt x="2137644" y="4194980"/>
                  <a:pt x="2111295" y="4194311"/>
                </a:cubicBezTo>
                <a:lnTo>
                  <a:pt x="2115360" y="4117292"/>
                </a:lnTo>
                <a:cubicBezTo>
                  <a:pt x="2139247" y="4116399"/>
                  <a:pt x="2156827" y="4115897"/>
                  <a:pt x="2168101" y="4115785"/>
                </a:cubicBezTo>
                <a:cubicBezTo>
                  <a:pt x="2179375" y="4115674"/>
                  <a:pt x="2201085" y="4115618"/>
                  <a:pt x="2233232" y="4115618"/>
                </a:cubicBezTo>
                <a:cubicBezTo>
                  <a:pt x="2262477" y="4115618"/>
                  <a:pt x="2298642" y="4116511"/>
                  <a:pt x="2341728" y="4118297"/>
                </a:cubicBezTo>
                <a:cubicBezTo>
                  <a:pt x="2341728" y="4110288"/>
                  <a:pt x="2341951" y="4102389"/>
                  <a:pt x="2342397" y="4094600"/>
                </a:cubicBezTo>
                <a:lnTo>
                  <a:pt x="2344406" y="4058220"/>
                </a:lnTo>
                <a:cubicBezTo>
                  <a:pt x="2345299" y="4041533"/>
                  <a:pt x="2345858" y="4031855"/>
                  <a:pt x="2346081" y="4029186"/>
                </a:cubicBezTo>
                <a:lnTo>
                  <a:pt x="2346751" y="4018173"/>
                </a:lnTo>
                <a:cubicBezTo>
                  <a:pt x="2294076" y="4018619"/>
                  <a:pt x="2233253" y="4018842"/>
                  <a:pt x="2164282" y="4018842"/>
                </a:cubicBezTo>
                <a:cubicBezTo>
                  <a:pt x="2089506" y="4018842"/>
                  <a:pt x="2025781" y="4018619"/>
                  <a:pt x="1973106" y="4018173"/>
                </a:cubicBezTo>
                <a:close/>
                <a:moveTo>
                  <a:pt x="2642801" y="4016163"/>
                </a:moveTo>
                <a:cubicBezTo>
                  <a:pt x="2616688" y="4016163"/>
                  <a:pt x="2588791" y="4016666"/>
                  <a:pt x="2559108" y="4017670"/>
                </a:cubicBezTo>
                <a:cubicBezTo>
                  <a:pt x="2529426" y="4018675"/>
                  <a:pt x="2505433" y="4019177"/>
                  <a:pt x="2487131" y="4019177"/>
                </a:cubicBezTo>
                <a:cubicBezTo>
                  <a:pt x="2468162" y="4019177"/>
                  <a:pt x="2445622" y="4018842"/>
                  <a:pt x="2419509" y="4018173"/>
                </a:cubicBezTo>
                <a:lnTo>
                  <a:pt x="2419509" y="4057352"/>
                </a:lnTo>
                <a:cubicBezTo>
                  <a:pt x="2419509" y="4081239"/>
                  <a:pt x="2418498" y="4120864"/>
                  <a:pt x="2416475" y="4176228"/>
                </a:cubicBezTo>
                <a:cubicBezTo>
                  <a:pt x="2413782" y="4248559"/>
                  <a:pt x="2411087" y="4307495"/>
                  <a:pt x="2408391" y="4353036"/>
                </a:cubicBezTo>
                <a:cubicBezTo>
                  <a:pt x="2406594" y="4383620"/>
                  <a:pt x="2403225" y="4424362"/>
                  <a:pt x="2398282" y="4475261"/>
                </a:cubicBezTo>
                <a:cubicBezTo>
                  <a:pt x="2426857" y="4474591"/>
                  <a:pt x="2447507" y="4474256"/>
                  <a:pt x="2460232" y="4474256"/>
                </a:cubicBezTo>
                <a:lnTo>
                  <a:pt x="2595517" y="4475261"/>
                </a:lnTo>
                <a:cubicBezTo>
                  <a:pt x="2626101" y="4475261"/>
                  <a:pt x="2653448" y="4473922"/>
                  <a:pt x="2677558" y="4471243"/>
                </a:cubicBezTo>
                <a:cubicBezTo>
                  <a:pt x="2699213" y="4468787"/>
                  <a:pt x="2716291" y="4465550"/>
                  <a:pt x="2728792" y="4461532"/>
                </a:cubicBezTo>
                <a:cubicBezTo>
                  <a:pt x="2741294" y="4457513"/>
                  <a:pt x="2753684" y="4451932"/>
                  <a:pt x="2765962" y="4444788"/>
                </a:cubicBezTo>
                <a:cubicBezTo>
                  <a:pt x="2782482" y="4435189"/>
                  <a:pt x="2797160" y="4423636"/>
                  <a:pt x="2809997" y="4410130"/>
                </a:cubicBezTo>
                <a:cubicBezTo>
                  <a:pt x="2822833" y="4396624"/>
                  <a:pt x="2834051" y="4380495"/>
                  <a:pt x="2843651" y="4361742"/>
                </a:cubicBezTo>
                <a:cubicBezTo>
                  <a:pt x="2853250" y="4342990"/>
                  <a:pt x="2860728" y="4321949"/>
                  <a:pt x="2866087" y="4298621"/>
                </a:cubicBezTo>
                <a:cubicBezTo>
                  <a:pt x="2871444" y="4275292"/>
                  <a:pt x="2874123" y="4251014"/>
                  <a:pt x="2874123" y="4225788"/>
                </a:cubicBezTo>
                <a:cubicBezTo>
                  <a:pt x="2874123" y="4200115"/>
                  <a:pt x="2870664" y="4175168"/>
                  <a:pt x="2863745" y="4150946"/>
                </a:cubicBezTo>
                <a:cubicBezTo>
                  <a:pt x="2856826" y="4126724"/>
                  <a:pt x="2846783" y="4105572"/>
                  <a:pt x="2833615" y="4087489"/>
                </a:cubicBezTo>
                <a:cubicBezTo>
                  <a:pt x="2820447" y="4069407"/>
                  <a:pt x="2804100" y="4054784"/>
                  <a:pt x="2784573" y="4043622"/>
                </a:cubicBezTo>
                <a:cubicBezTo>
                  <a:pt x="2765047" y="4032460"/>
                  <a:pt x="2744012" y="4025093"/>
                  <a:pt x="2721470" y="4021521"/>
                </a:cubicBezTo>
                <a:cubicBezTo>
                  <a:pt x="2698928" y="4017949"/>
                  <a:pt x="2672704" y="4016163"/>
                  <a:pt x="2642801" y="4016163"/>
                </a:cubicBezTo>
                <a:close/>
                <a:moveTo>
                  <a:pt x="1702766" y="4016163"/>
                </a:moveTo>
                <a:cubicBezTo>
                  <a:pt x="1678436" y="4016163"/>
                  <a:pt x="1653436" y="4016666"/>
                  <a:pt x="1627767" y="4017670"/>
                </a:cubicBezTo>
                <a:cubicBezTo>
                  <a:pt x="1602097" y="4018675"/>
                  <a:pt x="1580335" y="4019177"/>
                  <a:pt x="1562479" y="4019177"/>
                </a:cubicBezTo>
                <a:cubicBezTo>
                  <a:pt x="1545293" y="4019177"/>
                  <a:pt x="1522749" y="4018842"/>
                  <a:pt x="1494847" y="4018173"/>
                </a:cubicBezTo>
                <a:cubicBezTo>
                  <a:pt x="1494847" y="4045408"/>
                  <a:pt x="1494400" y="4082076"/>
                  <a:pt x="1493505" y="4128175"/>
                </a:cubicBezTo>
                <a:cubicBezTo>
                  <a:pt x="1492610" y="4174275"/>
                  <a:pt x="1491267" y="4218086"/>
                  <a:pt x="1489476" y="4259609"/>
                </a:cubicBezTo>
                <a:cubicBezTo>
                  <a:pt x="1487685" y="4301132"/>
                  <a:pt x="1485558" y="4337632"/>
                  <a:pt x="1483095" y="4369109"/>
                </a:cubicBezTo>
                <a:cubicBezTo>
                  <a:pt x="1480633" y="4400586"/>
                  <a:pt x="1477274" y="4435970"/>
                  <a:pt x="1473018" y="4475261"/>
                </a:cubicBezTo>
                <a:cubicBezTo>
                  <a:pt x="1506766" y="4474815"/>
                  <a:pt x="1530123" y="4474591"/>
                  <a:pt x="1543088" y="4474591"/>
                </a:cubicBezTo>
                <a:cubicBezTo>
                  <a:pt x="1554261" y="4474591"/>
                  <a:pt x="1578510" y="4474815"/>
                  <a:pt x="1615837" y="4475261"/>
                </a:cubicBezTo>
                <a:cubicBezTo>
                  <a:pt x="1616497" y="4411860"/>
                  <a:pt x="1617928" y="4347232"/>
                  <a:pt x="1620130" y="4281375"/>
                </a:cubicBezTo>
                <a:cubicBezTo>
                  <a:pt x="1622333" y="4215519"/>
                  <a:pt x="1624865" y="4159708"/>
                  <a:pt x="1627725" y="4113944"/>
                </a:cubicBezTo>
                <a:cubicBezTo>
                  <a:pt x="1638887" y="4113720"/>
                  <a:pt x="1648654" y="4113441"/>
                  <a:pt x="1657026" y="4113106"/>
                </a:cubicBezTo>
                <a:cubicBezTo>
                  <a:pt x="1665397" y="4112772"/>
                  <a:pt x="1673490" y="4112604"/>
                  <a:pt x="1681303" y="4112604"/>
                </a:cubicBezTo>
                <a:cubicBezTo>
                  <a:pt x="1704297" y="4112604"/>
                  <a:pt x="1721319" y="4114390"/>
                  <a:pt x="1732370" y="4117962"/>
                </a:cubicBezTo>
                <a:cubicBezTo>
                  <a:pt x="1743420" y="4121534"/>
                  <a:pt x="1751513" y="4126947"/>
                  <a:pt x="1756647" y="4134203"/>
                </a:cubicBezTo>
                <a:cubicBezTo>
                  <a:pt x="1761782" y="4141458"/>
                  <a:pt x="1764349" y="4149886"/>
                  <a:pt x="1764349" y="4159485"/>
                </a:cubicBezTo>
                <a:cubicBezTo>
                  <a:pt x="1764349" y="4170870"/>
                  <a:pt x="1760945" y="4181698"/>
                  <a:pt x="1754136" y="4191967"/>
                </a:cubicBezTo>
                <a:cubicBezTo>
                  <a:pt x="1747327" y="4202236"/>
                  <a:pt x="1737282" y="4209826"/>
                  <a:pt x="1724001" y="4214737"/>
                </a:cubicBezTo>
                <a:cubicBezTo>
                  <a:pt x="1710720" y="4219649"/>
                  <a:pt x="1695931" y="4222104"/>
                  <a:pt x="1679634" y="4222104"/>
                </a:cubicBezTo>
                <a:cubicBezTo>
                  <a:pt x="1668025" y="4222104"/>
                  <a:pt x="1656194" y="4220988"/>
                  <a:pt x="1644138" y="4218756"/>
                </a:cubicBezTo>
                <a:lnTo>
                  <a:pt x="1678666" y="4313522"/>
                </a:lnTo>
                <a:cubicBezTo>
                  <a:pt x="1689172" y="4342097"/>
                  <a:pt x="1697108" y="4364310"/>
                  <a:pt x="1702473" y="4380160"/>
                </a:cubicBezTo>
                <a:cubicBezTo>
                  <a:pt x="1705155" y="4387304"/>
                  <a:pt x="1708396" y="4397461"/>
                  <a:pt x="1712194" y="4410632"/>
                </a:cubicBezTo>
                <a:cubicBezTo>
                  <a:pt x="1721581" y="4442110"/>
                  <a:pt x="1728062" y="4463652"/>
                  <a:pt x="1731637" y="4475261"/>
                </a:cubicBezTo>
                <a:cubicBezTo>
                  <a:pt x="1768225" y="4474815"/>
                  <a:pt x="1794550" y="4474591"/>
                  <a:pt x="1810613" y="4474591"/>
                </a:cubicBezTo>
                <a:cubicBezTo>
                  <a:pt x="1823327" y="4474591"/>
                  <a:pt x="1848089" y="4474815"/>
                  <a:pt x="1884900" y="4475261"/>
                </a:cubicBezTo>
                <a:cubicBezTo>
                  <a:pt x="1879765" y="4462759"/>
                  <a:pt x="1876194" y="4454388"/>
                  <a:pt x="1874184" y="4450146"/>
                </a:cubicBezTo>
                <a:lnTo>
                  <a:pt x="1829313" y="4352031"/>
                </a:lnTo>
                <a:cubicBezTo>
                  <a:pt x="1823731" y="4339753"/>
                  <a:pt x="1818485" y="4327698"/>
                  <a:pt x="1813574" y="4315866"/>
                </a:cubicBezTo>
                <a:lnTo>
                  <a:pt x="1796161" y="4273338"/>
                </a:lnTo>
                <a:cubicBezTo>
                  <a:pt x="1818485" y="4264632"/>
                  <a:pt x="1835843" y="4256093"/>
                  <a:pt x="1848232" y="4247721"/>
                </a:cubicBezTo>
                <a:cubicBezTo>
                  <a:pt x="1860622" y="4239350"/>
                  <a:pt x="1870892" y="4229416"/>
                  <a:pt x="1879040" y="4217919"/>
                </a:cubicBezTo>
                <a:cubicBezTo>
                  <a:pt x="1887188" y="4206422"/>
                  <a:pt x="1893160" y="4194143"/>
                  <a:pt x="1896955" y="4181084"/>
                </a:cubicBezTo>
                <a:cubicBezTo>
                  <a:pt x="1900750" y="4168024"/>
                  <a:pt x="1902648" y="4154016"/>
                  <a:pt x="1902648" y="4139058"/>
                </a:cubicBezTo>
                <a:cubicBezTo>
                  <a:pt x="1902648" y="4125664"/>
                  <a:pt x="1900918" y="4113106"/>
                  <a:pt x="1897457" y="4101386"/>
                </a:cubicBezTo>
                <a:cubicBezTo>
                  <a:pt x="1893997" y="4089666"/>
                  <a:pt x="1889142" y="4079453"/>
                  <a:pt x="1882893" y="4070746"/>
                </a:cubicBezTo>
                <a:cubicBezTo>
                  <a:pt x="1876644" y="4062040"/>
                  <a:pt x="1868833" y="4054170"/>
                  <a:pt x="1859458" y="4047138"/>
                </a:cubicBezTo>
                <a:cubicBezTo>
                  <a:pt x="1850084" y="4040106"/>
                  <a:pt x="1838533" y="4034134"/>
                  <a:pt x="1824805" y="4029223"/>
                </a:cubicBezTo>
                <a:cubicBezTo>
                  <a:pt x="1811077" y="4024312"/>
                  <a:pt x="1795844" y="4021075"/>
                  <a:pt x="1779104" y="4019512"/>
                </a:cubicBezTo>
                <a:cubicBezTo>
                  <a:pt x="1756783" y="4017280"/>
                  <a:pt x="1731337" y="4016163"/>
                  <a:pt x="1702766" y="4016163"/>
                </a:cubicBezTo>
                <a:close/>
                <a:moveTo>
                  <a:pt x="1273573" y="4016163"/>
                </a:moveTo>
                <a:cubicBezTo>
                  <a:pt x="1252801" y="4016163"/>
                  <a:pt x="1227453" y="4016666"/>
                  <a:pt x="1197528" y="4017670"/>
                </a:cubicBezTo>
                <a:cubicBezTo>
                  <a:pt x="1167603" y="4018675"/>
                  <a:pt x="1144044" y="4019177"/>
                  <a:pt x="1126851" y="4019177"/>
                </a:cubicBezTo>
                <a:cubicBezTo>
                  <a:pt x="1108984" y="4019177"/>
                  <a:pt x="1085312" y="4018842"/>
                  <a:pt x="1055834" y="4018173"/>
                </a:cubicBezTo>
                <a:cubicBezTo>
                  <a:pt x="1056057" y="4040050"/>
                  <a:pt x="1056169" y="4055789"/>
                  <a:pt x="1056169" y="4065388"/>
                </a:cubicBezTo>
                <a:cubicBezTo>
                  <a:pt x="1056169" y="4078113"/>
                  <a:pt x="1056057" y="4090838"/>
                  <a:pt x="1055834" y="4103563"/>
                </a:cubicBezTo>
                <a:lnTo>
                  <a:pt x="1052176" y="4222104"/>
                </a:lnTo>
                <a:lnTo>
                  <a:pt x="1043527" y="4389536"/>
                </a:lnTo>
                <a:lnTo>
                  <a:pt x="1036877" y="4475261"/>
                </a:lnTo>
                <a:cubicBezTo>
                  <a:pt x="1073967" y="4474815"/>
                  <a:pt x="1097203" y="4474591"/>
                  <a:pt x="1106586" y="4474591"/>
                </a:cubicBezTo>
                <a:lnTo>
                  <a:pt x="1173282" y="4475261"/>
                </a:lnTo>
                <a:lnTo>
                  <a:pt x="1173282" y="4431729"/>
                </a:lnTo>
                <a:cubicBezTo>
                  <a:pt x="1173282" y="4412530"/>
                  <a:pt x="1174717" y="4354933"/>
                  <a:pt x="1177588" y="4258939"/>
                </a:cubicBezTo>
                <a:cubicBezTo>
                  <a:pt x="1179137" y="4206254"/>
                  <a:pt x="1181346" y="4158369"/>
                  <a:pt x="1184217" y="4115283"/>
                </a:cubicBezTo>
                <a:lnTo>
                  <a:pt x="1212346" y="4113274"/>
                </a:lnTo>
                <a:cubicBezTo>
                  <a:pt x="1221052" y="4112827"/>
                  <a:pt x="1229424" y="4112604"/>
                  <a:pt x="1237460" y="4112604"/>
                </a:cubicBezTo>
                <a:cubicBezTo>
                  <a:pt x="1245720" y="4112604"/>
                  <a:pt x="1253087" y="4113162"/>
                  <a:pt x="1259561" y="4114278"/>
                </a:cubicBezTo>
                <a:cubicBezTo>
                  <a:pt x="1266035" y="4115395"/>
                  <a:pt x="1271951" y="4117850"/>
                  <a:pt x="1277309" y="4121645"/>
                </a:cubicBezTo>
                <a:cubicBezTo>
                  <a:pt x="1282667" y="4125441"/>
                  <a:pt x="1286574" y="4130296"/>
                  <a:pt x="1289029" y="4136212"/>
                </a:cubicBezTo>
                <a:cubicBezTo>
                  <a:pt x="1291485" y="4142128"/>
                  <a:pt x="1292713" y="4148881"/>
                  <a:pt x="1292713" y="4156471"/>
                </a:cubicBezTo>
                <a:cubicBezTo>
                  <a:pt x="1292713" y="4172098"/>
                  <a:pt x="1287188" y="4185325"/>
                  <a:pt x="1276137" y="4196152"/>
                </a:cubicBezTo>
                <a:cubicBezTo>
                  <a:pt x="1265087" y="4206980"/>
                  <a:pt x="1248287" y="4212393"/>
                  <a:pt x="1225740" y="4212393"/>
                </a:cubicBezTo>
                <a:cubicBezTo>
                  <a:pt x="1215024" y="4212393"/>
                  <a:pt x="1204755" y="4211389"/>
                  <a:pt x="1194933" y="4209380"/>
                </a:cubicBezTo>
                <a:cubicBezTo>
                  <a:pt x="1198058" y="4219202"/>
                  <a:pt x="1202076" y="4234271"/>
                  <a:pt x="1206988" y="4254586"/>
                </a:cubicBezTo>
                <a:cubicBezTo>
                  <a:pt x="1211899" y="4274901"/>
                  <a:pt x="1215248" y="4290193"/>
                  <a:pt x="1217034" y="4300462"/>
                </a:cubicBezTo>
                <a:cubicBezTo>
                  <a:pt x="1232884" y="4303141"/>
                  <a:pt x="1246836" y="4304481"/>
                  <a:pt x="1258892" y="4304481"/>
                </a:cubicBezTo>
                <a:cubicBezTo>
                  <a:pt x="1291708" y="4304481"/>
                  <a:pt x="1321288" y="4298342"/>
                  <a:pt x="1347630" y="4286063"/>
                </a:cubicBezTo>
                <a:cubicBezTo>
                  <a:pt x="1373973" y="4273785"/>
                  <a:pt x="1394400" y="4255256"/>
                  <a:pt x="1408910" y="4230476"/>
                </a:cubicBezTo>
                <a:cubicBezTo>
                  <a:pt x="1423421" y="4205696"/>
                  <a:pt x="1430676" y="4178349"/>
                  <a:pt x="1430676" y="4148434"/>
                </a:cubicBezTo>
                <a:cubicBezTo>
                  <a:pt x="1430676" y="4133924"/>
                  <a:pt x="1428778" y="4119692"/>
                  <a:pt x="1424981" y="4105739"/>
                </a:cubicBezTo>
                <a:cubicBezTo>
                  <a:pt x="1421184" y="4091787"/>
                  <a:pt x="1415490" y="4079341"/>
                  <a:pt x="1407898" y="4068402"/>
                </a:cubicBezTo>
                <a:cubicBezTo>
                  <a:pt x="1400306" y="4057463"/>
                  <a:pt x="1390703" y="4047920"/>
                  <a:pt x="1379089" y="4039771"/>
                </a:cubicBezTo>
                <a:cubicBezTo>
                  <a:pt x="1367475" y="4031623"/>
                  <a:pt x="1354467" y="4025651"/>
                  <a:pt x="1340065" y="4021856"/>
                </a:cubicBezTo>
                <a:cubicBezTo>
                  <a:pt x="1325662" y="4018061"/>
                  <a:pt x="1303498" y="4016163"/>
                  <a:pt x="1273573" y="4016163"/>
                </a:cubicBezTo>
                <a:close/>
                <a:moveTo>
                  <a:pt x="4579210" y="4009466"/>
                </a:moveTo>
                <a:cubicBezTo>
                  <a:pt x="4523399" y="4009466"/>
                  <a:pt x="4473226" y="4019847"/>
                  <a:pt x="4428689" y="4040608"/>
                </a:cubicBezTo>
                <a:cubicBezTo>
                  <a:pt x="4384152" y="4061370"/>
                  <a:pt x="4350554" y="4090224"/>
                  <a:pt x="4327895" y="4127171"/>
                </a:cubicBezTo>
                <a:cubicBezTo>
                  <a:pt x="4305236" y="4164117"/>
                  <a:pt x="4293906" y="4207036"/>
                  <a:pt x="4293906" y="4255926"/>
                </a:cubicBezTo>
                <a:cubicBezTo>
                  <a:pt x="4293906" y="4289189"/>
                  <a:pt x="4299264" y="4319438"/>
                  <a:pt x="4309980" y="4346674"/>
                </a:cubicBezTo>
                <a:cubicBezTo>
                  <a:pt x="4320695" y="4373909"/>
                  <a:pt x="4338834" y="4398633"/>
                  <a:pt x="4364395" y="4420846"/>
                </a:cubicBezTo>
                <a:cubicBezTo>
                  <a:pt x="4389956" y="4443058"/>
                  <a:pt x="4420038" y="4459132"/>
                  <a:pt x="4454641" y="4469066"/>
                </a:cubicBezTo>
                <a:cubicBezTo>
                  <a:pt x="4489243" y="4479000"/>
                  <a:pt x="4525408" y="4483967"/>
                  <a:pt x="4563136" y="4483967"/>
                </a:cubicBezTo>
                <a:cubicBezTo>
                  <a:pt x="4601311" y="4483967"/>
                  <a:pt x="4638034" y="4478889"/>
                  <a:pt x="4673306" y="4468731"/>
                </a:cubicBezTo>
                <a:cubicBezTo>
                  <a:pt x="4708579" y="4458574"/>
                  <a:pt x="4738940" y="4442556"/>
                  <a:pt x="4764389" y="4420678"/>
                </a:cubicBezTo>
                <a:cubicBezTo>
                  <a:pt x="4789839" y="4398801"/>
                  <a:pt x="4809317" y="4372179"/>
                  <a:pt x="4822823" y="4340813"/>
                </a:cubicBezTo>
                <a:cubicBezTo>
                  <a:pt x="4836329" y="4309448"/>
                  <a:pt x="4843082" y="4275013"/>
                  <a:pt x="4843082" y="4237508"/>
                </a:cubicBezTo>
                <a:cubicBezTo>
                  <a:pt x="4843082" y="4201789"/>
                  <a:pt x="4836943" y="4170201"/>
                  <a:pt x="4824665" y="4142742"/>
                </a:cubicBezTo>
                <a:cubicBezTo>
                  <a:pt x="4812386" y="4115283"/>
                  <a:pt x="4793857" y="4091005"/>
                  <a:pt x="4769077" y="4069909"/>
                </a:cubicBezTo>
                <a:cubicBezTo>
                  <a:pt x="4744297" y="4048813"/>
                  <a:pt x="4715387" y="4033465"/>
                  <a:pt x="4682348" y="4023865"/>
                </a:cubicBezTo>
                <a:cubicBezTo>
                  <a:pt x="4649308" y="4014266"/>
                  <a:pt x="4614929" y="4009466"/>
                  <a:pt x="4579210" y="4009466"/>
                </a:cubicBezTo>
                <a:close/>
                <a:moveTo>
                  <a:pt x="3445400" y="4009466"/>
                </a:moveTo>
                <a:cubicBezTo>
                  <a:pt x="3409458" y="4009466"/>
                  <a:pt x="3374632" y="4014098"/>
                  <a:pt x="3340922" y="4023363"/>
                </a:cubicBezTo>
                <a:cubicBezTo>
                  <a:pt x="3307213" y="4032628"/>
                  <a:pt x="3276238" y="4048031"/>
                  <a:pt x="3247998" y="4069574"/>
                </a:cubicBezTo>
                <a:cubicBezTo>
                  <a:pt x="3219758" y="4091117"/>
                  <a:pt x="3198103" y="4118018"/>
                  <a:pt x="3183035" y="4150276"/>
                </a:cubicBezTo>
                <a:cubicBezTo>
                  <a:pt x="3167966" y="4182535"/>
                  <a:pt x="3160431" y="4218867"/>
                  <a:pt x="3160431" y="4259274"/>
                </a:cubicBezTo>
                <a:cubicBezTo>
                  <a:pt x="3160431" y="4293877"/>
                  <a:pt x="3166012" y="4325131"/>
                  <a:pt x="3177174" y="4353036"/>
                </a:cubicBezTo>
                <a:cubicBezTo>
                  <a:pt x="3188336" y="4380941"/>
                  <a:pt x="3206921" y="4405219"/>
                  <a:pt x="3232929" y="4425869"/>
                </a:cubicBezTo>
                <a:cubicBezTo>
                  <a:pt x="3258937" y="4446519"/>
                  <a:pt x="3287512" y="4461364"/>
                  <a:pt x="3318654" y="4470405"/>
                </a:cubicBezTo>
                <a:cubicBezTo>
                  <a:pt x="3349796" y="4479447"/>
                  <a:pt x="3383450" y="4483967"/>
                  <a:pt x="3419615" y="4483967"/>
                </a:cubicBezTo>
                <a:cubicBezTo>
                  <a:pt x="3457120" y="4483967"/>
                  <a:pt x="3499759" y="4480396"/>
                  <a:pt x="3547533" y="4473252"/>
                </a:cubicBezTo>
                <a:cubicBezTo>
                  <a:pt x="3548873" y="4460342"/>
                  <a:pt x="3551440" y="4442147"/>
                  <a:pt x="3555235" y="4418666"/>
                </a:cubicBezTo>
                <a:cubicBezTo>
                  <a:pt x="3559030" y="4395186"/>
                  <a:pt x="3562267" y="4376881"/>
                  <a:pt x="3564946" y="4363752"/>
                </a:cubicBezTo>
                <a:cubicBezTo>
                  <a:pt x="3536817" y="4371119"/>
                  <a:pt x="3513433" y="4376086"/>
                  <a:pt x="3494792" y="4378653"/>
                </a:cubicBezTo>
                <a:cubicBezTo>
                  <a:pt x="3476151" y="4381220"/>
                  <a:pt x="3458906" y="4382504"/>
                  <a:pt x="3443056" y="4382504"/>
                </a:cubicBezTo>
                <a:cubicBezTo>
                  <a:pt x="3414034" y="4382504"/>
                  <a:pt x="3389645" y="4377537"/>
                  <a:pt x="3369888" y="4367602"/>
                </a:cubicBezTo>
                <a:cubicBezTo>
                  <a:pt x="3350131" y="4357668"/>
                  <a:pt x="3334448" y="4343604"/>
                  <a:pt x="3322840" y="4325410"/>
                </a:cubicBezTo>
                <a:cubicBezTo>
                  <a:pt x="3311231" y="4307215"/>
                  <a:pt x="3305427" y="4285394"/>
                  <a:pt x="3305427" y="4259944"/>
                </a:cubicBezTo>
                <a:cubicBezTo>
                  <a:pt x="3305427" y="4232039"/>
                  <a:pt x="3312347" y="4206589"/>
                  <a:pt x="3326188" y="4183595"/>
                </a:cubicBezTo>
                <a:cubicBezTo>
                  <a:pt x="3340029" y="4160601"/>
                  <a:pt x="3359005" y="4143077"/>
                  <a:pt x="3383115" y="4131022"/>
                </a:cubicBezTo>
                <a:cubicBezTo>
                  <a:pt x="3407225" y="4118966"/>
                  <a:pt x="3434349" y="4112939"/>
                  <a:pt x="3464487" y="4112939"/>
                </a:cubicBezTo>
                <a:cubicBezTo>
                  <a:pt x="3478328" y="4112939"/>
                  <a:pt x="3493341" y="4114055"/>
                  <a:pt x="3509526" y="4116288"/>
                </a:cubicBezTo>
                <a:cubicBezTo>
                  <a:pt x="3525711" y="4118520"/>
                  <a:pt x="3546863" y="4122762"/>
                  <a:pt x="3572983" y="4129012"/>
                </a:cubicBezTo>
                <a:lnTo>
                  <a:pt x="3570639" y="4090838"/>
                </a:lnTo>
                <a:cubicBezTo>
                  <a:pt x="3569746" y="4076104"/>
                  <a:pt x="3569076" y="4062598"/>
                  <a:pt x="3568629" y="4050320"/>
                </a:cubicBezTo>
                <a:lnTo>
                  <a:pt x="3567960" y="4022191"/>
                </a:lnTo>
                <a:cubicBezTo>
                  <a:pt x="3519293" y="4013708"/>
                  <a:pt x="3478440" y="4009466"/>
                  <a:pt x="3445400" y="4009466"/>
                </a:cubicBezTo>
                <a:close/>
                <a:moveTo>
                  <a:pt x="2677542" y="3289177"/>
                </a:moveTo>
                <a:cubicBezTo>
                  <a:pt x="2679994" y="3297200"/>
                  <a:pt x="2694146" y="3340546"/>
                  <a:pt x="2719996" y="3419214"/>
                </a:cubicBezTo>
                <a:lnTo>
                  <a:pt x="2615985" y="3419214"/>
                </a:lnTo>
                <a:lnTo>
                  <a:pt x="2640074" y="3369738"/>
                </a:lnTo>
                <a:cubicBezTo>
                  <a:pt x="2650333" y="3348792"/>
                  <a:pt x="2662822" y="3321938"/>
                  <a:pt x="2677542" y="3289177"/>
                </a:cubicBezTo>
                <a:close/>
                <a:moveTo>
                  <a:pt x="3754255" y="3285604"/>
                </a:moveTo>
                <a:cubicBezTo>
                  <a:pt x="3781714" y="3285604"/>
                  <a:pt x="3803424" y="3289175"/>
                  <a:pt x="3819386" y="3296319"/>
                </a:cubicBezTo>
                <a:cubicBezTo>
                  <a:pt x="3835348" y="3303463"/>
                  <a:pt x="3848129" y="3316132"/>
                  <a:pt x="3857728" y="3334326"/>
                </a:cubicBezTo>
                <a:cubicBezTo>
                  <a:pt x="3867328" y="3352520"/>
                  <a:pt x="3872127" y="3374901"/>
                  <a:pt x="3872127" y="3401466"/>
                </a:cubicBezTo>
                <a:cubicBezTo>
                  <a:pt x="3872127" y="3423121"/>
                  <a:pt x="3868892" y="3444273"/>
                  <a:pt x="3862421" y="3464923"/>
                </a:cubicBezTo>
                <a:cubicBezTo>
                  <a:pt x="3855951" y="3485573"/>
                  <a:pt x="3845967" y="3502483"/>
                  <a:pt x="3832469" y="3515655"/>
                </a:cubicBezTo>
                <a:cubicBezTo>
                  <a:pt x="3818972" y="3528826"/>
                  <a:pt x="3803299" y="3537421"/>
                  <a:pt x="3785450" y="3541439"/>
                </a:cubicBezTo>
                <a:cubicBezTo>
                  <a:pt x="3767601" y="3545457"/>
                  <a:pt x="3747298" y="3547467"/>
                  <a:pt x="3724541" y="3547467"/>
                </a:cubicBezTo>
                <a:cubicBezTo>
                  <a:pt x="3711154" y="3547467"/>
                  <a:pt x="3698324" y="3546909"/>
                  <a:pt x="3686053" y="3545792"/>
                </a:cubicBezTo>
                <a:lnTo>
                  <a:pt x="3697329" y="3287613"/>
                </a:lnTo>
                <a:cubicBezTo>
                  <a:pt x="3719206" y="3286273"/>
                  <a:pt x="3738182" y="3285604"/>
                  <a:pt x="3754255" y="3285604"/>
                </a:cubicBezTo>
                <a:close/>
                <a:moveTo>
                  <a:pt x="3002413" y="3189498"/>
                </a:moveTo>
                <a:lnTo>
                  <a:pt x="3002413" y="3241737"/>
                </a:lnTo>
                <a:lnTo>
                  <a:pt x="2998729" y="3337842"/>
                </a:lnTo>
                <a:lnTo>
                  <a:pt x="2985670" y="3576265"/>
                </a:lnTo>
                <a:lnTo>
                  <a:pt x="2978973" y="3646586"/>
                </a:lnTo>
                <a:cubicBezTo>
                  <a:pt x="3012644" y="3646140"/>
                  <a:pt x="3035610" y="3645916"/>
                  <a:pt x="3047871" y="3645916"/>
                </a:cubicBezTo>
                <a:cubicBezTo>
                  <a:pt x="3062364" y="3645916"/>
                  <a:pt x="3083436" y="3646140"/>
                  <a:pt x="3111087" y="3646586"/>
                </a:cubicBezTo>
                <a:lnTo>
                  <a:pt x="3114519" y="3512923"/>
                </a:lnTo>
                <a:lnTo>
                  <a:pt x="3121724" y="3354135"/>
                </a:lnTo>
                <a:cubicBezTo>
                  <a:pt x="3132649" y="3375797"/>
                  <a:pt x="3143239" y="3395673"/>
                  <a:pt x="3153494" y="3413762"/>
                </a:cubicBezTo>
                <a:cubicBezTo>
                  <a:pt x="3169100" y="3442351"/>
                  <a:pt x="3186155" y="3472278"/>
                  <a:pt x="3204660" y="3503542"/>
                </a:cubicBezTo>
                <a:lnTo>
                  <a:pt x="3260844" y="3599015"/>
                </a:lnTo>
                <a:cubicBezTo>
                  <a:pt x="3266418" y="3608844"/>
                  <a:pt x="3275002" y="3624701"/>
                  <a:pt x="3286597" y="3646586"/>
                </a:cubicBezTo>
                <a:cubicBezTo>
                  <a:pt x="3323679" y="3646140"/>
                  <a:pt x="3352720" y="3645916"/>
                  <a:pt x="3373719" y="3645916"/>
                </a:cubicBezTo>
                <a:cubicBezTo>
                  <a:pt x="3398962" y="3645916"/>
                  <a:pt x="3426105" y="3646140"/>
                  <a:pt x="3455148" y="3646586"/>
                </a:cubicBezTo>
                <a:lnTo>
                  <a:pt x="3457157" y="3566554"/>
                </a:lnTo>
                <a:lnTo>
                  <a:pt x="3472226" y="3289287"/>
                </a:lnTo>
                <a:lnTo>
                  <a:pt x="3480263" y="3189498"/>
                </a:lnTo>
                <a:cubicBezTo>
                  <a:pt x="3444136" y="3189944"/>
                  <a:pt x="3422281" y="3190168"/>
                  <a:pt x="3414698" y="3190168"/>
                </a:cubicBezTo>
                <a:cubicBezTo>
                  <a:pt x="3398195" y="3190168"/>
                  <a:pt x="3376228" y="3189944"/>
                  <a:pt x="3348798" y="3189498"/>
                </a:cubicBezTo>
                <a:cubicBezTo>
                  <a:pt x="3348798" y="3215405"/>
                  <a:pt x="3347480" y="3262192"/>
                  <a:pt x="3344847" y="3329860"/>
                </a:cubicBezTo>
                <a:cubicBezTo>
                  <a:pt x="3342214" y="3397529"/>
                  <a:pt x="3339637" y="3450123"/>
                  <a:pt x="3337119" y="3487641"/>
                </a:cubicBezTo>
                <a:lnTo>
                  <a:pt x="3317415" y="3449451"/>
                </a:lnTo>
                <a:lnTo>
                  <a:pt x="3174470" y="3189498"/>
                </a:lnTo>
                <a:cubicBezTo>
                  <a:pt x="3140035" y="3189944"/>
                  <a:pt x="3113316" y="3190168"/>
                  <a:pt x="3094312" y="3190168"/>
                </a:cubicBezTo>
                <a:cubicBezTo>
                  <a:pt x="3067704" y="3190168"/>
                  <a:pt x="3037071" y="3189944"/>
                  <a:pt x="3002413" y="3189498"/>
                </a:cubicBezTo>
                <a:close/>
                <a:moveTo>
                  <a:pt x="2598619" y="3189498"/>
                </a:moveTo>
                <a:cubicBezTo>
                  <a:pt x="2589016" y="3209590"/>
                  <a:pt x="2581534" y="3224993"/>
                  <a:pt x="2576173" y="3235709"/>
                </a:cubicBezTo>
                <a:lnTo>
                  <a:pt x="2557745" y="3272209"/>
                </a:lnTo>
                <a:lnTo>
                  <a:pt x="2384531" y="3598366"/>
                </a:lnTo>
                <a:lnTo>
                  <a:pt x="2356722" y="3646586"/>
                </a:lnTo>
                <a:cubicBezTo>
                  <a:pt x="2394488" y="3646140"/>
                  <a:pt x="2421865" y="3645916"/>
                  <a:pt x="2438853" y="3645916"/>
                </a:cubicBezTo>
                <a:cubicBezTo>
                  <a:pt x="2448235" y="3645916"/>
                  <a:pt x="2473712" y="3646140"/>
                  <a:pt x="2515280" y="3646586"/>
                </a:cubicBezTo>
                <a:cubicBezTo>
                  <a:pt x="2536024" y="3599259"/>
                  <a:pt x="2556098" y="3555950"/>
                  <a:pt x="2575503" y="3516659"/>
                </a:cubicBezTo>
                <a:lnTo>
                  <a:pt x="2744070" y="3516659"/>
                </a:lnTo>
                <a:cubicBezTo>
                  <a:pt x="2762568" y="3566442"/>
                  <a:pt x="2776719" y="3609751"/>
                  <a:pt x="2786524" y="3646586"/>
                </a:cubicBezTo>
                <a:cubicBezTo>
                  <a:pt x="2822951" y="3646140"/>
                  <a:pt x="2850551" y="3645916"/>
                  <a:pt x="2869324" y="3645916"/>
                </a:cubicBezTo>
                <a:cubicBezTo>
                  <a:pt x="2877591" y="3645916"/>
                  <a:pt x="2901057" y="3646140"/>
                  <a:pt x="2939719" y="3646586"/>
                </a:cubicBezTo>
                <a:lnTo>
                  <a:pt x="2920307" y="3597696"/>
                </a:lnTo>
                <a:lnTo>
                  <a:pt x="2820916" y="3329136"/>
                </a:lnTo>
                <a:lnTo>
                  <a:pt x="2772057" y="3189498"/>
                </a:lnTo>
                <a:cubicBezTo>
                  <a:pt x="2745272" y="3189944"/>
                  <a:pt x="2716142" y="3190168"/>
                  <a:pt x="2684668" y="3190168"/>
                </a:cubicBezTo>
                <a:cubicBezTo>
                  <a:pt x="2666589" y="3190168"/>
                  <a:pt x="2637906" y="3189944"/>
                  <a:pt x="2598619" y="3189498"/>
                </a:cubicBezTo>
                <a:close/>
                <a:moveTo>
                  <a:pt x="3785801" y="3187489"/>
                </a:moveTo>
                <a:cubicBezTo>
                  <a:pt x="3759688" y="3187489"/>
                  <a:pt x="3731791" y="3187991"/>
                  <a:pt x="3702108" y="3188996"/>
                </a:cubicBezTo>
                <a:cubicBezTo>
                  <a:pt x="3672426" y="3190000"/>
                  <a:pt x="3648433" y="3190503"/>
                  <a:pt x="3630131" y="3190503"/>
                </a:cubicBezTo>
                <a:cubicBezTo>
                  <a:pt x="3611162" y="3190503"/>
                  <a:pt x="3588622" y="3190168"/>
                  <a:pt x="3562509" y="3189498"/>
                </a:cubicBezTo>
                <a:lnTo>
                  <a:pt x="3562509" y="3228677"/>
                </a:lnTo>
                <a:cubicBezTo>
                  <a:pt x="3562509" y="3252564"/>
                  <a:pt x="3561498" y="3292189"/>
                  <a:pt x="3559475" y="3347553"/>
                </a:cubicBezTo>
                <a:cubicBezTo>
                  <a:pt x="3556782" y="3419884"/>
                  <a:pt x="3554087" y="3478820"/>
                  <a:pt x="3551391" y="3524361"/>
                </a:cubicBezTo>
                <a:cubicBezTo>
                  <a:pt x="3549595" y="3554945"/>
                  <a:pt x="3546225" y="3595687"/>
                  <a:pt x="3541282" y="3646586"/>
                </a:cubicBezTo>
                <a:cubicBezTo>
                  <a:pt x="3569857" y="3645916"/>
                  <a:pt x="3590507" y="3645582"/>
                  <a:pt x="3603232" y="3645582"/>
                </a:cubicBezTo>
                <a:lnTo>
                  <a:pt x="3738517" y="3646586"/>
                </a:lnTo>
                <a:cubicBezTo>
                  <a:pt x="3769101" y="3646586"/>
                  <a:pt x="3796448" y="3645247"/>
                  <a:pt x="3820558" y="3642568"/>
                </a:cubicBezTo>
                <a:cubicBezTo>
                  <a:pt x="3842213" y="3640112"/>
                  <a:pt x="3859290" y="3636875"/>
                  <a:pt x="3871792" y="3632857"/>
                </a:cubicBezTo>
                <a:cubicBezTo>
                  <a:pt x="3884294" y="3628838"/>
                  <a:pt x="3896684" y="3623257"/>
                  <a:pt x="3908962" y="3616114"/>
                </a:cubicBezTo>
                <a:cubicBezTo>
                  <a:pt x="3925482" y="3606514"/>
                  <a:pt x="3940160" y="3594961"/>
                  <a:pt x="3952997" y="3581455"/>
                </a:cubicBezTo>
                <a:cubicBezTo>
                  <a:pt x="3965833" y="3567949"/>
                  <a:pt x="3977051" y="3551820"/>
                  <a:pt x="3986650" y="3533068"/>
                </a:cubicBezTo>
                <a:cubicBezTo>
                  <a:pt x="3996250" y="3514315"/>
                  <a:pt x="4003728" y="3493275"/>
                  <a:pt x="4009086" y="3469946"/>
                </a:cubicBezTo>
                <a:cubicBezTo>
                  <a:pt x="4014444" y="3446617"/>
                  <a:pt x="4017123" y="3422339"/>
                  <a:pt x="4017123" y="3397113"/>
                </a:cubicBezTo>
                <a:cubicBezTo>
                  <a:pt x="4017123" y="3371440"/>
                  <a:pt x="4013664" y="3346493"/>
                  <a:pt x="4006745" y="3322271"/>
                </a:cubicBezTo>
                <a:cubicBezTo>
                  <a:pt x="3999826" y="3298049"/>
                  <a:pt x="3989783" y="3276897"/>
                  <a:pt x="3976615" y="3258815"/>
                </a:cubicBezTo>
                <a:cubicBezTo>
                  <a:pt x="3963447" y="3240732"/>
                  <a:pt x="3947100" y="3226110"/>
                  <a:pt x="3927573" y="3214947"/>
                </a:cubicBezTo>
                <a:cubicBezTo>
                  <a:pt x="3908047" y="3203785"/>
                  <a:pt x="3887012" y="3196418"/>
                  <a:pt x="3864470" y="3192847"/>
                </a:cubicBezTo>
                <a:cubicBezTo>
                  <a:pt x="3841928" y="3189275"/>
                  <a:pt x="3815704" y="3187489"/>
                  <a:pt x="3785801" y="3187489"/>
                </a:cubicBezTo>
                <a:close/>
                <a:moveTo>
                  <a:pt x="2572767" y="2470027"/>
                </a:moveTo>
                <a:cubicBezTo>
                  <a:pt x="2575219" y="2478050"/>
                  <a:pt x="2589371" y="2521396"/>
                  <a:pt x="2615221" y="2600064"/>
                </a:cubicBezTo>
                <a:lnTo>
                  <a:pt x="2511210" y="2600064"/>
                </a:lnTo>
                <a:lnTo>
                  <a:pt x="2535299" y="2550588"/>
                </a:lnTo>
                <a:cubicBezTo>
                  <a:pt x="2545558" y="2529642"/>
                  <a:pt x="2558047" y="2502788"/>
                  <a:pt x="2572767" y="2470027"/>
                </a:cubicBezTo>
                <a:close/>
                <a:moveTo>
                  <a:pt x="1448818" y="2470027"/>
                </a:moveTo>
                <a:cubicBezTo>
                  <a:pt x="1451270" y="2478050"/>
                  <a:pt x="1465421" y="2521396"/>
                  <a:pt x="1491272" y="2600064"/>
                </a:cubicBezTo>
                <a:lnTo>
                  <a:pt x="1387260" y="2600064"/>
                </a:lnTo>
                <a:lnTo>
                  <a:pt x="1411349" y="2550588"/>
                </a:lnTo>
                <a:cubicBezTo>
                  <a:pt x="1421608" y="2529642"/>
                  <a:pt x="1434097" y="2502788"/>
                  <a:pt x="1448818" y="2470027"/>
                </a:cubicBezTo>
                <a:close/>
                <a:moveTo>
                  <a:pt x="5476160" y="2370348"/>
                </a:moveTo>
                <a:cubicBezTo>
                  <a:pt x="5475713" y="2394012"/>
                  <a:pt x="5475043" y="2415778"/>
                  <a:pt x="5474150" y="2435646"/>
                </a:cubicBezTo>
                <a:lnTo>
                  <a:pt x="5472476" y="2472816"/>
                </a:lnTo>
                <a:lnTo>
                  <a:pt x="5614997" y="2469133"/>
                </a:lnTo>
                <a:cubicBezTo>
                  <a:pt x="5612779" y="2599506"/>
                  <a:pt x="5606125" y="2718941"/>
                  <a:pt x="5595036" y="2827436"/>
                </a:cubicBezTo>
                <a:cubicBezTo>
                  <a:pt x="5636755" y="2826990"/>
                  <a:pt x="5662410" y="2826766"/>
                  <a:pt x="5672002" y="2826766"/>
                </a:cubicBezTo>
                <a:cubicBezTo>
                  <a:pt x="5682711" y="2826766"/>
                  <a:pt x="5706359" y="2826990"/>
                  <a:pt x="5742946" y="2827436"/>
                </a:cubicBezTo>
                <a:cubicBezTo>
                  <a:pt x="5742946" y="2799583"/>
                  <a:pt x="5743621" y="2763095"/>
                  <a:pt x="5744969" y="2717973"/>
                </a:cubicBezTo>
                <a:cubicBezTo>
                  <a:pt x="5746316" y="2672850"/>
                  <a:pt x="5748227" y="2626335"/>
                  <a:pt x="5750700" y="2578429"/>
                </a:cubicBezTo>
                <a:cubicBezTo>
                  <a:pt x="5752497" y="2545005"/>
                  <a:pt x="5755080" y="2508573"/>
                  <a:pt x="5758449" y="2469133"/>
                </a:cubicBezTo>
                <a:lnTo>
                  <a:pt x="5781869" y="2469133"/>
                </a:lnTo>
                <a:cubicBezTo>
                  <a:pt x="5812872" y="2469133"/>
                  <a:pt x="5852239" y="2470360"/>
                  <a:pt x="5899971" y="2472816"/>
                </a:cubicBezTo>
                <a:cubicBezTo>
                  <a:pt x="5899971" y="2466956"/>
                  <a:pt x="5900138" y="2458276"/>
                  <a:pt x="5900473" y="2446778"/>
                </a:cubicBezTo>
                <a:cubicBezTo>
                  <a:pt x="5900808" y="2435279"/>
                  <a:pt x="5901420" y="2420736"/>
                  <a:pt x="5902310" y="2403149"/>
                </a:cubicBezTo>
                <a:lnTo>
                  <a:pt x="5904319" y="2370348"/>
                </a:lnTo>
                <a:lnTo>
                  <a:pt x="5860802" y="2370688"/>
                </a:lnTo>
                <a:lnTo>
                  <a:pt x="5780456" y="2370688"/>
                </a:lnTo>
                <a:lnTo>
                  <a:pt x="5697771" y="2371023"/>
                </a:lnTo>
                <a:cubicBezTo>
                  <a:pt x="5613410" y="2371023"/>
                  <a:pt x="5539540" y="2370798"/>
                  <a:pt x="5476160" y="2370348"/>
                </a:cubicBezTo>
                <a:close/>
                <a:moveTo>
                  <a:pt x="4955038" y="2370348"/>
                </a:moveTo>
                <a:lnTo>
                  <a:pt x="4955038" y="2422587"/>
                </a:lnTo>
                <a:lnTo>
                  <a:pt x="4951354" y="2518692"/>
                </a:lnTo>
                <a:lnTo>
                  <a:pt x="4938295" y="2757115"/>
                </a:lnTo>
                <a:lnTo>
                  <a:pt x="4931598" y="2827436"/>
                </a:lnTo>
                <a:cubicBezTo>
                  <a:pt x="4965269" y="2826990"/>
                  <a:pt x="4988235" y="2826766"/>
                  <a:pt x="5000496" y="2826766"/>
                </a:cubicBezTo>
                <a:cubicBezTo>
                  <a:pt x="5014989" y="2826766"/>
                  <a:pt x="5036061" y="2826990"/>
                  <a:pt x="5063712" y="2827436"/>
                </a:cubicBezTo>
                <a:lnTo>
                  <a:pt x="5067144" y="2693773"/>
                </a:lnTo>
                <a:lnTo>
                  <a:pt x="5074349" y="2534985"/>
                </a:lnTo>
                <a:cubicBezTo>
                  <a:pt x="5085274" y="2556647"/>
                  <a:pt x="5095864" y="2576522"/>
                  <a:pt x="5106119" y="2594612"/>
                </a:cubicBezTo>
                <a:cubicBezTo>
                  <a:pt x="5121725" y="2623201"/>
                  <a:pt x="5138780" y="2653128"/>
                  <a:pt x="5157285" y="2684392"/>
                </a:cubicBezTo>
                <a:lnTo>
                  <a:pt x="5213469" y="2779865"/>
                </a:lnTo>
                <a:cubicBezTo>
                  <a:pt x="5219043" y="2789694"/>
                  <a:pt x="5227627" y="2805552"/>
                  <a:pt x="5239222" y="2827436"/>
                </a:cubicBezTo>
                <a:cubicBezTo>
                  <a:pt x="5276304" y="2826990"/>
                  <a:pt x="5305345" y="2826766"/>
                  <a:pt x="5326344" y="2826766"/>
                </a:cubicBezTo>
                <a:cubicBezTo>
                  <a:pt x="5351588" y="2826766"/>
                  <a:pt x="5378731" y="2826990"/>
                  <a:pt x="5407773" y="2827436"/>
                </a:cubicBezTo>
                <a:lnTo>
                  <a:pt x="5409782" y="2747404"/>
                </a:lnTo>
                <a:lnTo>
                  <a:pt x="5424851" y="2470137"/>
                </a:lnTo>
                <a:lnTo>
                  <a:pt x="5432888" y="2370348"/>
                </a:lnTo>
                <a:cubicBezTo>
                  <a:pt x="5396761" y="2370794"/>
                  <a:pt x="5374906" y="2371018"/>
                  <a:pt x="5367323" y="2371018"/>
                </a:cubicBezTo>
                <a:cubicBezTo>
                  <a:pt x="5350820" y="2371018"/>
                  <a:pt x="5328854" y="2370794"/>
                  <a:pt x="5301423" y="2370348"/>
                </a:cubicBezTo>
                <a:cubicBezTo>
                  <a:pt x="5301423" y="2396255"/>
                  <a:pt x="5300106" y="2443042"/>
                  <a:pt x="5297472" y="2510710"/>
                </a:cubicBezTo>
                <a:cubicBezTo>
                  <a:pt x="5294839" y="2578379"/>
                  <a:pt x="5292263" y="2630973"/>
                  <a:pt x="5289744" y="2668491"/>
                </a:cubicBezTo>
                <a:lnTo>
                  <a:pt x="5270040" y="2630301"/>
                </a:lnTo>
                <a:lnTo>
                  <a:pt x="5127095" y="2370348"/>
                </a:lnTo>
                <a:cubicBezTo>
                  <a:pt x="5092660" y="2370794"/>
                  <a:pt x="5065941" y="2371018"/>
                  <a:pt x="5046937" y="2371018"/>
                </a:cubicBezTo>
                <a:cubicBezTo>
                  <a:pt x="5020329" y="2371018"/>
                  <a:pt x="4989696" y="2370794"/>
                  <a:pt x="4955038" y="2370348"/>
                </a:cubicBezTo>
                <a:close/>
                <a:moveTo>
                  <a:pt x="4506756" y="2370348"/>
                </a:moveTo>
                <a:lnTo>
                  <a:pt x="4507091" y="2399816"/>
                </a:lnTo>
                <a:cubicBezTo>
                  <a:pt x="4507091" y="2420801"/>
                  <a:pt x="4505804" y="2463496"/>
                  <a:pt x="4503230" y="2527901"/>
                </a:cubicBezTo>
                <a:cubicBezTo>
                  <a:pt x="4500655" y="2592306"/>
                  <a:pt x="4498081" y="2643931"/>
                  <a:pt x="4495507" y="2682775"/>
                </a:cubicBezTo>
                <a:cubicBezTo>
                  <a:pt x="4492932" y="2721619"/>
                  <a:pt x="4488848" y="2769840"/>
                  <a:pt x="4483253" y="2827436"/>
                </a:cubicBezTo>
                <a:lnTo>
                  <a:pt x="4530803" y="2827101"/>
                </a:lnTo>
                <a:lnTo>
                  <a:pt x="4678143" y="2826766"/>
                </a:lnTo>
                <a:cubicBezTo>
                  <a:pt x="4743107" y="2826766"/>
                  <a:pt x="4802824" y="2826990"/>
                  <a:pt x="4857295" y="2827436"/>
                </a:cubicBezTo>
                <a:cubicBezTo>
                  <a:pt x="4859081" y="2792164"/>
                  <a:pt x="4861313" y="2758008"/>
                  <a:pt x="4863992" y="2724968"/>
                </a:cubicBezTo>
                <a:cubicBezTo>
                  <a:pt x="4839900" y="2726531"/>
                  <a:pt x="4822722" y="2727424"/>
                  <a:pt x="4812460" y="2727647"/>
                </a:cubicBezTo>
                <a:lnTo>
                  <a:pt x="4743185" y="2729321"/>
                </a:lnTo>
                <a:cubicBezTo>
                  <a:pt x="4707491" y="2729991"/>
                  <a:pt x="4683955" y="2730326"/>
                  <a:pt x="4672576" y="2730326"/>
                </a:cubicBezTo>
                <a:lnTo>
                  <a:pt x="4634093" y="2730326"/>
                </a:lnTo>
                <a:lnTo>
                  <a:pt x="4638075" y="2648954"/>
                </a:lnTo>
                <a:cubicBezTo>
                  <a:pt x="4676228" y="2647391"/>
                  <a:pt x="4710700" y="2646610"/>
                  <a:pt x="4741490" y="2646610"/>
                </a:cubicBezTo>
                <a:cubicBezTo>
                  <a:pt x="4762238" y="2646610"/>
                  <a:pt x="4791912" y="2646833"/>
                  <a:pt x="4830511" y="2647280"/>
                </a:cubicBezTo>
                <a:cubicBezTo>
                  <a:pt x="4832517" y="2607766"/>
                  <a:pt x="4834636" y="2573722"/>
                  <a:pt x="4836868" y="2545146"/>
                </a:cubicBezTo>
                <a:cubicBezTo>
                  <a:pt x="4782830" y="2546709"/>
                  <a:pt x="4749558" y="2547491"/>
                  <a:pt x="4737053" y="2547491"/>
                </a:cubicBezTo>
                <a:cubicBezTo>
                  <a:pt x="4701997" y="2547491"/>
                  <a:pt x="4671294" y="2547156"/>
                  <a:pt x="4644945" y="2546486"/>
                </a:cubicBezTo>
                <a:lnTo>
                  <a:pt x="4649010" y="2469467"/>
                </a:lnTo>
                <a:cubicBezTo>
                  <a:pt x="4672897" y="2468574"/>
                  <a:pt x="4690477" y="2468072"/>
                  <a:pt x="4701751" y="2467960"/>
                </a:cubicBezTo>
                <a:cubicBezTo>
                  <a:pt x="4713025" y="2467849"/>
                  <a:pt x="4734735" y="2467793"/>
                  <a:pt x="4766882" y="2467793"/>
                </a:cubicBezTo>
                <a:cubicBezTo>
                  <a:pt x="4796127" y="2467793"/>
                  <a:pt x="4832292" y="2468686"/>
                  <a:pt x="4875378" y="2470472"/>
                </a:cubicBezTo>
                <a:cubicBezTo>
                  <a:pt x="4875378" y="2462463"/>
                  <a:pt x="4875601" y="2454564"/>
                  <a:pt x="4876047" y="2446775"/>
                </a:cubicBezTo>
                <a:lnTo>
                  <a:pt x="4878057" y="2410395"/>
                </a:lnTo>
                <a:cubicBezTo>
                  <a:pt x="4878950" y="2393708"/>
                  <a:pt x="4879508" y="2384030"/>
                  <a:pt x="4879731" y="2381362"/>
                </a:cubicBezTo>
                <a:lnTo>
                  <a:pt x="4880401" y="2370348"/>
                </a:lnTo>
                <a:cubicBezTo>
                  <a:pt x="4827726" y="2370794"/>
                  <a:pt x="4766903" y="2371018"/>
                  <a:pt x="4697932" y="2371018"/>
                </a:cubicBezTo>
                <a:cubicBezTo>
                  <a:pt x="4623156" y="2371018"/>
                  <a:pt x="4559431" y="2370794"/>
                  <a:pt x="4506756" y="2370348"/>
                </a:cubicBezTo>
                <a:close/>
                <a:moveTo>
                  <a:pt x="3886415" y="2370348"/>
                </a:moveTo>
                <a:lnTo>
                  <a:pt x="3876123" y="2525055"/>
                </a:lnTo>
                <a:lnTo>
                  <a:pt x="3855534" y="2759794"/>
                </a:lnTo>
                <a:lnTo>
                  <a:pt x="3847236" y="2827436"/>
                </a:lnTo>
                <a:cubicBezTo>
                  <a:pt x="3875811" y="2826990"/>
                  <a:pt x="3895903" y="2826766"/>
                  <a:pt x="3907511" y="2826766"/>
                </a:cubicBezTo>
                <a:cubicBezTo>
                  <a:pt x="3915994" y="2826766"/>
                  <a:pt x="3935640" y="2826990"/>
                  <a:pt x="3966447" y="2827436"/>
                </a:cubicBezTo>
                <a:lnTo>
                  <a:pt x="3967462" y="2784574"/>
                </a:lnTo>
                <a:lnTo>
                  <a:pt x="3978602" y="2594371"/>
                </a:lnTo>
                <a:lnTo>
                  <a:pt x="3987041" y="2501614"/>
                </a:lnTo>
                <a:cubicBezTo>
                  <a:pt x="3989504" y="2515679"/>
                  <a:pt x="3991294" y="2525501"/>
                  <a:pt x="3992412" y="2531082"/>
                </a:cubicBezTo>
                <a:cubicBezTo>
                  <a:pt x="3993530" y="2536663"/>
                  <a:pt x="3994537" y="2541351"/>
                  <a:pt x="3995434" y="2545146"/>
                </a:cubicBezTo>
                <a:lnTo>
                  <a:pt x="4019596" y="2643261"/>
                </a:lnTo>
                <a:lnTo>
                  <a:pt x="4060878" y="2827436"/>
                </a:lnTo>
                <a:cubicBezTo>
                  <a:pt x="4089453" y="2826990"/>
                  <a:pt x="4110661" y="2826766"/>
                  <a:pt x="4124503" y="2826766"/>
                </a:cubicBezTo>
                <a:cubicBezTo>
                  <a:pt x="4135441" y="2826766"/>
                  <a:pt x="4155422" y="2826990"/>
                  <a:pt x="4184443" y="2827436"/>
                </a:cubicBezTo>
                <a:lnTo>
                  <a:pt x="4247497" y="2637234"/>
                </a:lnTo>
                <a:lnTo>
                  <a:pt x="4291432" y="2500945"/>
                </a:lnTo>
                <a:cubicBezTo>
                  <a:pt x="4291878" y="2517241"/>
                  <a:pt x="4292102" y="2529966"/>
                  <a:pt x="4292102" y="2539119"/>
                </a:cubicBezTo>
                <a:cubicBezTo>
                  <a:pt x="4292102" y="2560104"/>
                  <a:pt x="4290742" y="2608380"/>
                  <a:pt x="4288023" y="2683947"/>
                </a:cubicBezTo>
                <a:cubicBezTo>
                  <a:pt x="4285304" y="2759515"/>
                  <a:pt x="4283036" y="2807344"/>
                  <a:pt x="4281219" y="2827436"/>
                </a:cubicBezTo>
                <a:cubicBezTo>
                  <a:pt x="4306222" y="2826990"/>
                  <a:pt x="4327318" y="2826766"/>
                  <a:pt x="4344508" y="2826766"/>
                </a:cubicBezTo>
                <a:cubicBezTo>
                  <a:pt x="4356340" y="2826766"/>
                  <a:pt x="4376990" y="2826990"/>
                  <a:pt x="4406458" y="2827436"/>
                </a:cubicBezTo>
                <a:cubicBezTo>
                  <a:pt x="4406011" y="2805782"/>
                  <a:pt x="4405788" y="2790824"/>
                  <a:pt x="4405788" y="2782565"/>
                </a:cubicBezTo>
                <a:cubicBezTo>
                  <a:pt x="4405788" y="2742827"/>
                  <a:pt x="4407239" y="2670051"/>
                  <a:pt x="4410141" y="2564234"/>
                </a:cubicBezTo>
                <a:cubicBezTo>
                  <a:pt x="4411480" y="2510209"/>
                  <a:pt x="4414271" y="2445581"/>
                  <a:pt x="4418513" y="2370348"/>
                </a:cubicBezTo>
                <a:cubicBezTo>
                  <a:pt x="4379668" y="2370794"/>
                  <a:pt x="4349307" y="2371018"/>
                  <a:pt x="4327430" y="2371018"/>
                </a:cubicBezTo>
                <a:cubicBezTo>
                  <a:pt x="4295283" y="2371018"/>
                  <a:pt x="4262466" y="2370794"/>
                  <a:pt x="4228980" y="2370348"/>
                </a:cubicBezTo>
                <a:cubicBezTo>
                  <a:pt x="4223388" y="2390886"/>
                  <a:pt x="4218971" y="2406122"/>
                  <a:pt x="4215729" y="2416057"/>
                </a:cubicBezTo>
                <a:cubicBezTo>
                  <a:pt x="4212487" y="2425991"/>
                  <a:pt x="4204827" y="2447032"/>
                  <a:pt x="4192749" y="2479178"/>
                </a:cubicBezTo>
                <a:cubicBezTo>
                  <a:pt x="4180671" y="2511325"/>
                  <a:pt x="4170607" y="2540012"/>
                  <a:pt x="4162557" y="2565238"/>
                </a:cubicBezTo>
                <a:cubicBezTo>
                  <a:pt x="4154506" y="2590465"/>
                  <a:pt x="4145561" y="2620602"/>
                  <a:pt x="4135720" y="2655651"/>
                </a:cubicBezTo>
                <a:cubicBezTo>
                  <a:pt x="4126145" y="2604529"/>
                  <a:pt x="4118965" y="2568419"/>
                  <a:pt x="4114179" y="2547323"/>
                </a:cubicBezTo>
                <a:cubicBezTo>
                  <a:pt x="4109394" y="2526227"/>
                  <a:pt x="4103049" y="2501224"/>
                  <a:pt x="4095144" y="2472314"/>
                </a:cubicBezTo>
                <a:cubicBezTo>
                  <a:pt x="4087240" y="2443404"/>
                  <a:pt x="4082286" y="2423982"/>
                  <a:pt x="4080282" y="2414047"/>
                </a:cubicBezTo>
                <a:cubicBezTo>
                  <a:pt x="4078278" y="2404113"/>
                  <a:pt x="4075829" y="2389547"/>
                  <a:pt x="4072934" y="2370348"/>
                </a:cubicBezTo>
                <a:cubicBezTo>
                  <a:pt x="4032830" y="2370794"/>
                  <a:pt x="4003033" y="2371018"/>
                  <a:pt x="3983541" y="2371018"/>
                </a:cubicBezTo>
                <a:cubicBezTo>
                  <a:pt x="3960013" y="2371018"/>
                  <a:pt x="3927638" y="2370794"/>
                  <a:pt x="3886415" y="2370348"/>
                </a:cubicBezTo>
                <a:close/>
                <a:moveTo>
                  <a:pt x="3430431" y="2370348"/>
                </a:moveTo>
                <a:lnTo>
                  <a:pt x="3430766" y="2399816"/>
                </a:lnTo>
                <a:cubicBezTo>
                  <a:pt x="3430766" y="2420801"/>
                  <a:pt x="3429479" y="2463496"/>
                  <a:pt x="3426904" y="2527901"/>
                </a:cubicBezTo>
                <a:cubicBezTo>
                  <a:pt x="3424330" y="2592306"/>
                  <a:pt x="3421756" y="2643931"/>
                  <a:pt x="3419182" y="2682775"/>
                </a:cubicBezTo>
                <a:cubicBezTo>
                  <a:pt x="3416607" y="2721619"/>
                  <a:pt x="3412522" y="2769840"/>
                  <a:pt x="3406928" y="2827436"/>
                </a:cubicBezTo>
                <a:lnTo>
                  <a:pt x="3454478" y="2827101"/>
                </a:lnTo>
                <a:lnTo>
                  <a:pt x="3601818" y="2826766"/>
                </a:lnTo>
                <a:cubicBezTo>
                  <a:pt x="3666782" y="2826766"/>
                  <a:pt x="3726499" y="2826990"/>
                  <a:pt x="3780970" y="2827436"/>
                </a:cubicBezTo>
                <a:cubicBezTo>
                  <a:pt x="3782756" y="2792164"/>
                  <a:pt x="3784988" y="2758008"/>
                  <a:pt x="3787667" y="2724968"/>
                </a:cubicBezTo>
                <a:cubicBezTo>
                  <a:pt x="3763575" y="2726531"/>
                  <a:pt x="3746397" y="2727424"/>
                  <a:pt x="3736135" y="2727647"/>
                </a:cubicBezTo>
                <a:lnTo>
                  <a:pt x="3666860" y="2729321"/>
                </a:lnTo>
                <a:cubicBezTo>
                  <a:pt x="3631166" y="2729991"/>
                  <a:pt x="3607629" y="2730326"/>
                  <a:pt x="3596251" y="2730326"/>
                </a:cubicBezTo>
                <a:lnTo>
                  <a:pt x="3557768" y="2730326"/>
                </a:lnTo>
                <a:lnTo>
                  <a:pt x="3561750" y="2648954"/>
                </a:lnTo>
                <a:cubicBezTo>
                  <a:pt x="3599903" y="2647391"/>
                  <a:pt x="3634375" y="2646610"/>
                  <a:pt x="3665165" y="2646610"/>
                </a:cubicBezTo>
                <a:cubicBezTo>
                  <a:pt x="3685912" y="2646610"/>
                  <a:pt x="3715586" y="2646833"/>
                  <a:pt x="3754186" y="2647280"/>
                </a:cubicBezTo>
                <a:cubicBezTo>
                  <a:pt x="3756192" y="2607766"/>
                  <a:pt x="3758311" y="2573722"/>
                  <a:pt x="3760543" y="2545146"/>
                </a:cubicBezTo>
                <a:cubicBezTo>
                  <a:pt x="3706505" y="2546709"/>
                  <a:pt x="3673233" y="2547491"/>
                  <a:pt x="3660728" y="2547491"/>
                </a:cubicBezTo>
                <a:cubicBezTo>
                  <a:pt x="3625672" y="2547491"/>
                  <a:pt x="3594969" y="2547156"/>
                  <a:pt x="3568620" y="2546486"/>
                </a:cubicBezTo>
                <a:lnTo>
                  <a:pt x="3572685" y="2469467"/>
                </a:lnTo>
                <a:cubicBezTo>
                  <a:pt x="3596572" y="2468574"/>
                  <a:pt x="3614152" y="2468072"/>
                  <a:pt x="3625426" y="2467960"/>
                </a:cubicBezTo>
                <a:cubicBezTo>
                  <a:pt x="3636700" y="2467849"/>
                  <a:pt x="3658410" y="2467793"/>
                  <a:pt x="3690557" y="2467793"/>
                </a:cubicBezTo>
                <a:cubicBezTo>
                  <a:pt x="3719802" y="2467793"/>
                  <a:pt x="3755967" y="2468686"/>
                  <a:pt x="3799053" y="2470472"/>
                </a:cubicBezTo>
                <a:cubicBezTo>
                  <a:pt x="3799053" y="2462463"/>
                  <a:pt x="3799276" y="2454564"/>
                  <a:pt x="3799722" y="2446775"/>
                </a:cubicBezTo>
                <a:lnTo>
                  <a:pt x="3801732" y="2410395"/>
                </a:lnTo>
                <a:cubicBezTo>
                  <a:pt x="3802624" y="2393708"/>
                  <a:pt x="3803182" y="2384030"/>
                  <a:pt x="3803406" y="2381362"/>
                </a:cubicBezTo>
                <a:lnTo>
                  <a:pt x="3804076" y="2370348"/>
                </a:lnTo>
                <a:cubicBezTo>
                  <a:pt x="3751401" y="2370794"/>
                  <a:pt x="3690578" y="2371018"/>
                  <a:pt x="3621606" y="2371018"/>
                </a:cubicBezTo>
                <a:cubicBezTo>
                  <a:pt x="3546831" y="2371018"/>
                  <a:pt x="3483105" y="2370794"/>
                  <a:pt x="3430431" y="2370348"/>
                </a:cubicBezTo>
                <a:close/>
                <a:moveTo>
                  <a:pt x="2493844" y="2370348"/>
                </a:moveTo>
                <a:cubicBezTo>
                  <a:pt x="2484241" y="2390440"/>
                  <a:pt x="2476759" y="2405843"/>
                  <a:pt x="2471398" y="2416559"/>
                </a:cubicBezTo>
                <a:lnTo>
                  <a:pt x="2452970" y="2453059"/>
                </a:lnTo>
                <a:lnTo>
                  <a:pt x="2279756" y="2779216"/>
                </a:lnTo>
                <a:lnTo>
                  <a:pt x="2251947" y="2827436"/>
                </a:lnTo>
                <a:cubicBezTo>
                  <a:pt x="2289713" y="2826990"/>
                  <a:pt x="2317090" y="2826766"/>
                  <a:pt x="2334077" y="2826766"/>
                </a:cubicBezTo>
                <a:cubicBezTo>
                  <a:pt x="2343461" y="2826766"/>
                  <a:pt x="2368936" y="2826990"/>
                  <a:pt x="2410505" y="2827436"/>
                </a:cubicBezTo>
                <a:cubicBezTo>
                  <a:pt x="2431249" y="2780109"/>
                  <a:pt x="2451323" y="2736800"/>
                  <a:pt x="2470728" y="2697509"/>
                </a:cubicBezTo>
                <a:lnTo>
                  <a:pt x="2639295" y="2697509"/>
                </a:lnTo>
                <a:cubicBezTo>
                  <a:pt x="2657793" y="2747292"/>
                  <a:pt x="2671944" y="2790601"/>
                  <a:pt x="2681749" y="2827436"/>
                </a:cubicBezTo>
                <a:cubicBezTo>
                  <a:pt x="2718176" y="2826990"/>
                  <a:pt x="2745776" y="2826766"/>
                  <a:pt x="2764549" y="2826766"/>
                </a:cubicBezTo>
                <a:cubicBezTo>
                  <a:pt x="2772816" y="2826766"/>
                  <a:pt x="2796281" y="2826990"/>
                  <a:pt x="2834944" y="2827436"/>
                </a:cubicBezTo>
                <a:lnTo>
                  <a:pt x="2815532" y="2778546"/>
                </a:lnTo>
                <a:lnTo>
                  <a:pt x="2716141" y="2509986"/>
                </a:lnTo>
                <a:lnTo>
                  <a:pt x="2667282" y="2370348"/>
                </a:lnTo>
                <a:cubicBezTo>
                  <a:pt x="2640497" y="2370794"/>
                  <a:pt x="2611367" y="2371018"/>
                  <a:pt x="2579894" y="2371018"/>
                </a:cubicBezTo>
                <a:cubicBezTo>
                  <a:pt x="2561814" y="2371018"/>
                  <a:pt x="2533131" y="2370794"/>
                  <a:pt x="2493844" y="2370348"/>
                </a:cubicBezTo>
                <a:close/>
                <a:moveTo>
                  <a:pt x="1773688" y="2370348"/>
                </a:moveTo>
                <a:lnTo>
                  <a:pt x="1773688" y="2422587"/>
                </a:lnTo>
                <a:lnTo>
                  <a:pt x="1770005" y="2518692"/>
                </a:lnTo>
                <a:lnTo>
                  <a:pt x="1756945" y="2757115"/>
                </a:lnTo>
                <a:lnTo>
                  <a:pt x="1750248" y="2827436"/>
                </a:lnTo>
                <a:cubicBezTo>
                  <a:pt x="1783919" y="2826990"/>
                  <a:pt x="1806885" y="2826766"/>
                  <a:pt x="1819146" y="2826766"/>
                </a:cubicBezTo>
                <a:cubicBezTo>
                  <a:pt x="1833639" y="2826766"/>
                  <a:pt x="1854711" y="2826990"/>
                  <a:pt x="1882362" y="2827436"/>
                </a:cubicBezTo>
                <a:lnTo>
                  <a:pt x="1885794" y="2693773"/>
                </a:lnTo>
                <a:lnTo>
                  <a:pt x="1892999" y="2534985"/>
                </a:lnTo>
                <a:cubicBezTo>
                  <a:pt x="1903924" y="2556647"/>
                  <a:pt x="1914514" y="2576522"/>
                  <a:pt x="1924769" y="2594612"/>
                </a:cubicBezTo>
                <a:cubicBezTo>
                  <a:pt x="1940375" y="2623201"/>
                  <a:pt x="1957431" y="2653128"/>
                  <a:pt x="1975935" y="2684392"/>
                </a:cubicBezTo>
                <a:lnTo>
                  <a:pt x="2032119" y="2779865"/>
                </a:lnTo>
                <a:cubicBezTo>
                  <a:pt x="2037693" y="2789694"/>
                  <a:pt x="2046277" y="2805552"/>
                  <a:pt x="2057872" y="2827436"/>
                </a:cubicBezTo>
                <a:cubicBezTo>
                  <a:pt x="2094955" y="2826990"/>
                  <a:pt x="2123995" y="2826766"/>
                  <a:pt x="2144994" y="2826766"/>
                </a:cubicBezTo>
                <a:cubicBezTo>
                  <a:pt x="2170238" y="2826766"/>
                  <a:pt x="2197381" y="2826990"/>
                  <a:pt x="2226423" y="2827436"/>
                </a:cubicBezTo>
                <a:lnTo>
                  <a:pt x="2228432" y="2747404"/>
                </a:lnTo>
                <a:lnTo>
                  <a:pt x="2243501" y="2470137"/>
                </a:lnTo>
                <a:lnTo>
                  <a:pt x="2251538" y="2370348"/>
                </a:lnTo>
                <a:cubicBezTo>
                  <a:pt x="2215411" y="2370794"/>
                  <a:pt x="2193556" y="2371018"/>
                  <a:pt x="2185972" y="2371018"/>
                </a:cubicBezTo>
                <a:cubicBezTo>
                  <a:pt x="2169470" y="2371018"/>
                  <a:pt x="2147504" y="2370794"/>
                  <a:pt x="2120073" y="2370348"/>
                </a:cubicBezTo>
                <a:cubicBezTo>
                  <a:pt x="2120073" y="2396255"/>
                  <a:pt x="2118756" y="2443042"/>
                  <a:pt x="2116122" y="2510710"/>
                </a:cubicBezTo>
                <a:cubicBezTo>
                  <a:pt x="2113489" y="2578379"/>
                  <a:pt x="2110913" y="2630973"/>
                  <a:pt x="2108395" y="2668491"/>
                </a:cubicBezTo>
                <a:lnTo>
                  <a:pt x="2088690" y="2630301"/>
                </a:lnTo>
                <a:lnTo>
                  <a:pt x="1945745" y="2370348"/>
                </a:lnTo>
                <a:cubicBezTo>
                  <a:pt x="1911310" y="2370794"/>
                  <a:pt x="1884591" y="2371018"/>
                  <a:pt x="1865587" y="2371018"/>
                </a:cubicBezTo>
                <a:cubicBezTo>
                  <a:pt x="1838980" y="2371018"/>
                  <a:pt x="1808347" y="2370794"/>
                  <a:pt x="1773688" y="2370348"/>
                </a:cubicBezTo>
                <a:close/>
                <a:moveTo>
                  <a:pt x="1369894" y="2370348"/>
                </a:moveTo>
                <a:cubicBezTo>
                  <a:pt x="1360291" y="2390440"/>
                  <a:pt x="1352809" y="2405843"/>
                  <a:pt x="1347448" y="2416559"/>
                </a:cubicBezTo>
                <a:lnTo>
                  <a:pt x="1329020" y="2453059"/>
                </a:lnTo>
                <a:lnTo>
                  <a:pt x="1155807" y="2779216"/>
                </a:lnTo>
                <a:lnTo>
                  <a:pt x="1127997" y="2827436"/>
                </a:lnTo>
                <a:cubicBezTo>
                  <a:pt x="1165764" y="2826990"/>
                  <a:pt x="1193141" y="2826766"/>
                  <a:pt x="1210128" y="2826766"/>
                </a:cubicBezTo>
                <a:cubicBezTo>
                  <a:pt x="1219511" y="2826766"/>
                  <a:pt x="1244987" y="2826990"/>
                  <a:pt x="1286555" y="2827436"/>
                </a:cubicBezTo>
                <a:cubicBezTo>
                  <a:pt x="1307299" y="2780109"/>
                  <a:pt x="1327374" y="2736800"/>
                  <a:pt x="1346778" y="2697509"/>
                </a:cubicBezTo>
                <a:lnTo>
                  <a:pt x="1515345" y="2697509"/>
                </a:lnTo>
                <a:cubicBezTo>
                  <a:pt x="1533843" y="2747292"/>
                  <a:pt x="1547994" y="2790601"/>
                  <a:pt x="1557800" y="2827436"/>
                </a:cubicBezTo>
                <a:cubicBezTo>
                  <a:pt x="1594227" y="2826990"/>
                  <a:pt x="1621827" y="2826766"/>
                  <a:pt x="1640600" y="2826766"/>
                </a:cubicBezTo>
                <a:cubicBezTo>
                  <a:pt x="1648867" y="2826766"/>
                  <a:pt x="1672332" y="2826990"/>
                  <a:pt x="1710995" y="2827436"/>
                </a:cubicBezTo>
                <a:lnTo>
                  <a:pt x="1691583" y="2778546"/>
                </a:lnTo>
                <a:lnTo>
                  <a:pt x="1592191" y="2509986"/>
                </a:lnTo>
                <a:lnTo>
                  <a:pt x="1543332" y="2370348"/>
                </a:lnTo>
                <a:cubicBezTo>
                  <a:pt x="1516547" y="2370794"/>
                  <a:pt x="1487418" y="2371018"/>
                  <a:pt x="1455944" y="2371018"/>
                </a:cubicBezTo>
                <a:cubicBezTo>
                  <a:pt x="1437864" y="2371018"/>
                  <a:pt x="1409181" y="2370794"/>
                  <a:pt x="1369894" y="2370348"/>
                </a:cubicBezTo>
                <a:close/>
                <a:moveTo>
                  <a:pt x="590765" y="2370348"/>
                </a:moveTo>
                <a:lnTo>
                  <a:pt x="580473" y="2525055"/>
                </a:lnTo>
                <a:lnTo>
                  <a:pt x="559884" y="2759794"/>
                </a:lnTo>
                <a:lnTo>
                  <a:pt x="551586" y="2827436"/>
                </a:lnTo>
                <a:cubicBezTo>
                  <a:pt x="580161" y="2826990"/>
                  <a:pt x="600253" y="2826766"/>
                  <a:pt x="611861" y="2826766"/>
                </a:cubicBezTo>
                <a:cubicBezTo>
                  <a:pt x="620345" y="2826766"/>
                  <a:pt x="639990" y="2826990"/>
                  <a:pt x="670797" y="2827436"/>
                </a:cubicBezTo>
                <a:lnTo>
                  <a:pt x="671812" y="2784574"/>
                </a:lnTo>
                <a:lnTo>
                  <a:pt x="682952" y="2594371"/>
                </a:lnTo>
                <a:lnTo>
                  <a:pt x="691391" y="2501614"/>
                </a:lnTo>
                <a:cubicBezTo>
                  <a:pt x="693854" y="2515679"/>
                  <a:pt x="695644" y="2525501"/>
                  <a:pt x="696762" y="2531082"/>
                </a:cubicBezTo>
                <a:cubicBezTo>
                  <a:pt x="697880" y="2536663"/>
                  <a:pt x="698888" y="2541351"/>
                  <a:pt x="699784" y="2545146"/>
                </a:cubicBezTo>
                <a:lnTo>
                  <a:pt x="723946" y="2643261"/>
                </a:lnTo>
                <a:lnTo>
                  <a:pt x="765229" y="2827436"/>
                </a:lnTo>
                <a:cubicBezTo>
                  <a:pt x="793804" y="2826990"/>
                  <a:pt x="815012" y="2826766"/>
                  <a:pt x="828853" y="2826766"/>
                </a:cubicBezTo>
                <a:cubicBezTo>
                  <a:pt x="839792" y="2826766"/>
                  <a:pt x="859772" y="2826990"/>
                  <a:pt x="888793" y="2827436"/>
                </a:cubicBezTo>
                <a:lnTo>
                  <a:pt x="951847" y="2637234"/>
                </a:lnTo>
                <a:lnTo>
                  <a:pt x="995782" y="2500945"/>
                </a:lnTo>
                <a:cubicBezTo>
                  <a:pt x="996228" y="2517241"/>
                  <a:pt x="996452" y="2529966"/>
                  <a:pt x="996452" y="2539119"/>
                </a:cubicBezTo>
                <a:cubicBezTo>
                  <a:pt x="996452" y="2560104"/>
                  <a:pt x="995092" y="2608380"/>
                  <a:pt x="992373" y="2683947"/>
                </a:cubicBezTo>
                <a:cubicBezTo>
                  <a:pt x="989654" y="2759515"/>
                  <a:pt x="987386" y="2807344"/>
                  <a:pt x="985569" y="2827436"/>
                </a:cubicBezTo>
                <a:cubicBezTo>
                  <a:pt x="1010572" y="2826990"/>
                  <a:pt x="1031668" y="2826766"/>
                  <a:pt x="1048858" y="2826766"/>
                </a:cubicBezTo>
                <a:cubicBezTo>
                  <a:pt x="1060690" y="2826766"/>
                  <a:pt x="1081340" y="2826990"/>
                  <a:pt x="1110808" y="2827436"/>
                </a:cubicBezTo>
                <a:cubicBezTo>
                  <a:pt x="1110361" y="2805782"/>
                  <a:pt x="1110138" y="2790824"/>
                  <a:pt x="1110138" y="2782565"/>
                </a:cubicBezTo>
                <a:cubicBezTo>
                  <a:pt x="1110138" y="2742827"/>
                  <a:pt x="1111589" y="2670051"/>
                  <a:pt x="1114491" y="2564234"/>
                </a:cubicBezTo>
                <a:cubicBezTo>
                  <a:pt x="1115831" y="2510209"/>
                  <a:pt x="1118621" y="2445581"/>
                  <a:pt x="1122863" y="2370348"/>
                </a:cubicBezTo>
                <a:cubicBezTo>
                  <a:pt x="1084019" y="2370794"/>
                  <a:pt x="1053658" y="2371018"/>
                  <a:pt x="1031780" y="2371018"/>
                </a:cubicBezTo>
                <a:cubicBezTo>
                  <a:pt x="999633" y="2371018"/>
                  <a:pt x="966816" y="2370794"/>
                  <a:pt x="933330" y="2370348"/>
                </a:cubicBezTo>
                <a:cubicBezTo>
                  <a:pt x="927739" y="2390886"/>
                  <a:pt x="923322" y="2406122"/>
                  <a:pt x="920080" y="2416057"/>
                </a:cubicBezTo>
                <a:cubicBezTo>
                  <a:pt x="916837" y="2425991"/>
                  <a:pt x="909177" y="2447032"/>
                  <a:pt x="897100" y="2479178"/>
                </a:cubicBezTo>
                <a:cubicBezTo>
                  <a:pt x="885022" y="2511325"/>
                  <a:pt x="874958" y="2540012"/>
                  <a:pt x="866907" y="2565238"/>
                </a:cubicBezTo>
                <a:cubicBezTo>
                  <a:pt x="858856" y="2590465"/>
                  <a:pt x="849911" y="2620602"/>
                  <a:pt x="840071" y="2655651"/>
                </a:cubicBezTo>
                <a:cubicBezTo>
                  <a:pt x="830496" y="2604529"/>
                  <a:pt x="823315" y="2568419"/>
                  <a:pt x="818530" y="2547323"/>
                </a:cubicBezTo>
                <a:cubicBezTo>
                  <a:pt x="813744" y="2526227"/>
                  <a:pt x="807399" y="2501224"/>
                  <a:pt x="799495" y="2472314"/>
                </a:cubicBezTo>
                <a:cubicBezTo>
                  <a:pt x="791590" y="2443404"/>
                  <a:pt x="786637" y="2423982"/>
                  <a:pt x="784633" y="2414047"/>
                </a:cubicBezTo>
                <a:cubicBezTo>
                  <a:pt x="782629" y="2404113"/>
                  <a:pt x="780179" y="2389547"/>
                  <a:pt x="777284" y="2370348"/>
                </a:cubicBezTo>
                <a:cubicBezTo>
                  <a:pt x="737181" y="2370794"/>
                  <a:pt x="707383" y="2371018"/>
                  <a:pt x="687891" y="2371018"/>
                </a:cubicBezTo>
                <a:cubicBezTo>
                  <a:pt x="664363" y="2371018"/>
                  <a:pt x="631988" y="2370794"/>
                  <a:pt x="590765" y="2370348"/>
                </a:cubicBezTo>
                <a:close/>
                <a:moveTo>
                  <a:pt x="3160171" y="2361642"/>
                </a:moveTo>
                <a:cubicBezTo>
                  <a:pt x="3093198" y="2361642"/>
                  <a:pt x="3038559" y="2372971"/>
                  <a:pt x="2996255" y="2395630"/>
                </a:cubicBezTo>
                <a:cubicBezTo>
                  <a:pt x="2953951" y="2418289"/>
                  <a:pt x="2921525" y="2449041"/>
                  <a:pt x="2898977" y="2487885"/>
                </a:cubicBezTo>
                <a:cubicBezTo>
                  <a:pt x="2876430" y="2526729"/>
                  <a:pt x="2865156" y="2568810"/>
                  <a:pt x="2865156" y="2614128"/>
                </a:cubicBezTo>
                <a:cubicBezTo>
                  <a:pt x="2865156" y="2641587"/>
                  <a:pt x="2869342" y="2668153"/>
                  <a:pt x="2877714" y="2693826"/>
                </a:cubicBezTo>
                <a:cubicBezTo>
                  <a:pt x="2886085" y="2719499"/>
                  <a:pt x="2897974" y="2741711"/>
                  <a:pt x="2913379" y="2760464"/>
                </a:cubicBezTo>
                <a:cubicBezTo>
                  <a:pt x="2928784" y="2779216"/>
                  <a:pt x="2948041" y="2794062"/>
                  <a:pt x="2971148" y="2805000"/>
                </a:cubicBezTo>
                <a:cubicBezTo>
                  <a:pt x="2994256" y="2815939"/>
                  <a:pt x="3020432" y="2823864"/>
                  <a:pt x="3049679" y="2828776"/>
                </a:cubicBezTo>
                <a:cubicBezTo>
                  <a:pt x="3078925" y="2833687"/>
                  <a:pt x="3108731" y="2836143"/>
                  <a:pt x="3139095" y="2836143"/>
                </a:cubicBezTo>
                <a:cubicBezTo>
                  <a:pt x="3157624" y="2836143"/>
                  <a:pt x="3178722" y="2835306"/>
                  <a:pt x="3202387" y="2833631"/>
                </a:cubicBezTo>
                <a:cubicBezTo>
                  <a:pt x="3226052" y="2831957"/>
                  <a:pt x="3246313" y="2830059"/>
                  <a:pt x="3263167" y="2827939"/>
                </a:cubicBezTo>
                <a:cubicBezTo>
                  <a:pt x="3280022" y="2825818"/>
                  <a:pt x="3301288" y="2822413"/>
                  <a:pt x="3326964" y="2817725"/>
                </a:cubicBezTo>
                <a:cubicBezTo>
                  <a:pt x="3327634" y="2789150"/>
                  <a:pt x="3329472" y="2746846"/>
                  <a:pt x="3332479" y="2690812"/>
                </a:cubicBezTo>
                <a:cubicBezTo>
                  <a:pt x="3335486" y="2634778"/>
                  <a:pt x="3338437" y="2591469"/>
                  <a:pt x="3341332" y="2560885"/>
                </a:cubicBezTo>
                <a:cubicBezTo>
                  <a:pt x="3314543" y="2561332"/>
                  <a:pt x="3277485" y="2561555"/>
                  <a:pt x="3230157" y="2561555"/>
                </a:cubicBezTo>
                <a:cubicBezTo>
                  <a:pt x="3202475" y="2561555"/>
                  <a:pt x="3173342" y="2561332"/>
                  <a:pt x="3142758" y="2560885"/>
                </a:cubicBezTo>
                <a:cubicBezTo>
                  <a:pt x="3142758" y="2575396"/>
                  <a:pt x="3142535" y="2586837"/>
                  <a:pt x="3142088" y="2595209"/>
                </a:cubicBezTo>
                <a:cubicBezTo>
                  <a:pt x="3141642" y="2603580"/>
                  <a:pt x="3141307" y="2609998"/>
                  <a:pt x="3141084" y="2614463"/>
                </a:cubicBezTo>
                <a:lnTo>
                  <a:pt x="3138739" y="2655651"/>
                </a:lnTo>
                <a:lnTo>
                  <a:pt x="3174313" y="2655316"/>
                </a:lnTo>
                <a:cubicBezTo>
                  <a:pt x="3177000" y="2655316"/>
                  <a:pt x="3185613" y="2655651"/>
                  <a:pt x="3200155" y="2656321"/>
                </a:cubicBezTo>
                <a:lnTo>
                  <a:pt x="3196336" y="2728986"/>
                </a:lnTo>
                <a:cubicBezTo>
                  <a:pt x="3172672" y="2734791"/>
                  <a:pt x="3150906" y="2737693"/>
                  <a:pt x="3131038" y="2737693"/>
                </a:cubicBezTo>
                <a:cubicBezTo>
                  <a:pt x="3107151" y="2737693"/>
                  <a:pt x="3085496" y="2733005"/>
                  <a:pt x="3066074" y="2723629"/>
                </a:cubicBezTo>
                <a:cubicBezTo>
                  <a:pt x="3046652" y="2714252"/>
                  <a:pt x="3032476" y="2700579"/>
                  <a:pt x="3023546" y="2682608"/>
                </a:cubicBezTo>
                <a:cubicBezTo>
                  <a:pt x="3014617" y="2664637"/>
                  <a:pt x="3010152" y="2644154"/>
                  <a:pt x="3010152" y="2621160"/>
                </a:cubicBezTo>
                <a:cubicBezTo>
                  <a:pt x="3010152" y="2598613"/>
                  <a:pt x="3014059" y="2577182"/>
                  <a:pt x="3021872" y="2556867"/>
                </a:cubicBezTo>
                <a:cubicBezTo>
                  <a:pt x="3029686" y="2536552"/>
                  <a:pt x="3041462" y="2519083"/>
                  <a:pt x="3057200" y="2504461"/>
                </a:cubicBezTo>
                <a:cubicBezTo>
                  <a:pt x="3072939" y="2489838"/>
                  <a:pt x="3091747" y="2479011"/>
                  <a:pt x="3113625" y="2471979"/>
                </a:cubicBezTo>
                <a:cubicBezTo>
                  <a:pt x="3135503" y="2464947"/>
                  <a:pt x="3158720" y="2461431"/>
                  <a:pt x="3183276" y="2461431"/>
                </a:cubicBezTo>
                <a:cubicBezTo>
                  <a:pt x="3192652" y="2461431"/>
                  <a:pt x="3203312" y="2461989"/>
                  <a:pt x="3215256" y="2463105"/>
                </a:cubicBezTo>
                <a:cubicBezTo>
                  <a:pt x="3227199" y="2464221"/>
                  <a:pt x="3239812" y="2465951"/>
                  <a:pt x="3253095" y="2468295"/>
                </a:cubicBezTo>
                <a:cubicBezTo>
                  <a:pt x="3266378" y="2470639"/>
                  <a:pt x="3277987" y="2473207"/>
                  <a:pt x="3287921" y="2475997"/>
                </a:cubicBezTo>
                <a:cubicBezTo>
                  <a:pt x="3297855" y="2478788"/>
                  <a:pt x="3310859" y="2482862"/>
                  <a:pt x="3326933" y="2488220"/>
                </a:cubicBezTo>
                <a:cubicBezTo>
                  <a:pt x="3324030" y="2448259"/>
                  <a:pt x="3322579" y="2411983"/>
                  <a:pt x="3322579" y="2379389"/>
                </a:cubicBezTo>
                <a:cubicBezTo>
                  <a:pt x="3263197" y="2367557"/>
                  <a:pt x="3209061" y="2361642"/>
                  <a:pt x="3160171" y="2361642"/>
                </a:cubicBezTo>
                <a:close/>
                <a:moveTo>
                  <a:pt x="4437935" y="1541673"/>
                </a:moveTo>
                <a:cubicBezTo>
                  <a:pt x="4437488" y="1565336"/>
                  <a:pt x="4436818" y="1587103"/>
                  <a:pt x="4435925" y="1606971"/>
                </a:cubicBezTo>
                <a:lnTo>
                  <a:pt x="4434251" y="1644141"/>
                </a:lnTo>
                <a:lnTo>
                  <a:pt x="4576772" y="1640458"/>
                </a:lnTo>
                <a:cubicBezTo>
                  <a:pt x="4574554" y="1770831"/>
                  <a:pt x="4567900" y="1890265"/>
                  <a:pt x="4556811" y="1998761"/>
                </a:cubicBezTo>
                <a:cubicBezTo>
                  <a:pt x="4598530" y="1998315"/>
                  <a:pt x="4624185" y="1998091"/>
                  <a:pt x="4633777" y="1998091"/>
                </a:cubicBezTo>
                <a:cubicBezTo>
                  <a:pt x="4644486" y="1998091"/>
                  <a:pt x="4668134" y="1998315"/>
                  <a:pt x="4704721" y="1998761"/>
                </a:cubicBezTo>
                <a:cubicBezTo>
                  <a:pt x="4704721" y="1970908"/>
                  <a:pt x="4705395" y="1934420"/>
                  <a:pt x="4706744" y="1889298"/>
                </a:cubicBezTo>
                <a:cubicBezTo>
                  <a:pt x="4708092" y="1844175"/>
                  <a:pt x="4710002" y="1797660"/>
                  <a:pt x="4712475" y="1749754"/>
                </a:cubicBezTo>
                <a:cubicBezTo>
                  <a:pt x="4714272" y="1716330"/>
                  <a:pt x="4716855" y="1679898"/>
                  <a:pt x="4720224" y="1640458"/>
                </a:cubicBezTo>
                <a:lnTo>
                  <a:pt x="4743644" y="1640458"/>
                </a:lnTo>
                <a:cubicBezTo>
                  <a:pt x="4774647" y="1640458"/>
                  <a:pt x="4814014" y="1641685"/>
                  <a:pt x="4861746" y="1644141"/>
                </a:cubicBezTo>
                <a:cubicBezTo>
                  <a:pt x="4861746" y="1638281"/>
                  <a:pt x="4861913" y="1629601"/>
                  <a:pt x="4862248" y="1618103"/>
                </a:cubicBezTo>
                <a:cubicBezTo>
                  <a:pt x="4862583" y="1606604"/>
                  <a:pt x="4863195" y="1592061"/>
                  <a:pt x="4864085" y="1574474"/>
                </a:cubicBezTo>
                <a:lnTo>
                  <a:pt x="4866094" y="1541673"/>
                </a:lnTo>
                <a:lnTo>
                  <a:pt x="4822577" y="1542013"/>
                </a:lnTo>
                <a:lnTo>
                  <a:pt x="4742231" y="1542013"/>
                </a:lnTo>
                <a:lnTo>
                  <a:pt x="4659546" y="1542348"/>
                </a:lnTo>
                <a:cubicBezTo>
                  <a:pt x="4575185" y="1542348"/>
                  <a:pt x="4501315" y="1542123"/>
                  <a:pt x="4437935" y="1541673"/>
                </a:cubicBezTo>
                <a:close/>
                <a:moveTo>
                  <a:pt x="4030506" y="1541673"/>
                </a:moveTo>
                <a:lnTo>
                  <a:pt x="4030841" y="1571141"/>
                </a:lnTo>
                <a:cubicBezTo>
                  <a:pt x="4030841" y="1592126"/>
                  <a:pt x="4029554" y="1634821"/>
                  <a:pt x="4026979" y="1699226"/>
                </a:cubicBezTo>
                <a:cubicBezTo>
                  <a:pt x="4024405" y="1763631"/>
                  <a:pt x="4021831" y="1815256"/>
                  <a:pt x="4019257" y="1854100"/>
                </a:cubicBezTo>
                <a:cubicBezTo>
                  <a:pt x="4016682" y="1892945"/>
                  <a:pt x="4012598" y="1941165"/>
                  <a:pt x="4007003" y="1998761"/>
                </a:cubicBezTo>
                <a:lnTo>
                  <a:pt x="4054553" y="1998427"/>
                </a:lnTo>
                <a:lnTo>
                  <a:pt x="4201893" y="1998091"/>
                </a:lnTo>
                <a:cubicBezTo>
                  <a:pt x="4266857" y="1998091"/>
                  <a:pt x="4326574" y="1998315"/>
                  <a:pt x="4381045" y="1998761"/>
                </a:cubicBezTo>
                <a:cubicBezTo>
                  <a:pt x="4382831" y="1963489"/>
                  <a:pt x="4385063" y="1929333"/>
                  <a:pt x="4387742" y="1896293"/>
                </a:cubicBezTo>
                <a:cubicBezTo>
                  <a:pt x="4363650" y="1897856"/>
                  <a:pt x="4346472" y="1898749"/>
                  <a:pt x="4336210" y="1898972"/>
                </a:cubicBezTo>
                <a:lnTo>
                  <a:pt x="4266935" y="1900646"/>
                </a:lnTo>
                <a:cubicBezTo>
                  <a:pt x="4231241" y="1901316"/>
                  <a:pt x="4207704" y="1901651"/>
                  <a:pt x="4196326" y="1901651"/>
                </a:cubicBezTo>
                <a:lnTo>
                  <a:pt x="4157843" y="1901651"/>
                </a:lnTo>
                <a:lnTo>
                  <a:pt x="4161825" y="1820279"/>
                </a:lnTo>
                <a:cubicBezTo>
                  <a:pt x="4199978" y="1818716"/>
                  <a:pt x="4234450" y="1817935"/>
                  <a:pt x="4265240" y="1817935"/>
                </a:cubicBezTo>
                <a:cubicBezTo>
                  <a:pt x="4285987" y="1817935"/>
                  <a:pt x="4315661" y="1818158"/>
                  <a:pt x="4354261" y="1818605"/>
                </a:cubicBezTo>
                <a:cubicBezTo>
                  <a:pt x="4356267" y="1779091"/>
                  <a:pt x="4358386" y="1745047"/>
                  <a:pt x="4360618" y="1716471"/>
                </a:cubicBezTo>
                <a:cubicBezTo>
                  <a:pt x="4306580" y="1718034"/>
                  <a:pt x="4273308" y="1718816"/>
                  <a:pt x="4260803" y="1718816"/>
                </a:cubicBezTo>
                <a:cubicBezTo>
                  <a:pt x="4225747" y="1718816"/>
                  <a:pt x="4195044" y="1718481"/>
                  <a:pt x="4168695" y="1717811"/>
                </a:cubicBezTo>
                <a:lnTo>
                  <a:pt x="4172760" y="1640792"/>
                </a:lnTo>
                <a:cubicBezTo>
                  <a:pt x="4196647" y="1639899"/>
                  <a:pt x="4214227" y="1639397"/>
                  <a:pt x="4225501" y="1639286"/>
                </a:cubicBezTo>
                <a:cubicBezTo>
                  <a:pt x="4236775" y="1639174"/>
                  <a:pt x="4258485" y="1639118"/>
                  <a:pt x="4290632" y="1639118"/>
                </a:cubicBezTo>
                <a:cubicBezTo>
                  <a:pt x="4319877" y="1639118"/>
                  <a:pt x="4356042" y="1640011"/>
                  <a:pt x="4399128" y="1641797"/>
                </a:cubicBezTo>
                <a:cubicBezTo>
                  <a:pt x="4399128" y="1633788"/>
                  <a:pt x="4399351" y="1625889"/>
                  <a:pt x="4399797" y="1618100"/>
                </a:cubicBezTo>
                <a:lnTo>
                  <a:pt x="4401807" y="1581720"/>
                </a:lnTo>
                <a:cubicBezTo>
                  <a:pt x="4402700" y="1565033"/>
                  <a:pt x="4403258" y="1555355"/>
                  <a:pt x="4403481" y="1552687"/>
                </a:cubicBezTo>
                <a:lnTo>
                  <a:pt x="4404151" y="1541673"/>
                </a:lnTo>
                <a:cubicBezTo>
                  <a:pt x="4351476" y="1542119"/>
                  <a:pt x="4290653" y="1542343"/>
                  <a:pt x="4221681" y="1542343"/>
                </a:cubicBezTo>
                <a:cubicBezTo>
                  <a:pt x="4146906" y="1542343"/>
                  <a:pt x="4083181" y="1542119"/>
                  <a:pt x="4030506" y="1541673"/>
                </a:cubicBezTo>
                <a:close/>
                <a:moveTo>
                  <a:pt x="3582831" y="1541673"/>
                </a:moveTo>
                <a:lnTo>
                  <a:pt x="3583166" y="1571141"/>
                </a:lnTo>
                <a:cubicBezTo>
                  <a:pt x="3583166" y="1592126"/>
                  <a:pt x="3581879" y="1634821"/>
                  <a:pt x="3579304" y="1699226"/>
                </a:cubicBezTo>
                <a:cubicBezTo>
                  <a:pt x="3576730" y="1763631"/>
                  <a:pt x="3574156" y="1815256"/>
                  <a:pt x="3571582" y="1854100"/>
                </a:cubicBezTo>
                <a:cubicBezTo>
                  <a:pt x="3569007" y="1892945"/>
                  <a:pt x="3564923" y="1941165"/>
                  <a:pt x="3559328" y="1998761"/>
                </a:cubicBezTo>
                <a:lnTo>
                  <a:pt x="3606878" y="1998427"/>
                </a:lnTo>
                <a:lnTo>
                  <a:pt x="3754218" y="1998091"/>
                </a:lnTo>
                <a:cubicBezTo>
                  <a:pt x="3819182" y="1998091"/>
                  <a:pt x="3878899" y="1998315"/>
                  <a:pt x="3933370" y="1998761"/>
                </a:cubicBezTo>
                <a:cubicBezTo>
                  <a:pt x="3935156" y="1963489"/>
                  <a:pt x="3937388" y="1929333"/>
                  <a:pt x="3940067" y="1896293"/>
                </a:cubicBezTo>
                <a:cubicBezTo>
                  <a:pt x="3915975" y="1897856"/>
                  <a:pt x="3898797" y="1898749"/>
                  <a:pt x="3888535" y="1898972"/>
                </a:cubicBezTo>
                <a:lnTo>
                  <a:pt x="3819260" y="1900646"/>
                </a:lnTo>
                <a:cubicBezTo>
                  <a:pt x="3783566" y="1901316"/>
                  <a:pt x="3760029" y="1901651"/>
                  <a:pt x="3748651" y="1901651"/>
                </a:cubicBezTo>
                <a:lnTo>
                  <a:pt x="3710168" y="1901651"/>
                </a:lnTo>
                <a:lnTo>
                  <a:pt x="3714150" y="1820279"/>
                </a:lnTo>
                <a:cubicBezTo>
                  <a:pt x="3752303" y="1818716"/>
                  <a:pt x="3786775" y="1817935"/>
                  <a:pt x="3817565" y="1817935"/>
                </a:cubicBezTo>
                <a:cubicBezTo>
                  <a:pt x="3838312" y="1817935"/>
                  <a:pt x="3867986" y="1818158"/>
                  <a:pt x="3906586" y="1818605"/>
                </a:cubicBezTo>
                <a:cubicBezTo>
                  <a:pt x="3908592" y="1779091"/>
                  <a:pt x="3910711" y="1745047"/>
                  <a:pt x="3912943" y="1716471"/>
                </a:cubicBezTo>
                <a:cubicBezTo>
                  <a:pt x="3858905" y="1718034"/>
                  <a:pt x="3825633" y="1718816"/>
                  <a:pt x="3813128" y="1718816"/>
                </a:cubicBezTo>
                <a:cubicBezTo>
                  <a:pt x="3778072" y="1718816"/>
                  <a:pt x="3747369" y="1718481"/>
                  <a:pt x="3721020" y="1717811"/>
                </a:cubicBezTo>
                <a:lnTo>
                  <a:pt x="3725085" y="1640792"/>
                </a:lnTo>
                <a:cubicBezTo>
                  <a:pt x="3748972" y="1639899"/>
                  <a:pt x="3766552" y="1639397"/>
                  <a:pt x="3777826" y="1639286"/>
                </a:cubicBezTo>
                <a:cubicBezTo>
                  <a:pt x="3789100" y="1639174"/>
                  <a:pt x="3810810" y="1639118"/>
                  <a:pt x="3842957" y="1639118"/>
                </a:cubicBezTo>
                <a:cubicBezTo>
                  <a:pt x="3872202" y="1639118"/>
                  <a:pt x="3908367" y="1640011"/>
                  <a:pt x="3951453" y="1641797"/>
                </a:cubicBezTo>
                <a:cubicBezTo>
                  <a:pt x="3951453" y="1633788"/>
                  <a:pt x="3951676" y="1625889"/>
                  <a:pt x="3952122" y="1618100"/>
                </a:cubicBezTo>
                <a:lnTo>
                  <a:pt x="3954132" y="1581720"/>
                </a:lnTo>
                <a:cubicBezTo>
                  <a:pt x="3955024" y="1565033"/>
                  <a:pt x="3955583" y="1555355"/>
                  <a:pt x="3955806" y="1552687"/>
                </a:cubicBezTo>
                <a:lnTo>
                  <a:pt x="3956476" y="1541673"/>
                </a:lnTo>
                <a:cubicBezTo>
                  <a:pt x="3903801" y="1542119"/>
                  <a:pt x="3842978" y="1542343"/>
                  <a:pt x="3774006" y="1542343"/>
                </a:cubicBezTo>
                <a:cubicBezTo>
                  <a:pt x="3699231" y="1542343"/>
                  <a:pt x="3635506" y="1542119"/>
                  <a:pt x="3582831" y="1541673"/>
                </a:cubicBezTo>
                <a:close/>
                <a:moveTo>
                  <a:pt x="3182499" y="1541673"/>
                </a:moveTo>
                <a:cubicBezTo>
                  <a:pt x="3182499" y="1579847"/>
                  <a:pt x="3181321" y="1628905"/>
                  <a:pt x="3178967" y="1688845"/>
                </a:cubicBezTo>
                <a:cubicBezTo>
                  <a:pt x="3176612" y="1748786"/>
                  <a:pt x="3173080" y="1809117"/>
                  <a:pt x="3168372" y="1869839"/>
                </a:cubicBezTo>
                <a:cubicBezTo>
                  <a:pt x="3165905" y="1903102"/>
                  <a:pt x="3161869" y="1946076"/>
                  <a:pt x="3156264" y="1998761"/>
                </a:cubicBezTo>
                <a:cubicBezTo>
                  <a:pt x="3210289" y="1998315"/>
                  <a:pt x="3273243" y="1998091"/>
                  <a:pt x="3345127" y="1998091"/>
                </a:cubicBezTo>
                <a:cubicBezTo>
                  <a:pt x="3398258" y="1998091"/>
                  <a:pt x="3454181" y="1998315"/>
                  <a:pt x="3512893" y="1998761"/>
                </a:cubicBezTo>
                <a:lnTo>
                  <a:pt x="3520260" y="1897633"/>
                </a:lnTo>
                <a:cubicBezTo>
                  <a:pt x="3490112" y="1899195"/>
                  <a:pt x="3445670" y="1899976"/>
                  <a:pt x="3386932" y="1899976"/>
                </a:cubicBezTo>
                <a:cubicBezTo>
                  <a:pt x="3375320" y="1899976"/>
                  <a:pt x="3350308" y="1899642"/>
                  <a:pt x="3311897" y="1898972"/>
                </a:cubicBezTo>
                <a:lnTo>
                  <a:pt x="3313242" y="1852426"/>
                </a:lnTo>
                <a:lnTo>
                  <a:pt x="3323329" y="1662893"/>
                </a:lnTo>
                <a:lnTo>
                  <a:pt x="3331397" y="1541673"/>
                </a:lnTo>
                <a:cubicBezTo>
                  <a:pt x="3301731" y="1542119"/>
                  <a:pt x="3278977" y="1542343"/>
                  <a:pt x="3263138" y="1542343"/>
                </a:cubicBezTo>
                <a:cubicBezTo>
                  <a:pt x="3239715" y="1542343"/>
                  <a:pt x="3212835" y="1542119"/>
                  <a:pt x="3182499" y="1541673"/>
                </a:cubicBezTo>
                <a:close/>
                <a:moveTo>
                  <a:pt x="2762927" y="1541673"/>
                </a:moveTo>
                <a:lnTo>
                  <a:pt x="2762927" y="1578508"/>
                </a:lnTo>
                <a:cubicBezTo>
                  <a:pt x="2762927" y="1603065"/>
                  <a:pt x="2761701" y="1650894"/>
                  <a:pt x="2759247" y="1721997"/>
                </a:cubicBezTo>
                <a:cubicBezTo>
                  <a:pt x="2756793" y="1793099"/>
                  <a:pt x="2754228" y="1848966"/>
                  <a:pt x="2751553" y="1889596"/>
                </a:cubicBezTo>
                <a:cubicBezTo>
                  <a:pt x="2749770" y="1917055"/>
                  <a:pt x="2746537" y="1953443"/>
                  <a:pt x="2741852" y="1998761"/>
                </a:cubicBezTo>
                <a:cubicBezTo>
                  <a:pt x="2788558" y="1998315"/>
                  <a:pt x="2814706" y="1998091"/>
                  <a:pt x="2820294" y="1998091"/>
                </a:cubicBezTo>
                <a:lnTo>
                  <a:pt x="2892363" y="1998761"/>
                </a:lnTo>
                <a:lnTo>
                  <a:pt x="2892363" y="1984027"/>
                </a:lnTo>
                <a:lnTo>
                  <a:pt x="2892708" y="1939156"/>
                </a:lnTo>
                <a:lnTo>
                  <a:pt x="2896187" y="1818605"/>
                </a:lnTo>
                <a:cubicBezTo>
                  <a:pt x="2930954" y="1817489"/>
                  <a:pt x="2963047" y="1816930"/>
                  <a:pt x="2992466" y="1816930"/>
                </a:cubicBezTo>
                <a:cubicBezTo>
                  <a:pt x="3009851" y="1816930"/>
                  <a:pt x="3036485" y="1817489"/>
                  <a:pt x="3072367" y="1818605"/>
                </a:cubicBezTo>
                <a:cubicBezTo>
                  <a:pt x="3072367" y="1794718"/>
                  <a:pt x="3073593" y="1761678"/>
                  <a:pt x="3076046" y="1719485"/>
                </a:cubicBezTo>
                <a:cubicBezTo>
                  <a:pt x="3043899" y="1720155"/>
                  <a:pt x="3020012" y="1720490"/>
                  <a:pt x="3004385" y="1720490"/>
                </a:cubicBezTo>
                <a:lnTo>
                  <a:pt x="2950142" y="1720490"/>
                </a:lnTo>
                <a:lnTo>
                  <a:pt x="2901587" y="1719485"/>
                </a:lnTo>
                <a:lnTo>
                  <a:pt x="2904596" y="1641462"/>
                </a:lnTo>
                <a:cubicBezTo>
                  <a:pt x="2941431" y="1641016"/>
                  <a:pt x="2963643" y="1640792"/>
                  <a:pt x="2971233" y="1640792"/>
                </a:cubicBezTo>
                <a:lnTo>
                  <a:pt x="3037201" y="1640792"/>
                </a:lnTo>
                <a:lnTo>
                  <a:pt x="3060642" y="1641127"/>
                </a:lnTo>
                <a:lnTo>
                  <a:pt x="3084083" y="1641462"/>
                </a:lnTo>
                <a:lnTo>
                  <a:pt x="3113215" y="1642467"/>
                </a:lnTo>
                <a:cubicBezTo>
                  <a:pt x="3113215" y="1626617"/>
                  <a:pt x="3115001" y="1593019"/>
                  <a:pt x="3118573" y="1541673"/>
                </a:cubicBezTo>
                <a:cubicBezTo>
                  <a:pt x="3064768" y="1542119"/>
                  <a:pt x="3008731" y="1542343"/>
                  <a:pt x="2950461" y="1542343"/>
                </a:cubicBezTo>
                <a:cubicBezTo>
                  <a:pt x="2892638" y="1542343"/>
                  <a:pt x="2830127" y="1542119"/>
                  <a:pt x="2762927" y="1541673"/>
                </a:cubicBezTo>
                <a:close/>
                <a:moveTo>
                  <a:pt x="2008353" y="1541673"/>
                </a:moveTo>
                <a:lnTo>
                  <a:pt x="2072689" y="1722499"/>
                </a:lnTo>
                <a:lnTo>
                  <a:pt x="2154447" y="1957908"/>
                </a:lnTo>
                <a:lnTo>
                  <a:pt x="2166848" y="1998761"/>
                </a:lnTo>
                <a:cubicBezTo>
                  <a:pt x="2208378" y="1998315"/>
                  <a:pt x="2236621" y="1998091"/>
                  <a:pt x="2251579" y="1998091"/>
                </a:cubicBezTo>
                <a:cubicBezTo>
                  <a:pt x="2267655" y="1998091"/>
                  <a:pt x="2294448" y="1998315"/>
                  <a:pt x="2331956" y="1998761"/>
                </a:cubicBezTo>
                <a:cubicBezTo>
                  <a:pt x="2345790" y="1968177"/>
                  <a:pt x="2358285" y="1941723"/>
                  <a:pt x="2369440" y="1919399"/>
                </a:cubicBezTo>
                <a:lnTo>
                  <a:pt x="2484905" y="1690352"/>
                </a:lnTo>
                <a:cubicBezTo>
                  <a:pt x="2513689" y="1633649"/>
                  <a:pt x="2539460" y="1584089"/>
                  <a:pt x="2562216" y="1541673"/>
                </a:cubicBezTo>
                <a:cubicBezTo>
                  <a:pt x="2525807" y="1542119"/>
                  <a:pt x="2501460" y="1542343"/>
                  <a:pt x="2489174" y="1542343"/>
                </a:cubicBezTo>
                <a:cubicBezTo>
                  <a:pt x="2469519" y="1542343"/>
                  <a:pt x="2443497" y="1542119"/>
                  <a:pt x="2411109" y="1541673"/>
                </a:cubicBezTo>
                <a:cubicBezTo>
                  <a:pt x="2405532" y="1555971"/>
                  <a:pt x="2401461" y="1566135"/>
                  <a:pt x="2398897" y="1572166"/>
                </a:cubicBezTo>
                <a:cubicBezTo>
                  <a:pt x="2396334" y="1578197"/>
                  <a:pt x="2394047" y="1583559"/>
                  <a:pt x="2392038" y="1588250"/>
                </a:cubicBezTo>
                <a:lnTo>
                  <a:pt x="2275276" y="1844269"/>
                </a:lnTo>
                <a:lnTo>
                  <a:pt x="2259887" y="1882804"/>
                </a:lnTo>
                <a:cubicBezTo>
                  <a:pt x="2252730" y="1856221"/>
                  <a:pt x="2246690" y="1834662"/>
                  <a:pt x="2241768" y="1818129"/>
                </a:cubicBezTo>
                <a:lnTo>
                  <a:pt x="2192454" y="1659628"/>
                </a:lnTo>
                <a:cubicBezTo>
                  <a:pt x="2181271" y="1624555"/>
                  <a:pt x="2173665" y="1600316"/>
                  <a:pt x="2169636" y="1586911"/>
                </a:cubicBezTo>
                <a:cubicBezTo>
                  <a:pt x="2166731" y="1576635"/>
                  <a:pt x="2162705" y="1561555"/>
                  <a:pt x="2157560" y="1541673"/>
                </a:cubicBezTo>
                <a:cubicBezTo>
                  <a:pt x="2126558" y="1542119"/>
                  <a:pt x="2103808" y="1542343"/>
                  <a:pt x="2089312" y="1542343"/>
                </a:cubicBezTo>
                <a:cubicBezTo>
                  <a:pt x="2065672" y="1542343"/>
                  <a:pt x="2038686" y="1542119"/>
                  <a:pt x="2008353" y="1541673"/>
                </a:cubicBezTo>
                <a:close/>
                <a:moveTo>
                  <a:pt x="1620681" y="1541673"/>
                </a:moveTo>
                <a:lnTo>
                  <a:pt x="1621016" y="1571141"/>
                </a:lnTo>
                <a:cubicBezTo>
                  <a:pt x="1621016" y="1592126"/>
                  <a:pt x="1619729" y="1634821"/>
                  <a:pt x="1617155" y="1699226"/>
                </a:cubicBezTo>
                <a:cubicBezTo>
                  <a:pt x="1614581" y="1763631"/>
                  <a:pt x="1612006" y="1815256"/>
                  <a:pt x="1609432" y="1854100"/>
                </a:cubicBezTo>
                <a:cubicBezTo>
                  <a:pt x="1606858" y="1892945"/>
                  <a:pt x="1602773" y="1941165"/>
                  <a:pt x="1597178" y="1998761"/>
                </a:cubicBezTo>
                <a:lnTo>
                  <a:pt x="1644729" y="1998427"/>
                </a:lnTo>
                <a:lnTo>
                  <a:pt x="1792068" y="1998091"/>
                </a:lnTo>
                <a:cubicBezTo>
                  <a:pt x="1857032" y="1998091"/>
                  <a:pt x="1916749" y="1998315"/>
                  <a:pt x="1971220" y="1998761"/>
                </a:cubicBezTo>
                <a:cubicBezTo>
                  <a:pt x="1973006" y="1963489"/>
                  <a:pt x="1975239" y="1929333"/>
                  <a:pt x="1977918" y="1896293"/>
                </a:cubicBezTo>
                <a:cubicBezTo>
                  <a:pt x="1953825" y="1897856"/>
                  <a:pt x="1936648" y="1898749"/>
                  <a:pt x="1926385" y="1898972"/>
                </a:cubicBezTo>
                <a:lnTo>
                  <a:pt x="1857111" y="1900646"/>
                </a:lnTo>
                <a:cubicBezTo>
                  <a:pt x="1821416" y="1901316"/>
                  <a:pt x="1797880" y="1901651"/>
                  <a:pt x="1786501" y="1901651"/>
                </a:cubicBezTo>
                <a:lnTo>
                  <a:pt x="1748018" y="1901651"/>
                </a:lnTo>
                <a:lnTo>
                  <a:pt x="1752000" y="1820279"/>
                </a:lnTo>
                <a:cubicBezTo>
                  <a:pt x="1790154" y="1818716"/>
                  <a:pt x="1824625" y="1817935"/>
                  <a:pt x="1855415" y="1817935"/>
                </a:cubicBezTo>
                <a:cubicBezTo>
                  <a:pt x="1876163" y="1817935"/>
                  <a:pt x="1905837" y="1818158"/>
                  <a:pt x="1944437" y="1818605"/>
                </a:cubicBezTo>
                <a:cubicBezTo>
                  <a:pt x="1946442" y="1779091"/>
                  <a:pt x="1948561" y="1745047"/>
                  <a:pt x="1950794" y="1716471"/>
                </a:cubicBezTo>
                <a:cubicBezTo>
                  <a:pt x="1896755" y="1718034"/>
                  <a:pt x="1863483" y="1718816"/>
                  <a:pt x="1850978" y="1718816"/>
                </a:cubicBezTo>
                <a:cubicBezTo>
                  <a:pt x="1815922" y="1718816"/>
                  <a:pt x="1785219" y="1718481"/>
                  <a:pt x="1758870" y="1717811"/>
                </a:cubicBezTo>
                <a:lnTo>
                  <a:pt x="1762935" y="1640792"/>
                </a:lnTo>
                <a:cubicBezTo>
                  <a:pt x="1786822" y="1639899"/>
                  <a:pt x="1804403" y="1639397"/>
                  <a:pt x="1815676" y="1639286"/>
                </a:cubicBezTo>
                <a:cubicBezTo>
                  <a:pt x="1826950" y="1639174"/>
                  <a:pt x="1848661" y="1639118"/>
                  <a:pt x="1880807" y="1639118"/>
                </a:cubicBezTo>
                <a:cubicBezTo>
                  <a:pt x="1910052" y="1639118"/>
                  <a:pt x="1946217" y="1640011"/>
                  <a:pt x="1989303" y="1641797"/>
                </a:cubicBezTo>
                <a:cubicBezTo>
                  <a:pt x="1989303" y="1633788"/>
                  <a:pt x="1989526" y="1625889"/>
                  <a:pt x="1989973" y="1618100"/>
                </a:cubicBezTo>
                <a:lnTo>
                  <a:pt x="1991982" y="1581720"/>
                </a:lnTo>
                <a:cubicBezTo>
                  <a:pt x="1992875" y="1565033"/>
                  <a:pt x="1993433" y="1555355"/>
                  <a:pt x="1993656" y="1552687"/>
                </a:cubicBezTo>
                <a:lnTo>
                  <a:pt x="1994326" y="1541673"/>
                </a:lnTo>
                <a:cubicBezTo>
                  <a:pt x="1941651" y="1542119"/>
                  <a:pt x="1880828" y="1542343"/>
                  <a:pt x="1811857" y="1542343"/>
                </a:cubicBezTo>
                <a:cubicBezTo>
                  <a:pt x="1737081" y="1542343"/>
                  <a:pt x="1673356" y="1542119"/>
                  <a:pt x="1620681" y="1541673"/>
                </a:cubicBezTo>
                <a:close/>
                <a:moveTo>
                  <a:pt x="0" y="0"/>
                </a:moveTo>
                <a:lnTo>
                  <a:pt x="6591719" y="0"/>
                </a:lnTo>
                <a:lnTo>
                  <a:pt x="6591719" y="6858000"/>
                </a:lnTo>
                <a:lnTo>
                  <a:pt x="0" y="6858000"/>
                </a:lnTo>
                <a:close/>
              </a:path>
            </a:pathLst>
          </a:custGeom>
          <a:solidFill>
            <a:srgbClr val="2AFEB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bg1"/>
              </a:solidFill>
            </a:endParaRPr>
          </a:p>
        </p:txBody>
      </p:sp>
    </p:spTree>
    <p:extLst>
      <p:ext uri="{BB962C8B-B14F-4D97-AF65-F5344CB8AC3E}">
        <p14:creationId xmlns:p14="http://schemas.microsoft.com/office/powerpoint/2010/main" val="98106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1BBDBD50-86B5-11D4-37EA-1AEE7DA2F6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34A632-C15C-1E83-B593-A2800BE33A86}"/>
              </a:ext>
            </a:extLst>
          </p:cNvPr>
          <p:cNvSpPr>
            <a:spLocks noGrp="1"/>
          </p:cNvSpPr>
          <p:nvPr>
            <p:ph type="title"/>
          </p:nvPr>
        </p:nvSpPr>
        <p:spPr>
          <a:xfrm>
            <a:off x="540774" y="0"/>
            <a:ext cx="3932237" cy="1600200"/>
          </a:xfrm>
        </p:spPr>
        <p:txBody>
          <a:bodyPr/>
          <a:lstStyle/>
          <a:p>
            <a:r>
              <a:rPr lang="en-IN">
                <a:solidFill>
                  <a:schemeClr val="bg1"/>
                </a:solidFill>
                <a:latin typeface="Eras Bold ITC" panose="020B0907030504020204" pitchFamily="34" charset="0"/>
              </a:rPr>
              <a:t>FLEET MANAGER DASHBOARD</a:t>
            </a:r>
            <a:endParaRPr lang="en-IN" dirty="0">
              <a:solidFill>
                <a:schemeClr val="bg1"/>
              </a:solidFill>
              <a:latin typeface="Eras Bold ITC" panose="020B0907030504020204" pitchFamily="34" charset="0"/>
            </a:endParaRPr>
          </a:p>
        </p:txBody>
      </p:sp>
      <p:pic>
        <p:nvPicPr>
          <p:cNvPr id="8" name="Picture 7">
            <a:extLst>
              <a:ext uri="{FF2B5EF4-FFF2-40B4-BE49-F238E27FC236}">
                <a16:creationId xmlns:a16="http://schemas.microsoft.com/office/drawing/2014/main" id="{01F653D4-0311-71A4-C29C-BA1A76414594}"/>
              </a:ext>
            </a:extLst>
          </p:cNvPr>
          <p:cNvPicPr>
            <a:picLocks noChangeAspect="1"/>
          </p:cNvPicPr>
          <p:nvPr/>
        </p:nvPicPr>
        <p:blipFill>
          <a:blip r:embed="rId2"/>
          <a:stretch>
            <a:fillRect/>
          </a:stretch>
        </p:blipFill>
        <p:spPr>
          <a:xfrm>
            <a:off x="196645" y="1718259"/>
            <a:ext cx="5594555" cy="2082575"/>
          </a:xfrm>
          <a:prstGeom prst="rect">
            <a:avLst/>
          </a:prstGeom>
        </p:spPr>
      </p:pic>
      <p:pic>
        <p:nvPicPr>
          <p:cNvPr id="11" name="Picture 10">
            <a:extLst>
              <a:ext uri="{FF2B5EF4-FFF2-40B4-BE49-F238E27FC236}">
                <a16:creationId xmlns:a16="http://schemas.microsoft.com/office/drawing/2014/main" id="{40967A9A-F9E9-C219-B04E-520D7460C419}"/>
              </a:ext>
            </a:extLst>
          </p:cNvPr>
          <p:cNvPicPr>
            <a:picLocks noChangeAspect="1"/>
          </p:cNvPicPr>
          <p:nvPr/>
        </p:nvPicPr>
        <p:blipFill>
          <a:blip r:embed="rId3"/>
          <a:stretch>
            <a:fillRect/>
          </a:stretch>
        </p:blipFill>
        <p:spPr>
          <a:xfrm>
            <a:off x="196645" y="4056473"/>
            <a:ext cx="5545243" cy="2010030"/>
          </a:xfrm>
          <a:prstGeom prst="rect">
            <a:avLst/>
          </a:prstGeom>
        </p:spPr>
      </p:pic>
      <p:pic>
        <p:nvPicPr>
          <p:cNvPr id="17" name="Picture 16">
            <a:extLst>
              <a:ext uri="{FF2B5EF4-FFF2-40B4-BE49-F238E27FC236}">
                <a16:creationId xmlns:a16="http://schemas.microsoft.com/office/drawing/2014/main" id="{C5EE4F75-315C-B6FC-41D0-5C5E71DC6087}"/>
              </a:ext>
            </a:extLst>
          </p:cNvPr>
          <p:cNvPicPr>
            <a:picLocks noChangeAspect="1"/>
          </p:cNvPicPr>
          <p:nvPr/>
        </p:nvPicPr>
        <p:blipFill>
          <a:blip r:embed="rId4"/>
          <a:stretch>
            <a:fillRect/>
          </a:stretch>
        </p:blipFill>
        <p:spPr>
          <a:xfrm>
            <a:off x="6105983" y="319802"/>
            <a:ext cx="5545243" cy="2254695"/>
          </a:xfrm>
          <a:prstGeom prst="rect">
            <a:avLst/>
          </a:prstGeom>
        </p:spPr>
      </p:pic>
      <p:pic>
        <p:nvPicPr>
          <p:cNvPr id="19" name="Picture 18">
            <a:extLst>
              <a:ext uri="{FF2B5EF4-FFF2-40B4-BE49-F238E27FC236}">
                <a16:creationId xmlns:a16="http://schemas.microsoft.com/office/drawing/2014/main" id="{BEA98BD3-CA3E-5B8D-1279-D85BFF016BFC}"/>
              </a:ext>
            </a:extLst>
          </p:cNvPr>
          <p:cNvPicPr>
            <a:picLocks noChangeAspect="1"/>
          </p:cNvPicPr>
          <p:nvPr/>
        </p:nvPicPr>
        <p:blipFill>
          <a:blip r:embed="rId5"/>
          <a:stretch>
            <a:fillRect/>
          </a:stretch>
        </p:blipFill>
        <p:spPr>
          <a:xfrm>
            <a:off x="6105983" y="2480770"/>
            <a:ext cx="5643716" cy="2057086"/>
          </a:xfrm>
          <a:prstGeom prst="rect">
            <a:avLst/>
          </a:prstGeom>
        </p:spPr>
      </p:pic>
      <p:pic>
        <p:nvPicPr>
          <p:cNvPr id="21" name="Picture 20">
            <a:extLst>
              <a:ext uri="{FF2B5EF4-FFF2-40B4-BE49-F238E27FC236}">
                <a16:creationId xmlns:a16="http://schemas.microsoft.com/office/drawing/2014/main" id="{DDA627AF-BFE9-1DB3-A269-BBF6A6F558E8}"/>
              </a:ext>
            </a:extLst>
          </p:cNvPr>
          <p:cNvPicPr>
            <a:picLocks noChangeAspect="1"/>
          </p:cNvPicPr>
          <p:nvPr/>
        </p:nvPicPr>
        <p:blipFill>
          <a:blip r:embed="rId6"/>
          <a:stretch>
            <a:fillRect/>
          </a:stretch>
        </p:blipFill>
        <p:spPr>
          <a:xfrm>
            <a:off x="6105983" y="4615826"/>
            <a:ext cx="5730910" cy="2046514"/>
          </a:xfrm>
          <a:prstGeom prst="rect">
            <a:avLst/>
          </a:prstGeom>
        </p:spPr>
      </p:pic>
    </p:spTree>
    <p:extLst>
      <p:ext uri="{BB962C8B-B14F-4D97-AF65-F5344CB8AC3E}">
        <p14:creationId xmlns:p14="http://schemas.microsoft.com/office/powerpoint/2010/main" val="4290556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750"/>
                                        <p:tgtEl>
                                          <p:spTgt spid="11"/>
                                        </p:tgtEl>
                                      </p:cBhvr>
                                    </p:animEffect>
                                    <p:anim calcmode="lin" valueType="num">
                                      <p:cBhvr>
                                        <p:cTn id="14" dur="750" fill="hold"/>
                                        <p:tgtEl>
                                          <p:spTgt spid="11"/>
                                        </p:tgtEl>
                                        <p:attrNameLst>
                                          <p:attrName>ppt_x</p:attrName>
                                        </p:attrNameLst>
                                      </p:cBhvr>
                                      <p:tavLst>
                                        <p:tav tm="0">
                                          <p:val>
                                            <p:strVal val="#ppt_x"/>
                                          </p:val>
                                        </p:tav>
                                        <p:tav tm="100000">
                                          <p:val>
                                            <p:strVal val="#ppt_x"/>
                                          </p:val>
                                        </p:tav>
                                      </p:tavLst>
                                    </p:anim>
                                    <p:anim calcmode="lin" valueType="num">
                                      <p:cBhvr>
                                        <p:cTn id="15" dur="75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750"/>
                                        <p:tgtEl>
                                          <p:spTgt spid="17"/>
                                        </p:tgtEl>
                                      </p:cBhvr>
                                    </p:animEffect>
                                    <p:anim calcmode="lin" valueType="num">
                                      <p:cBhvr>
                                        <p:cTn id="20" dur="750" fill="hold"/>
                                        <p:tgtEl>
                                          <p:spTgt spid="17"/>
                                        </p:tgtEl>
                                        <p:attrNameLst>
                                          <p:attrName>ppt_x</p:attrName>
                                        </p:attrNameLst>
                                      </p:cBhvr>
                                      <p:tavLst>
                                        <p:tav tm="0">
                                          <p:val>
                                            <p:strVal val="#ppt_x"/>
                                          </p:val>
                                        </p:tav>
                                        <p:tav tm="100000">
                                          <p:val>
                                            <p:strVal val="#ppt_x"/>
                                          </p:val>
                                        </p:tav>
                                      </p:tavLst>
                                    </p:anim>
                                    <p:anim calcmode="lin" valueType="num">
                                      <p:cBhvr>
                                        <p:cTn id="21" dur="750" fill="hold"/>
                                        <p:tgtEl>
                                          <p:spTgt spid="17"/>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2"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750"/>
                                        <p:tgtEl>
                                          <p:spTgt spid="19"/>
                                        </p:tgtEl>
                                      </p:cBhvr>
                                    </p:animEffect>
                                    <p:anim calcmode="lin" valueType="num">
                                      <p:cBhvr>
                                        <p:cTn id="26" dur="750" fill="hold"/>
                                        <p:tgtEl>
                                          <p:spTgt spid="19"/>
                                        </p:tgtEl>
                                        <p:attrNameLst>
                                          <p:attrName>ppt_x</p:attrName>
                                        </p:attrNameLst>
                                      </p:cBhvr>
                                      <p:tavLst>
                                        <p:tav tm="0">
                                          <p:val>
                                            <p:strVal val="#ppt_x"/>
                                          </p:val>
                                        </p:tav>
                                        <p:tav tm="100000">
                                          <p:val>
                                            <p:strVal val="#ppt_x"/>
                                          </p:val>
                                        </p:tav>
                                      </p:tavLst>
                                    </p:anim>
                                    <p:anim calcmode="lin" valueType="num">
                                      <p:cBhvr>
                                        <p:cTn id="27" dur="750" fill="hold"/>
                                        <p:tgtEl>
                                          <p:spTgt spid="19"/>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750"/>
                                        <p:tgtEl>
                                          <p:spTgt spid="21"/>
                                        </p:tgtEl>
                                      </p:cBhvr>
                                    </p:animEffect>
                                    <p:anim calcmode="lin" valueType="num">
                                      <p:cBhvr>
                                        <p:cTn id="32" dur="750" fill="hold"/>
                                        <p:tgtEl>
                                          <p:spTgt spid="21"/>
                                        </p:tgtEl>
                                        <p:attrNameLst>
                                          <p:attrName>ppt_x</p:attrName>
                                        </p:attrNameLst>
                                      </p:cBhvr>
                                      <p:tavLst>
                                        <p:tav tm="0">
                                          <p:val>
                                            <p:strVal val="#ppt_x"/>
                                          </p:val>
                                        </p:tav>
                                        <p:tav tm="100000">
                                          <p:val>
                                            <p:strVal val="#ppt_x"/>
                                          </p:val>
                                        </p:tav>
                                      </p:tavLst>
                                    </p:anim>
                                    <p:anim calcmode="lin" valueType="num">
                                      <p:cBhvr>
                                        <p:cTn id="33"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68217CDF-B3B7-8A66-5FEE-7406302E3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9E70E9-BA9D-8B96-F00C-D6C57008754A}"/>
              </a:ext>
            </a:extLst>
          </p:cNvPr>
          <p:cNvSpPr>
            <a:spLocks noGrp="1"/>
          </p:cNvSpPr>
          <p:nvPr>
            <p:ph type="title"/>
          </p:nvPr>
        </p:nvSpPr>
        <p:spPr>
          <a:xfrm>
            <a:off x="540774" y="0"/>
            <a:ext cx="3932237" cy="1600200"/>
          </a:xfrm>
        </p:spPr>
        <p:txBody>
          <a:bodyPr/>
          <a:lstStyle/>
          <a:p>
            <a:r>
              <a:rPr lang="en-IN" dirty="0">
                <a:solidFill>
                  <a:schemeClr val="bg1"/>
                </a:solidFill>
                <a:latin typeface="Eras Bold ITC" panose="020B0907030504020204" pitchFamily="34" charset="0"/>
              </a:rPr>
              <a:t>DRIVER DASHBOARD</a:t>
            </a:r>
          </a:p>
        </p:txBody>
      </p:sp>
      <p:pic>
        <p:nvPicPr>
          <p:cNvPr id="6" name="Picture 5">
            <a:extLst>
              <a:ext uri="{FF2B5EF4-FFF2-40B4-BE49-F238E27FC236}">
                <a16:creationId xmlns:a16="http://schemas.microsoft.com/office/drawing/2014/main" id="{ADD7334E-E1C7-E8E0-5181-5D1E8B051A78}"/>
              </a:ext>
            </a:extLst>
          </p:cNvPr>
          <p:cNvPicPr>
            <a:picLocks noChangeAspect="1"/>
          </p:cNvPicPr>
          <p:nvPr/>
        </p:nvPicPr>
        <p:blipFill>
          <a:blip r:embed="rId2"/>
          <a:stretch>
            <a:fillRect/>
          </a:stretch>
        </p:blipFill>
        <p:spPr>
          <a:xfrm>
            <a:off x="540774" y="4110973"/>
            <a:ext cx="5751871" cy="2409928"/>
          </a:xfrm>
          <a:prstGeom prst="rect">
            <a:avLst/>
          </a:prstGeom>
        </p:spPr>
      </p:pic>
      <p:pic>
        <p:nvPicPr>
          <p:cNvPr id="5" name="Picture 4">
            <a:extLst>
              <a:ext uri="{FF2B5EF4-FFF2-40B4-BE49-F238E27FC236}">
                <a16:creationId xmlns:a16="http://schemas.microsoft.com/office/drawing/2014/main" id="{7D522FE9-DA87-1927-A2FA-BDD6CDF84E18}"/>
              </a:ext>
            </a:extLst>
          </p:cNvPr>
          <p:cNvPicPr>
            <a:picLocks noChangeAspect="1"/>
          </p:cNvPicPr>
          <p:nvPr/>
        </p:nvPicPr>
        <p:blipFill>
          <a:blip r:embed="rId3"/>
          <a:stretch>
            <a:fillRect/>
          </a:stretch>
        </p:blipFill>
        <p:spPr>
          <a:xfrm>
            <a:off x="6204155" y="448152"/>
            <a:ext cx="5968181" cy="2187750"/>
          </a:xfrm>
          <a:prstGeom prst="rect">
            <a:avLst/>
          </a:prstGeom>
        </p:spPr>
      </p:pic>
      <p:pic>
        <p:nvPicPr>
          <p:cNvPr id="11" name="Picture 10">
            <a:extLst>
              <a:ext uri="{FF2B5EF4-FFF2-40B4-BE49-F238E27FC236}">
                <a16:creationId xmlns:a16="http://schemas.microsoft.com/office/drawing/2014/main" id="{26CC87EC-2DD1-9A5E-7AA5-1FFE30C48EB3}"/>
              </a:ext>
            </a:extLst>
          </p:cNvPr>
          <p:cNvPicPr>
            <a:picLocks noChangeAspect="1"/>
          </p:cNvPicPr>
          <p:nvPr/>
        </p:nvPicPr>
        <p:blipFill>
          <a:blip r:embed="rId4"/>
          <a:stretch>
            <a:fillRect/>
          </a:stretch>
        </p:blipFill>
        <p:spPr>
          <a:xfrm>
            <a:off x="6204155" y="2900171"/>
            <a:ext cx="5772130" cy="3092930"/>
          </a:xfrm>
          <a:prstGeom prst="rect">
            <a:avLst/>
          </a:prstGeom>
        </p:spPr>
      </p:pic>
      <p:pic>
        <p:nvPicPr>
          <p:cNvPr id="14" name="Picture 13">
            <a:extLst>
              <a:ext uri="{FF2B5EF4-FFF2-40B4-BE49-F238E27FC236}">
                <a16:creationId xmlns:a16="http://schemas.microsoft.com/office/drawing/2014/main" id="{F80D3CCD-A5CA-6C4B-1B9A-D7B08559E587}"/>
              </a:ext>
            </a:extLst>
          </p:cNvPr>
          <p:cNvPicPr>
            <a:picLocks noChangeAspect="1"/>
          </p:cNvPicPr>
          <p:nvPr/>
        </p:nvPicPr>
        <p:blipFill>
          <a:blip r:embed="rId5"/>
          <a:stretch>
            <a:fillRect/>
          </a:stretch>
        </p:blipFill>
        <p:spPr>
          <a:xfrm>
            <a:off x="540773" y="1681704"/>
            <a:ext cx="5663381" cy="2258595"/>
          </a:xfrm>
          <a:prstGeom prst="rect">
            <a:avLst/>
          </a:prstGeom>
        </p:spPr>
      </p:pic>
    </p:spTree>
    <p:extLst>
      <p:ext uri="{BB962C8B-B14F-4D97-AF65-F5344CB8AC3E}">
        <p14:creationId xmlns:p14="http://schemas.microsoft.com/office/powerpoint/2010/main" val="2838831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anim calcmode="lin" valueType="num">
                                      <p:cBhvr>
                                        <p:cTn id="14" dur="750" fill="hold"/>
                                        <p:tgtEl>
                                          <p:spTgt spid="6"/>
                                        </p:tgtEl>
                                        <p:attrNameLst>
                                          <p:attrName>ppt_x</p:attrName>
                                        </p:attrNameLst>
                                      </p:cBhvr>
                                      <p:tavLst>
                                        <p:tav tm="0">
                                          <p:val>
                                            <p:strVal val="#ppt_x"/>
                                          </p:val>
                                        </p:tav>
                                        <p:tav tm="100000">
                                          <p:val>
                                            <p:strVal val="#ppt_x"/>
                                          </p:val>
                                        </p:tav>
                                      </p:tavLst>
                                    </p:anim>
                                    <p:anim calcmode="lin" valueType="num">
                                      <p:cBhvr>
                                        <p:cTn id="15" dur="7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75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750"/>
                                        <p:tgtEl>
                                          <p:spTgt spid="5"/>
                                        </p:tgtEl>
                                      </p:cBhvr>
                                    </p:animEffect>
                                    <p:anim calcmode="lin" valueType="num">
                                      <p:cBhvr>
                                        <p:cTn id="20" dur="750" fill="hold"/>
                                        <p:tgtEl>
                                          <p:spTgt spid="5"/>
                                        </p:tgtEl>
                                        <p:attrNameLst>
                                          <p:attrName>ppt_x</p:attrName>
                                        </p:attrNameLst>
                                      </p:cBhvr>
                                      <p:tavLst>
                                        <p:tav tm="0">
                                          <p:val>
                                            <p:strVal val="#ppt_x"/>
                                          </p:val>
                                        </p:tav>
                                        <p:tav tm="100000">
                                          <p:val>
                                            <p:strVal val="#ppt_x"/>
                                          </p:val>
                                        </p:tav>
                                      </p:tavLst>
                                    </p:anim>
                                    <p:anim calcmode="lin" valueType="num">
                                      <p:cBhvr>
                                        <p:cTn id="21" dur="75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750"/>
                                        <p:tgtEl>
                                          <p:spTgt spid="11"/>
                                        </p:tgtEl>
                                      </p:cBhvr>
                                    </p:animEffect>
                                    <p:anim calcmode="lin" valueType="num">
                                      <p:cBhvr>
                                        <p:cTn id="26" dur="750" fill="hold"/>
                                        <p:tgtEl>
                                          <p:spTgt spid="11"/>
                                        </p:tgtEl>
                                        <p:attrNameLst>
                                          <p:attrName>ppt_x</p:attrName>
                                        </p:attrNameLst>
                                      </p:cBhvr>
                                      <p:tavLst>
                                        <p:tav tm="0">
                                          <p:val>
                                            <p:strVal val="#ppt_x"/>
                                          </p:val>
                                        </p:tav>
                                        <p:tav tm="100000">
                                          <p:val>
                                            <p:strVal val="#ppt_x"/>
                                          </p:val>
                                        </p:tav>
                                      </p:tavLst>
                                    </p:anim>
                                    <p:anim calcmode="lin" valueType="num">
                                      <p:cBhvr>
                                        <p:cTn id="27"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12A3-13B8-B828-EDB2-1879B0987CFF}"/>
              </a:ext>
            </a:extLst>
          </p:cNvPr>
          <p:cNvSpPr>
            <a:spLocks noGrp="1"/>
          </p:cNvSpPr>
          <p:nvPr>
            <p:ph type="title"/>
          </p:nvPr>
        </p:nvSpPr>
        <p:spPr/>
        <p:txBody>
          <a:bodyPr>
            <a:normAutofit fontScale="90000"/>
          </a:bodyPr>
          <a:lstStyle/>
          <a:p>
            <a:r>
              <a:rPr lang="en-IN" dirty="0">
                <a:solidFill>
                  <a:schemeClr val="bg1"/>
                </a:solidFill>
                <a:latin typeface="Eras Bold ITC" panose="020B0907030504020204" pitchFamily="34" charset="0"/>
              </a:rPr>
              <a:t>MACHINE LEARNING – LINEAR REGRESSION</a:t>
            </a:r>
          </a:p>
        </p:txBody>
      </p:sp>
      <p:sp>
        <p:nvSpPr>
          <p:cNvPr id="4" name="Text Placeholder 3">
            <a:extLst>
              <a:ext uri="{FF2B5EF4-FFF2-40B4-BE49-F238E27FC236}">
                <a16:creationId xmlns:a16="http://schemas.microsoft.com/office/drawing/2014/main" id="{1D799D20-4237-8D73-D7EF-737533A6C706}"/>
              </a:ext>
            </a:extLst>
          </p:cNvPr>
          <p:cNvSpPr>
            <a:spLocks noGrp="1"/>
          </p:cNvSpPr>
          <p:nvPr>
            <p:ph type="body" sz="half" idx="2"/>
          </p:nvPr>
        </p:nvSpPr>
        <p:spPr>
          <a:xfrm>
            <a:off x="836612" y="2195051"/>
            <a:ext cx="3932237" cy="4274575"/>
          </a:xfrm>
        </p:spPr>
        <p:txBody>
          <a:bodyPr>
            <a:normAutofit/>
          </a:bodyPr>
          <a:lstStyle/>
          <a:p>
            <a:pPr>
              <a:lnSpc>
                <a:spcPct val="100000"/>
              </a:lnSpc>
            </a:pPr>
            <a:r>
              <a:rPr lang="en-US" dirty="0">
                <a:solidFill>
                  <a:schemeClr val="bg1"/>
                </a:solidFill>
                <a:latin typeface="Times New Roman" panose="02020603050405020304" pitchFamily="18" charset="0"/>
                <a:cs typeface="Times New Roman" panose="02020603050405020304" pitchFamily="18" charset="0"/>
              </a:rPr>
              <a:t>Linear regression is used here to model the relationship between the target variable `Range` (e.g., the range of EVs) and the input features (such as driving behavior or environmental factors) in a simple and interpretable way. It assumes a linear relationship, which is often a reasonable starting point in predictive tasks. This method provides easily interpretable coefficients that show how each feature influences the target, making it valuable for fleet management insights. Additionally, linear regression is computationally efficient, making it suitable for quick predictions and serving as a baseline model before exploring more complex techniques.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CC7595B-D049-FF35-7A5A-2ED602107C8B}"/>
              </a:ext>
            </a:extLst>
          </p:cNvPr>
          <p:cNvPicPr>
            <a:picLocks noChangeAspect="1"/>
          </p:cNvPicPr>
          <p:nvPr/>
        </p:nvPicPr>
        <p:blipFill>
          <a:blip r:embed="rId3"/>
          <a:stretch>
            <a:fillRect/>
          </a:stretch>
        </p:blipFill>
        <p:spPr>
          <a:xfrm>
            <a:off x="5158329" y="637937"/>
            <a:ext cx="3924848" cy="676369"/>
          </a:xfrm>
          <a:prstGeom prst="rect">
            <a:avLst/>
          </a:prstGeom>
        </p:spPr>
      </p:pic>
      <p:pic>
        <p:nvPicPr>
          <p:cNvPr id="7" name="Content Placeholder 4">
            <a:extLst>
              <a:ext uri="{FF2B5EF4-FFF2-40B4-BE49-F238E27FC236}">
                <a16:creationId xmlns:a16="http://schemas.microsoft.com/office/drawing/2014/main" id="{F8EC786E-5479-4722-97AB-58788AD285B2}"/>
              </a:ext>
            </a:extLst>
          </p:cNvPr>
          <p:cNvPicPr>
            <a:picLocks noGrp="1" noChangeAspect="1"/>
          </p:cNvPicPr>
          <p:nvPr>
            <p:ph idx="1"/>
          </p:nvPr>
        </p:nvPicPr>
        <p:blipFill>
          <a:blip r:embed="rId4"/>
          <a:stretch>
            <a:fillRect/>
          </a:stretch>
        </p:blipFill>
        <p:spPr>
          <a:xfrm>
            <a:off x="5158329" y="1871378"/>
            <a:ext cx="6782353" cy="4348685"/>
          </a:xfrm>
        </p:spPr>
      </p:pic>
    </p:spTree>
    <p:extLst>
      <p:ext uri="{BB962C8B-B14F-4D97-AF65-F5344CB8AC3E}">
        <p14:creationId xmlns:p14="http://schemas.microsoft.com/office/powerpoint/2010/main" val="21983419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FBE16ECC-5730-EB0B-7F0F-5E2A2A12AE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16FAC-D98B-25E3-4691-27A113A393B7}"/>
              </a:ext>
            </a:extLst>
          </p:cNvPr>
          <p:cNvSpPr>
            <a:spLocks noGrp="1"/>
          </p:cNvSpPr>
          <p:nvPr>
            <p:ph type="title"/>
          </p:nvPr>
        </p:nvSpPr>
        <p:spPr/>
        <p:txBody>
          <a:bodyPr>
            <a:normAutofit fontScale="90000"/>
          </a:bodyPr>
          <a:lstStyle/>
          <a:p>
            <a:r>
              <a:rPr lang="en-IN" dirty="0">
                <a:solidFill>
                  <a:schemeClr val="bg1"/>
                </a:solidFill>
                <a:latin typeface="Eras Bold ITC" panose="020B0907030504020204" pitchFamily="34" charset="0"/>
              </a:rPr>
              <a:t>MACHINE LEARNING – ELASTICNET REGRESSION</a:t>
            </a:r>
          </a:p>
        </p:txBody>
      </p:sp>
      <p:sp>
        <p:nvSpPr>
          <p:cNvPr id="4" name="Text Placeholder 3">
            <a:extLst>
              <a:ext uri="{FF2B5EF4-FFF2-40B4-BE49-F238E27FC236}">
                <a16:creationId xmlns:a16="http://schemas.microsoft.com/office/drawing/2014/main" id="{4940EF8B-E4FB-D9BC-42EB-9375808D0603}"/>
              </a:ext>
            </a:extLst>
          </p:cNvPr>
          <p:cNvSpPr>
            <a:spLocks noGrp="1"/>
          </p:cNvSpPr>
          <p:nvPr>
            <p:ph type="body" sz="half" idx="2"/>
          </p:nvPr>
        </p:nvSpPr>
        <p:spPr>
          <a:xfrm>
            <a:off x="836612" y="2195051"/>
            <a:ext cx="3932237" cy="4274575"/>
          </a:xfrm>
        </p:spPr>
        <p:txBody>
          <a:bodyPr>
            <a:normAutofit/>
          </a:bodyPr>
          <a:lstStyle/>
          <a:p>
            <a:pPr>
              <a:lnSpc>
                <a:spcPct val="100000"/>
              </a:lnSpc>
            </a:pPr>
            <a:r>
              <a:rPr lang="en-US" dirty="0">
                <a:solidFill>
                  <a:schemeClr val="bg1"/>
                </a:solidFill>
                <a:latin typeface="Times New Roman" panose="02020603050405020304" pitchFamily="18" charset="0"/>
                <a:cs typeface="Times New Roman" panose="02020603050405020304" pitchFamily="18" charset="0"/>
              </a:rPr>
              <a:t>ElasticNet regression is used here because it combines the benefits of both Ridge and Lasso regression, making it effective when there are multiple correlated features in the dataset. By incorporating both L1 (Lasso) and L2 (Ridge) regularization, ElasticNet helps manage multicollinearity and perform feature selection while avoiding overfitting. This is particularly useful in EV fleet management, where features such as environmental factors, vehicle attributes, and driving behavior can be highly correlated. ElasticNet provides a balance between model complexity and accuracy, ensuring robust predictions while improving generalization performance through regularization.</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C86C3F9-7542-1873-BA50-168369D7B981}"/>
              </a:ext>
            </a:extLst>
          </p:cNvPr>
          <p:cNvPicPr>
            <a:picLocks noGrp="1" noChangeAspect="1"/>
          </p:cNvPicPr>
          <p:nvPr>
            <p:ph idx="1"/>
          </p:nvPr>
        </p:nvPicPr>
        <p:blipFill>
          <a:blip r:embed="rId3"/>
          <a:stretch>
            <a:fillRect/>
          </a:stretch>
        </p:blipFill>
        <p:spPr>
          <a:xfrm>
            <a:off x="5158329" y="1728317"/>
            <a:ext cx="6841050" cy="4386320"/>
          </a:xfrm>
        </p:spPr>
      </p:pic>
      <p:pic>
        <p:nvPicPr>
          <p:cNvPr id="9" name="Picture 8">
            <a:extLst>
              <a:ext uri="{FF2B5EF4-FFF2-40B4-BE49-F238E27FC236}">
                <a16:creationId xmlns:a16="http://schemas.microsoft.com/office/drawing/2014/main" id="{00C315F6-42A4-8553-4E08-C69D7C73A7D2}"/>
              </a:ext>
            </a:extLst>
          </p:cNvPr>
          <p:cNvPicPr>
            <a:picLocks noChangeAspect="1"/>
          </p:cNvPicPr>
          <p:nvPr/>
        </p:nvPicPr>
        <p:blipFill>
          <a:blip r:embed="rId4"/>
          <a:stretch>
            <a:fillRect/>
          </a:stretch>
        </p:blipFill>
        <p:spPr>
          <a:xfrm>
            <a:off x="5158329" y="340989"/>
            <a:ext cx="3902156" cy="1023086"/>
          </a:xfrm>
          <a:prstGeom prst="rect">
            <a:avLst/>
          </a:prstGeom>
        </p:spPr>
      </p:pic>
    </p:spTree>
    <p:extLst>
      <p:ext uri="{BB962C8B-B14F-4D97-AF65-F5344CB8AC3E}">
        <p14:creationId xmlns:p14="http://schemas.microsoft.com/office/powerpoint/2010/main" val="9493697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50"/>
                                        <p:tgtEl>
                                          <p:spTgt spid="9"/>
                                        </p:tgtEl>
                                      </p:cBhvr>
                                    </p:animEffect>
                                    <p:anim calcmode="lin" valueType="num">
                                      <p:cBhvr>
                                        <p:cTn id="12" dur="750" fill="hold"/>
                                        <p:tgtEl>
                                          <p:spTgt spid="9"/>
                                        </p:tgtEl>
                                        <p:attrNameLst>
                                          <p:attrName>ppt_x</p:attrName>
                                        </p:attrNameLst>
                                      </p:cBhvr>
                                      <p:tavLst>
                                        <p:tav tm="0">
                                          <p:val>
                                            <p:strVal val="#ppt_x"/>
                                          </p:val>
                                        </p:tav>
                                        <p:tav tm="100000">
                                          <p:val>
                                            <p:strVal val="#ppt_x"/>
                                          </p:val>
                                        </p:tav>
                                      </p:tavLst>
                                    </p:anim>
                                    <p:anim calcmode="lin" valueType="num">
                                      <p:cBhvr>
                                        <p:cTn id="13" dur="75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50"/>
                                        <p:tgtEl>
                                          <p:spTgt spid="8"/>
                                        </p:tgtEl>
                                      </p:cBhvr>
                                    </p:animEffect>
                                    <p:anim calcmode="lin" valueType="num">
                                      <p:cBhvr>
                                        <p:cTn id="18" dur="750" fill="hold"/>
                                        <p:tgtEl>
                                          <p:spTgt spid="8"/>
                                        </p:tgtEl>
                                        <p:attrNameLst>
                                          <p:attrName>ppt_x</p:attrName>
                                        </p:attrNameLst>
                                      </p:cBhvr>
                                      <p:tavLst>
                                        <p:tav tm="0">
                                          <p:val>
                                            <p:strVal val="#ppt_x"/>
                                          </p:val>
                                        </p:tav>
                                        <p:tav tm="100000">
                                          <p:val>
                                            <p:strVal val="#ppt_x"/>
                                          </p:val>
                                        </p:tav>
                                      </p:tavLst>
                                    </p:anim>
                                    <p:anim calcmode="lin" valueType="num">
                                      <p:cBhvr>
                                        <p:cTn id="19"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B5BAC73D-AA66-42BC-4DE1-F9EDDBC92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02168-7B3F-DE22-44E5-334B47764608}"/>
              </a:ext>
            </a:extLst>
          </p:cNvPr>
          <p:cNvSpPr>
            <a:spLocks noGrp="1"/>
          </p:cNvSpPr>
          <p:nvPr>
            <p:ph type="title"/>
          </p:nvPr>
        </p:nvSpPr>
        <p:spPr/>
        <p:txBody>
          <a:bodyPr>
            <a:normAutofit fontScale="90000"/>
          </a:bodyPr>
          <a:lstStyle/>
          <a:p>
            <a:r>
              <a:rPr lang="en-IN" dirty="0">
                <a:solidFill>
                  <a:schemeClr val="bg1"/>
                </a:solidFill>
                <a:latin typeface="Eras Bold ITC" panose="020B0907030504020204" pitchFamily="34" charset="0"/>
              </a:rPr>
              <a:t>MACHINE LEARNING – RIDGE REGRESSION</a:t>
            </a:r>
          </a:p>
        </p:txBody>
      </p:sp>
      <p:sp>
        <p:nvSpPr>
          <p:cNvPr id="4" name="Text Placeholder 3">
            <a:extLst>
              <a:ext uri="{FF2B5EF4-FFF2-40B4-BE49-F238E27FC236}">
                <a16:creationId xmlns:a16="http://schemas.microsoft.com/office/drawing/2014/main" id="{D57FF6F4-559F-D214-D405-41E47DDCE96F}"/>
              </a:ext>
            </a:extLst>
          </p:cNvPr>
          <p:cNvSpPr>
            <a:spLocks noGrp="1"/>
          </p:cNvSpPr>
          <p:nvPr>
            <p:ph type="body" sz="half" idx="2"/>
          </p:nvPr>
        </p:nvSpPr>
        <p:spPr>
          <a:xfrm>
            <a:off x="836612" y="2195051"/>
            <a:ext cx="3932237" cy="4274575"/>
          </a:xfrm>
        </p:spPr>
        <p:txBody>
          <a:bodyPr>
            <a:normAutofit/>
          </a:bodyPr>
          <a:lstStyle/>
          <a:p>
            <a:pPr>
              <a:lnSpc>
                <a:spcPct val="100000"/>
              </a:lnSpc>
            </a:pPr>
            <a:r>
              <a:rPr lang="en-US" dirty="0">
                <a:solidFill>
                  <a:schemeClr val="bg1"/>
                </a:solidFill>
                <a:latin typeface="Times New Roman" panose="02020603050405020304" pitchFamily="18" charset="0"/>
                <a:cs typeface="Times New Roman" panose="02020603050405020304" pitchFamily="18" charset="0"/>
              </a:rPr>
              <a:t>Ridge regression is used here to address overfitting by applying L2 regularization to the model, which helps prevent the model from becoming too complex and overfitting to the noisy data. Since the target variable (`Range`) has been intentionally perturbed with noise, Ridge regression is beneficial because it penalizes large coefficients, leading to a simpler and more generalizable model. This is especially useful in a scenario where features might have high multicollinearity or the dataset includes irrelevant noise, as Ridge reduces the impact of such features, improving the model's robustness and predictive accuracy.</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8">
            <a:extLst>
              <a:ext uri="{FF2B5EF4-FFF2-40B4-BE49-F238E27FC236}">
                <a16:creationId xmlns:a16="http://schemas.microsoft.com/office/drawing/2014/main" id="{17D26772-4532-0F2E-E2C7-F0717A6431CD}"/>
              </a:ext>
            </a:extLst>
          </p:cNvPr>
          <p:cNvPicPr>
            <a:picLocks noGrp="1" noChangeAspect="1"/>
          </p:cNvPicPr>
          <p:nvPr>
            <p:ph idx="1"/>
          </p:nvPr>
        </p:nvPicPr>
        <p:blipFill>
          <a:blip r:embed="rId3"/>
          <a:stretch>
            <a:fillRect/>
          </a:stretch>
        </p:blipFill>
        <p:spPr>
          <a:xfrm>
            <a:off x="5158329" y="1759026"/>
            <a:ext cx="6681275" cy="4283876"/>
          </a:xfrm>
        </p:spPr>
      </p:pic>
      <p:pic>
        <p:nvPicPr>
          <p:cNvPr id="7" name="Picture 6">
            <a:extLst>
              <a:ext uri="{FF2B5EF4-FFF2-40B4-BE49-F238E27FC236}">
                <a16:creationId xmlns:a16="http://schemas.microsoft.com/office/drawing/2014/main" id="{F98126CD-2737-1346-E841-82DAFF746FEE}"/>
              </a:ext>
            </a:extLst>
          </p:cNvPr>
          <p:cNvPicPr>
            <a:picLocks noChangeAspect="1"/>
          </p:cNvPicPr>
          <p:nvPr/>
        </p:nvPicPr>
        <p:blipFill>
          <a:blip r:embed="rId4"/>
          <a:stretch>
            <a:fillRect/>
          </a:stretch>
        </p:blipFill>
        <p:spPr>
          <a:xfrm>
            <a:off x="5158329" y="457200"/>
            <a:ext cx="3766645" cy="1017125"/>
          </a:xfrm>
          <a:prstGeom prst="rect">
            <a:avLst/>
          </a:prstGeom>
        </p:spPr>
      </p:pic>
    </p:spTree>
    <p:extLst>
      <p:ext uri="{BB962C8B-B14F-4D97-AF65-F5344CB8AC3E}">
        <p14:creationId xmlns:p14="http://schemas.microsoft.com/office/powerpoint/2010/main" val="4221346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anim calcmode="lin" valueType="num">
                                      <p:cBhvr>
                                        <p:cTn id="12" dur="750" fill="hold"/>
                                        <p:tgtEl>
                                          <p:spTgt spid="7"/>
                                        </p:tgtEl>
                                        <p:attrNameLst>
                                          <p:attrName>ppt_x</p:attrName>
                                        </p:attrNameLst>
                                      </p:cBhvr>
                                      <p:tavLst>
                                        <p:tav tm="0">
                                          <p:val>
                                            <p:strVal val="#ppt_x"/>
                                          </p:val>
                                        </p:tav>
                                        <p:tav tm="100000">
                                          <p:val>
                                            <p:strVal val="#ppt_x"/>
                                          </p:val>
                                        </p:tav>
                                      </p:tavLst>
                                    </p:anim>
                                    <p:anim calcmode="lin" valueType="num">
                                      <p:cBhvr>
                                        <p:cTn id="13" dur="75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6A59F8B5-02C4-FE7E-0FA8-42DDFE61E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BAA14D-418C-84C9-12D5-AACDE6328D79}"/>
              </a:ext>
            </a:extLst>
          </p:cNvPr>
          <p:cNvSpPr>
            <a:spLocks noGrp="1"/>
          </p:cNvSpPr>
          <p:nvPr>
            <p:ph type="title"/>
          </p:nvPr>
        </p:nvSpPr>
        <p:spPr/>
        <p:txBody>
          <a:bodyPr/>
          <a:lstStyle/>
          <a:p>
            <a:pPr algn="ctr"/>
            <a:r>
              <a:rPr lang="en-IN" dirty="0">
                <a:solidFill>
                  <a:schemeClr val="bg1"/>
                </a:solidFill>
                <a:latin typeface="Eras Bold ITC" panose="020B0907030504020204" pitchFamily="34" charset="0"/>
              </a:rPr>
              <a:t>CONCLUSION</a:t>
            </a:r>
          </a:p>
        </p:txBody>
      </p:sp>
      <p:sp>
        <p:nvSpPr>
          <p:cNvPr id="3" name="Content Placeholder 2">
            <a:extLst>
              <a:ext uri="{FF2B5EF4-FFF2-40B4-BE49-F238E27FC236}">
                <a16:creationId xmlns:a16="http://schemas.microsoft.com/office/drawing/2014/main" id="{1CF6DBC2-90A0-131F-0401-5A1B0D1710FB}"/>
              </a:ext>
            </a:extLst>
          </p:cNvPr>
          <p:cNvSpPr>
            <a:spLocks noGrp="1"/>
          </p:cNvSpPr>
          <p:nvPr>
            <p:ph idx="1"/>
          </p:nvPr>
        </p:nvSpPr>
        <p:spPr>
          <a:xfrm>
            <a:off x="838200" y="2012438"/>
            <a:ext cx="10515600" cy="4351338"/>
          </a:xfrm>
        </p:spPr>
        <p:txBody>
          <a:bodyPr/>
          <a:lstStyle/>
          <a:p>
            <a:pPr marL="0" indent="0">
              <a:buNone/>
            </a:pPr>
            <a:r>
              <a:rPr lang="en-US" dirty="0">
                <a:solidFill>
                  <a:schemeClr val="bg1"/>
                </a:solidFill>
                <a:latin typeface="Times New Roman" panose="02020603050405020304" pitchFamily="18" charset="0"/>
                <a:cs typeface="Times New Roman" panose="02020603050405020304" pitchFamily="18" charset="0"/>
              </a:rPr>
              <a:t>The </a:t>
            </a:r>
            <a:r>
              <a:rPr lang="en-US" b="1" dirty="0">
                <a:solidFill>
                  <a:schemeClr val="bg1"/>
                </a:solidFill>
                <a:latin typeface="Times New Roman" panose="02020603050405020304" pitchFamily="18" charset="0"/>
                <a:cs typeface="Times New Roman" panose="02020603050405020304" pitchFamily="18" charset="0"/>
              </a:rPr>
              <a:t>Real-Time EV Fleet Monitoring and Predictive Analytics Solution</a:t>
            </a:r>
            <a:r>
              <a:rPr lang="en-US" dirty="0">
                <a:solidFill>
                  <a:schemeClr val="bg1"/>
                </a:solidFill>
                <a:latin typeface="Times New Roman" panose="02020603050405020304" pitchFamily="18" charset="0"/>
                <a:cs typeface="Times New Roman" panose="02020603050405020304" pitchFamily="18" charset="0"/>
              </a:rPr>
              <a:t> helps fleet managers efficiently track vehicle performance, predict ranges, and reduce costs. By monitoring battery health, charging status, and energy usage, the system enables proactive maintenance and minimizes downtime. It also provides insights energy consumption, helping to improve fleet efficiency. With customizable reports and scalable features, the solution meets the evolving needs of EV fleet operations, driving both cost savings and operational improvements.</a:t>
            </a: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solidFill>
                <a:schemeClr val="bg1"/>
              </a:solidFill>
            </a:endParaRPr>
          </a:p>
        </p:txBody>
      </p:sp>
    </p:spTree>
    <p:extLst>
      <p:ext uri="{BB962C8B-B14F-4D97-AF65-F5344CB8AC3E}">
        <p14:creationId xmlns:p14="http://schemas.microsoft.com/office/powerpoint/2010/main" val="2150508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44BA3E21-5E0A-7E32-5D57-3D517BD504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B04FD-0310-5880-75E5-94F92F74F155}"/>
              </a:ext>
            </a:extLst>
          </p:cNvPr>
          <p:cNvSpPr>
            <a:spLocks noGrp="1"/>
          </p:cNvSpPr>
          <p:nvPr>
            <p:ph type="title"/>
          </p:nvPr>
        </p:nvSpPr>
        <p:spPr/>
        <p:txBody>
          <a:bodyPr/>
          <a:lstStyle/>
          <a:p>
            <a:pPr algn="ctr"/>
            <a:r>
              <a:rPr lang="en-IN" dirty="0">
                <a:solidFill>
                  <a:schemeClr val="bg1"/>
                </a:solidFill>
                <a:latin typeface="Eras Bold ITC" panose="020B0907030504020204" pitchFamily="34" charset="0"/>
              </a:rPr>
              <a:t>TEAM MEMBERS</a:t>
            </a:r>
          </a:p>
        </p:txBody>
      </p:sp>
      <p:sp>
        <p:nvSpPr>
          <p:cNvPr id="3" name="Content Placeholder 2">
            <a:extLst>
              <a:ext uri="{FF2B5EF4-FFF2-40B4-BE49-F238E27FC236}">
                <a16:creationId xmlns:a16="http://schemas.microsoft.com/office/drawing/2014/main" id="{B33BC64F-4050-8442-4494-C4A481279B27}"/>
              </a:ext>
            </a:extLst>
          </p:cNvPr>
          <p:cNvSpPr>
            <a:spLocks noGrp="1"/>
          </p:cNvSpPr>
          <p:nvPr>
            <p:ph idx="1"/>
          </p:nvPr>
        </p:nvSpPr>
        <p:spPr>
          <a:xfrm>
            <a:off x="838200" y="2506662"/>
            <a:ext cx="10515600" cy="4351338"/>
          </a:xfrm>
        </p:spPr>
        <p:txBody>
          <a:bodyPr>
            <a:normAutofit/>
          </a:bodyPr>
          <a:lstStyle/>
          <a:p>
            <a:pPr algn="ctr"/>
            <a:r>
              <a:rPr lang="en-IN" sz="3600" dirty="0">
                <a:solidFill>
                  <a:schemeClr val="bg1"/>
                </a:solidFill>
              </a:rPr>
              <a:t>MIRRA</a:t>
            </a:r>
          </a:p>
          <a:p>
            <a:pPr algn="ctr"/>
            <a:r>
              <a:rPr lang="en-IN" sz="3600" dirty="0">
                <a:solidFill>
                  <a:schemeClr val="bg1"/>
                </a:solidFill>
              </a:rPr>
              <a:t>UJWALA </a:t>
            </a:r>
          </a:p>
          <a:p>
            <a:pPr algn="ctr"/>
            <a:r>
              <a:rPr lang="en-IN" sz="3600" dirty="0">
                <a:solidFill>
                  <a:schemeClr val="bg1"/>
                </a:solidFill>
              </a:rPr>
              <a:t>BHARAT</a:t>
            </a:r>
          </a:p>
        </p:txBody>
      </p:sp>
    </p:spTree>
    <p:extLst>
      <p:ext uri="{BB962C8B-B14F-4D97-AF65-F5344CB8AC3E}">
        <p14:creationId xmlns:p14="http://schemas.microsoft.com/office/powerpoint/2010/main" val="17672411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1869E016-5993-D2ED-C3BE-3470EF9DF7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C344C-5D7D-1DBB-F84A-E945E440E98E}"/>
              </a:ext>
            </a:extLst>
          </p:cNvPr>
          <p:cNvSpPr>
            <a:spLocks noGrp="1"/>
          </p:cNvSpPr>
          <p:nvPr>
            <p:ph type="title"/>
          </p:nvPr>
        </p:nvSpPr>
        <p:spPr>
          <a:xfrm>
            <a:off x="1015181" y="2449563"/>
            <a:ext cx="10515600" cy="1325563"/>
          </a:xfrm>
        </p:spPr>
        <p:txBody>
          <a:bodyPr/>
          <a:lstStyle/>
          <a:p>
            <a:pPr algn="ctr"/>
            <a:r>
              <a:rPr lang="en-IN" dirty="0">
                <a:solidFill>
                  <a:schemeClr val="bg1"/>
                </a:solidFill>
                <a:latin typeface="Eras Bold ITC" panose="020B0907030504020204" pitchFamily="34" charset="0"/>
              </a:rPr>
              <a:t>THANK YOU!</a:t>
            </a:r>
          </a:p>
        </p:txBody>
      </p:sp>
    </p:spTree>
    <p:extLst>
      <p:ext uri="{BB962C8B-B14F-4D97-AF65-F5344CB8AC3E}">
        <p14:creationId xmlns:p14="http://schemas.microsoft.com/office/powerpoint/2010/main" val="132292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4E7A-1B58-427D-057E-AF4F2BD0536D}"/>
              </a:ext>
            </a:extLst>
          </p:cNvPr>
          <p:cNvSpPr>
            <a:spLocks noGrp="1"/>
          </p:cNvSpPr>
          <p:nvPr>
            <p:ph type="title"/>
          </p:nvPr>
        </p:nvSpPr>
        <p:spPr/>
        <p:txBody>
          <a:bodyPr>
            <a:normAutofit/>
          </a:bodyPr>
          <a:lstStyle/>
          <a:p>
            <a:pPr algn="ctr"/>
            <a:r>
              <a:rPr lang="en-IN" dirty="0">
                <a:solidFill>
                  <a:schemeClr val="bg1"/>
                </a:solidFill>
                <a:latin typeface="Eras Bold ITC" panose="020B0907030504020204" pitchFamily="34" charset="0"/>
              </a:rPr>
              <a:t>INTRODUCTION</a:t>
            </a:r>
          </a:p>
        </p:txBody>
      </p:sp>
      <p:sp>
        <p:nvSpPr>
          <p:cNvPr id="3" name="Content Placeholder 2">
            <a:extLst>
              <a:ext uri="{FF2B5EF4-FFF2-40B4-BE49-F238E27FC236}">
                <a16:creationId xmlns:a16="http://schemas.microsoft.com/office/drawing/2014/main" id="{30BEA65F-9137-D8FD-BDA3-5966585A3E24}"/>
              </a:ext>
            </a:extLst>
          </p:cNvPr>
          <p:cNvSpPr>
            <a:spLocks noGrp="1"/>
          </p:cNvSpPr>
          <p:nvPr>
            <p:ph idx="1"/>
          </p:nvPr>
        </p:nvSpPr>
        <p:spPr>
          <a:xfrm>
            <a:off x="838200" y="1573162"/>
            <a:ext cx="10515600" cy="5284838"/>
          </a:xfrm>
        </p:spPr>
        <p:txBody>
          <a:bodyPr>
            <a:noAutofit/>
          </a:bodyPr>
          <a:lstStyle/>
          <a:p>
            <a:pPr marL="0" indent="0" algn="just">
              <a:lnSpc>
                <a:spcPct val="100000"/>
              </a:lnSpc>
              <a:buNone/>
            </a:pPr>
            <a:r>
              <a:rPr lang="en-US" sz="2400" dirty="0">
                <a:solidFill>
                  <a:schemeClr val="bg1"/>
                </a:solidFill>
                <a:latin typeface="Times New Roman" panose="02020603050405020304" pitchFamily="18" charset="0"/>
                <a:cs typeface="Times New Roman" panose="02020603050405020304" pitchFamily="18" charset="0"/>
              </a:rPr>
              <a:t>The Real-Time EV Fleet Monitoring and Predictive Analytics Solution is a comprehensive system designed to empower fleet managers with the tools and insights needed to efficiently monitor and manage electric vehicles (EVs). By utilizing real-time tracking and advanced predictive analytics, this solution addresses key challenges in fleet management. It provides detailed insights into critical aspects such as battery health, charging status, and range estimations. These features enable fleet managers to plan better, perform proactive maintenance, and minimize unexpected downtime. Additionally, the system supports optimized operations by analyzing energy consumption and usage patterns, helping to reduce costs and improve overall fleet efficiency. This all-in-one solution is tailored to meet the evolving needs of the EV industry, driving smarter decision-making and operational excellence.</a:t>
            </a:r>
            <a:endParaRPr lang="en-IN" sz="2400" dirty="0">
              <a:solidFill>
                <a:schemeClr val="bg1"/>
              </a:solidFill>
              <a:latin typeface="Times New Roman" panose="02020603050405020304" pitchFamily="18" charset="0"/>
              <a:cs typeface="Times New Roman" panose="02020603050405020304" pitchFamily="18" charset="0"/>
            </a:endParaRPr>
          </a:p>
          <a:p>
            <a:pPr marL="0" indent="0" algn="just">
              <a:lnSpc>
                <a:spcPct val="170000"/>
              </a:lnSpc>
              <a:buNone/>
            </a:pPr>
            <a:endParaRPr lang="en-IN" sz="2400" dirty="0">
              <a:solidFill>
                <a:schemeClr val="bg1"/>
              </a:solidFill>
            </a:endParaRPr>
          </a:p>
        </p:txBody>
      </p:sp>
    </p:spTree>
    <p:extLst>
      <p:ext uri="{BB962C8B-B14F-4D97-AF65-F5344CB8AC3E}">
        <p14:creationId xmlns:p14="http://schemas.microsoft.com/office/powerpoint/2010/main" val="3104969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93426294-3DFE-BEAD-A974-AC1F191A5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24D01-F7C8-84BA-8943-4D9D2BF45107}"/>
              </a:ext>
            </a:extLst>
          </p:cNvPr>
          <p:cNvSpPr>
            <a:spLocks noGrp="1"/>
          </p:cNvSpPr>
          <p:nvPr>
            <p:ph type="title"/>
          </p:nvPr>
        </p:nvSpPr>
        <p:spPr/>
        <p:txBody>
          <a:bodyPr>
            <a:normAutofit/>
          </a:bodyPr>
          <a:lstStyle/>
          <a:p>
            <a:pPr algn="ctr"/>
            <a:r>
              <a:rPr lang="en-IN" dirty="0">
                <a:solidFill>
                  <a:schemeClr val="bg1"/>
                </a:solidFill>
                <a:latin typeface="Eras Bold ITC" panose="020B0907030504020204" pitchFamily="34" charset="0"/>
              </a:rPr>
              <a:t>PROJECT OVERVIEW</a:t>
            </a:r>
          </a:p>
        </p:txBody>
      </p:sp>
      <p:sp>
        <p:nvSpPr>
          <p:cNvPr id="3" name="Content Placeholder 2">
            <a:extLst>
              <a:ext uri="{FF2B5EF4-FFF2-40B4-BE49-F238E27FC236}">
                <a16:creationId xmlns:a16="http://schemas.microsoft.com/office/drawing/2014/main" id="{E2C3E998-FA98-029B-43C5-9C1AB381006F}"/>
              </a:ext>
            </a:extLst>
          </p:cNvPr>
          <p:cNvSpPr>
            <a:spLocks noGrp="1"/>
          </p:cNvSpPr>
          <p:nvPr>
            <p:ph idx="1"/>
          </p:nvPr>
        </p:nvSpPr>
        <p:spPr/>
        <p:txBody>
          <a:bodyPr>
            <a:normAutofit lnSpcReduction="10000"/>
          </a:bodyPr>
          <a:lstStyle/>
          <a:p>
            <a:pPr marL="0" indent="0">
              <a:lnSpc>
                <a:spcPct val="120000"/>
              </a:lnSpc>
              <a:buNone/>
            </a:pPr>
            <a:r>
              <a:rPr lang="en-US" b="1" i="1" dirty="0">
                <a:solidFill>
                  <a:schemeClr val="bg1"/>
                </a:solidFill>
                <a:latin typeface="Times New Roman" panose="02020603050405020304" pitchFamily="18" charset="0"/>
                <a:cs typeface="Times New Roman" panose="02020603050405020304" pitchFamily="18" charset="0"/>
              </a:rPr>
              <a:t>Real-Time Monitoring: </a:t>
            </a:r>
            <a:r>
              <a:rPr lang="en-US" dirty="0">
                <a:solidFill>
                  <a:schemeClr val="bg1"/>
                </a:solidFill>
                <a:latin typeface="Times New Roman" panose="02020603050405020304" pitchFamily="18" charset="0"/>
                <a:cs typeface="Times New Roman" panose="02020603050405020304" pitchFamily="18" charset="0"/>
              </a:rPr>
              <a:t>Track EV performance, location, and battery status.</a:t>
            </a:r>
          </a:p>
          <a:p>
            <a:pPr marL="0" indent="0">
              <a:lnSpc>
                <a:spcPct val="120000"/>
              </a:lnSpc>
              <a:buNone/>
            </a:pPr>
            <a:r>
              <a:rPr lang="en-US" b="1" i="1" dirty="0">
                <a:solidFill>
                  <a:schemeClr val="bg1"/>
                </a:solidFill>
                <a:latin typeface="Times New Roman" panose="02020603050405020304" pitchFamily="18" charset="0"/>
                <a:cs typeface="Times New Roman" panose="02020603050405020304" pitchFamily="18" charset="0"/>
              </a:rPr>
              <a:t>Active and Inactive Vehicle Tracking: </a:t>
            </a:r>
            <a:r>
              <a:rPr lang="en-US" dirty="0">
                <a:solidFill>
                  <a:schemeClr val="bg1"/>
                </a:solidFill>
                <a:latin typeface="Times New Roman" panose="02020603050405020304" pitchFamily="18" charset="0"/>
                <a:cs typeface="Times New Roman" panose="02020603050405020304" pitchFamily="18" charset="0"/>
              </a:rPr>
              <a:t>Tracking the status of active and inactive vehicles.</a:t>
            </a:r>
          </a:p>
          <a:p>
            <a:pPr marL="0" indent="0">
              <a:lnSpc>
                <a:spcPct val="120000"/>
              </a:lnSpc>
              <a:buNone/>
            </a:pPr>
            <a:r>
              <a:rPr lang="en-US" b="1" i="1" dirty="0">
                <a:solidFill>
                  <a:schemeClr val="bg1"/>
                </a:solidFill>
                <a:latin typeface="Times New Roman" panose="02020603050405020304" pitchFamily="18" charset="0"/>
                <a:cs typeface="Times New Roman" panose="02020603050405020304" pitchFamily="18" charset="0"/>
              </a:rPr>
              <a:t>User Authentication: </a:t>
            </a:r>
            <a:r>
              <a:rPr lang="en-US" dirty="0">
                <a:solidFill>
                  <a:schemeClr val="bg1"/>
                </a:solidFill>
                <a:latin typeface="Times New Roman" panose="02020603050405020304" pitchFamily="18" charset="0"/>
                <a:cs typeface="Times New Roman" panose="02020603050405020304" pitchFamily="18" charset="0"/>
              </a:rPr>
              <a:t>Secure access with role-based permissions for managers and drivers.</a:t>
            </a:r>
          </a:p>
          <a:p>
            <a:pPr marL="0" indent="0">
              <a:lnSpc>
                <a:spcPct val="120000"/>
              </a:lnSpc>
              <a:buNone/>
            </a:pPr>
            <a:r>
              <a:rPr lang="en-US" b="1" i="1" dirty="0">
                <a:solidFill>
                  <a:schemeClr val="bg1"/>
                </a:solidFill>
                <a:latin typeface="Times New Roman" panose="02020603050405020304" pitchFamily="18" charset="0"/>
                <a:cs typeface="Times New Roman" panose="02020603050405020304" pitchFamily="18" charset="0"/>
              </a:rPr>
              <a:t>Range prediction: </a:t>
            </a:r>
            <a:r>
              <a:rPr lang="en-US" dirty="0">
                <a:solidFill>
                  <a:schemeClr val="bg1"/>
                </a:solidFill>
                <a:latin typeface="Times New Roman" panose="02020603050405020304" pitchFamily="18" charset="0"/>
                <a:cs typeface="Times New Roman" panose="02020603050405020304" pitchFamily="18" charset="0"/>
              </a:rPr>
              <a:t>Range prediction based on EV model chosen and battery level.</a:t>
            </a:r>
          </a:p>
          <a:p>
            <a:pPr marL="0" indent="0">
              <a:lnSpc>
                <a:spcPct val="120000"/>
              </a:lnSpc>
              <a:buNone/>
            </a:pPr>
            <a:endParaRPr lang="en-US" dirty="0">
              <a:solidFill>
                <a:schemeClr val="bg1"/>
              </a:solidFill>
              <a:latin typeface="Times New Roman" panose="02020603050405020304" pitchFamily="18" charset="0"/>
              <a:cs typeface="Times New Roman" panose="02020603050405020304" pitchFamily="18" charset="0"/>
            </a:endParaRPr>
          </a:p>
          <a:p>
            <a:pPr marL="0" indent="0">
              <a:lnSpc>
                <a:spcPct val="120000"/>
              </a:lnSpc>
              <a:buNone/>
            </a:pPr>
            <a:endParaRPr lang="en-IN" dirty="0">
              <a:solidFill>
                <a:schemeClr val="bg1"/>
              </a:solidFill>
            </a:endParaRPr>
          </a:p>
        </p:txBody>
      </p:sp>
    </p:spTree>
    <p:extLst>
      <p:ext uri="{BB962C8B-B14F-4D97-AF65-F5344CB8AC3E}">
        <p14:creationId xmlns:p14="http://schemas.microsoft.com/office/powerpoint/2010/main" val="20225594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50"/>
                                        <p:tgtEl>
                                          <p:spTgt spid="3">
                                            <p:txEl>
                                              <p:pRg st="1" end="1"/>
                                            </p:txEl>
                                          </p:spTgt>
                                        </p:tgtEl>
                                      </p:cBhvr>
                                    </p:animEffect>
                                    <p:anim calcmode="lin" valueType="num">
                                      <p:cBhvr>
                                        <p:cTn id="1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50"/>
                                        <p:tgtEl>
                                          <p:spTgt spid="3">
                                            <p:txEl>
                                              <p:pRg st="2" end="2"/>
                                            </p:txEl>
                                          </p:spTgt>
                                        </p:tgtEl>
                                      </p:cBhvr>
                                    </p:animEffect>
                                    <p:anim calcmode="lin" valueType="num">
                                      <p:cBhvr>
                                        <p:cTn id="18"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50"/>
                                        <p:tgtEl>
                                          <p:spTgt spid="3">
                                            <p:txEl>
                                              <p:pRg st="3" end="3"/>
                                            </p:txEl>
                                          </p:spTgt>
                                        </p:tgtEl>
                                      </p:cBhvr>
                                    </p:animEffect>
                                    <p:anim calcmode="lin" valueType="num">
                                      <p:cBhvr>
                                        <p:cTn id="2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AABEE46C-065E-DC64-B1F6-E857870F7C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E06642-A3C9-9992-148B-173CF49C5F8B}"/>
              </a:ext>
            </a:extLst>
          </p:cNvPr>
          <p:cNvSpPr>
            <a:spLocks noGrp="1"/>
          </p:cNvSpPr>
          <p:nvPr>
            <p:ph type="title"/>
          </p:nvPr>
        </p:nvSpPr>
        <p:spPr/>
        <p:txBody>
          <a:bodyPr>
            <a:normAutofit/>
          </a:bodyPr>
          <a:lstStyle/>
          <a:p>
            <a:pPr algn="ctr"/>
            <a:r>
              <a:rPr lang="en-IN" dirty="0">
                <a:solidFill>
                  <a:schemeClr val="bg1"/>
                </a:solidFill>
                <a:latin typeface="Eras Bold ITC" panose="020B0907030504020204" pitchFamily="34" charset="0"/>
              </a:rPr>
              <a:t>CUSTOMER FEATURES</a:t>
            </a:r>
          </a:p>
        </p:txBody>
      </p:sp>
      <p:sp>
        <p:nvSpPr>
          <p:cNvPr id="3" name="Content Placeholder 2">
            <a:extLst>
              <a:ext uri="{FF2B5EF4-FFF2-40B4-BE49-F238E27FC236}">
                <a16:creationId xmlns:a16="http://schemas.microsoft.com/office/drawing/2014/main" id="{89C78ACA-1636-F70C-801B-A5D0DABCBFAA}"/>
              </a:ext>
            </a:extLst>
          </p:cNvPr>
          <p:cNvSpPr>
            <a:spLocks noGrp="1"/>
          </p:cNvSpPr>
          <p:nvPr>
            <p:ph idx="1"/>
          </p:nvPr>
        </p:nvSpPr>
        <p:spPr/>
        <p:txBody>
          <a:bodyPr>
            <a:normAutofit/>
          </a:bodyPr>
          <a:lstStyle/>
          <a:p>
            <a:pPr marL="0" indent="0">
              <a:lnSpc>
                <a:spcPct val="100000"/>
              </a:lnSpc>
              <a:buNone/>
            </a:pPr>
            <a:r>
              <a:rPr lang="en-IN" b="1" i="1" dirty="0">
                <a:solidFill>
                  <a:schemeClr val="bg1"/>
                </a:solidFill>
                <a:latin typeface="Times New Roman" panose="02020603050405020304" pitchFamily="18" charset="0"/>
                <a:cs typeface="Times New Roman" panose="02020603050405020304" pitchFamily="18" charset="0"/>
              </a:rPr>
              <a:t>User Registration and Login: </a:t>
            </a:r>
            <a:r>
              <a:rPr lang="en-IN" dirty="0">
                <a:solidFill>
                  <a:schemeClr val="bg1"/>
                </a:solidFill>
                <a:latin typeface="Times New Roman" panose="02020603050405020304" pitchFamily="18" charset="0"/>
                <a:cs typeface="Times New Roman" panose="02020603050405020304" pitchFamily="18" charset="0"/>
              </a:rPr>
              <a:t>Registration with username, email, password and role. Login validation with email and password.</a:t>
            </a:r>
          </a:p>
          <a:p>
            <a:pPr marL="0" indent="0">
              <a:lnSpc>
                <a:spcPct val="100000"/>
              </a:lnSpc>
              <a:buNone/>
            </a:pPr>
            <a:r>
              <a:rPr lang="en-IN" b="1" i="1" dirty="0">
                <a:solidFill>
                  <a:schemeClr val="bg1"/>
                </a:solidFill>
                <a:latin typeface="Times New Roman" panose="02020603050405020304" pitchFamily="18" charset="0"/>
                <a:cs typeface="Times New Roman" panose="02020603050405020304" pitchFamily="18" charset="0"/>
              </a:rPr>
              <a:t>Role – based access: </a:t>
            </a:r>
            <a:r>
              <a:rPr lang="en-IN" dirty="0">
                <a:solidFill>
                  <a:schemeClr val="bg1"/>
                </a:solidFill>
                <a:latin typeface="Times New Roman" panose="02020603050405020304" pitchFamily="18" charset="0"/>
                <a:cs typeface="Times New Roman" panose="02020603050405020304" pitchFamily="18" charset="0"/>
              </a:rPr>
              <a:t>Dashboard with prediction option feature for drivers and dashboard with Dataset, Distributions, Relationships, Vehicle Status and Prediction features for Managers.</a:t>
            </a:r>
          </a:p>
          <a:p>
            <a:pPr marL="0" indent="0">
              <a:lnSpc>
                <a:spcPct val="100000"/>
              </a:lnSpc>
              <a:buNone/>
            </a:pPr>
            <a:r>
              <a:rPr lang="en-IN" b="1" i="1" dirty="0">
                <a:solidFill>
                  <a:schemeClr val="bg1"/>
                </a:solidFill>
                <a:latin typeface="Times New Roman" panose="02020603050405020304" pitchFamily="18" charset="0"/>
                <a:cs typeface="Times New Roman" panose="02020603050405020304" pitchFamily="18" charset="0"/>
              </a:rPr>
              <a:t>Prediction based on EV model : </a:t>
            </a:r>
            <a:r>
              <a:rPr lang="en-IN" dirty="0">
                <a:solidFill>
                  <a:schemeClr val="bg1"/>
                </a:solidFill>
                <a:latin typeface="Times New Roman" panose="02020603050405020304" pitchFamily="18" charset="0"/>
                <a:cs typeface="Times New Roman" panose="02020603050405020304" pitchFamily="18" charset="0"/>
              </a:rPr>
              <a:t>Range prediction results based on the EV model chosen as trained on various parameters.</a:t>
            </a:r>
          </a:p>
          <a:p>
            <a:pPr marL="0" indent="0">
              <a:lnSpc>
                <a:spcPct val="100000"/>
              </a:lnSpc>
              <a:buNone/>
            </a:pPr>
            <a:r>
              <a:rPr lang="en-IN" b="1" i="1" dirty="0">
                <a:solidFill>
                  <a:schemeClr val="bg1"/>
                </a:solidFill>
                <a:latin typeface="Times New Roman" panose="02020603050405020304" pitchFamily="18" charset="0"/>
                <a:cs typeface="Times New Roman" panose="02020603050405020304" pitchFamily="18" charset="0"/>
              </a:rPr>
              <a:t>Graphs on distributions and relationships : </a:t>
            </a:r>
            <a:r>
              <a:rPr lang="en-IN" dirty="0">
                <a:solidFill>
                  <a:schemeClr val="bg1"/>
                </a:solidFill>
                <a:latin typeface="Times New Roman" panose="02020603050405020304" pitchFamily="18" charset="0"/>
                <a:cs typeface="Times New Roman" panose="02020603050405020304" pitchFamily="18" charset="0"/>
              </a:rPr>
              <a:t>Fleet managers get to access visualizations based on the dataset.</a:t>
            </a:r>
            <a:endParaRPr lang="en-US"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8612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50"/>
                                        <p:tgtEl>
                                          <p:spTgt spid="3">
                                            <p:txEl>
                                              <p:pRg st="1" end="1"/>
                                            </p:txEl>
                                          </p:spTgt>
                                        </p:tgtEl>
                                      </p:cBhvr>
                                    </p:animEffect>
                                    <p:anim calcmode="lin" valueType="num">
                                      <p:cBhvr>
                                        <p:cTn id="1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50"/>
                                        <p:tgtEl>
                                          <p:spTgt spid="3">
                                            <p:txEl>
                                              <p:pRg st="2" end="2"/>
                                            </p:txEl>
                                          </p:spTgt>
                                        </p:tgtEl>
                                      </p:cBhvr>
                                    </p:animEffect>
                                    <p:anim calcmode="lin" valueType="num">
                                      <p:cBhvr>
                                        <p:cTn id="18"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50"/>
                                        <p:tgtEl>
                                          <p:spTgt spid="3">
                                            <p:txEl>
                                              <p:pRg st="3" end="3"/>
                                            </p:txEl>
                                          </p:spTgt>
                                        </p:tgtEl>
                                      </p:cBhvr>
                                    </p:animEffect>
                                    <p:anim calcmode="lin" valueType="num">
                                      <p:cBhvr>
                                        <p:cTn id="2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D3764472-480C-B36B-F499-4887FF6CA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7A5598-6297-3171-1A7D-33D7E9B8A194}"/>
              </a:ext>
            </a:extLst>
          </p:cNvPr>
          <p:cNvSpPr>
            <a:spLocks noGrp="1"/>
          </p:cNvSpPr>
          <p:nvPr>
            <p:ph type="title"/>
          </p:nvPr>
        </p:nvSpPr>
        <p:spPr/>
        <p:txBody>
          <a:bodyPr>
            <a:normAutofit/>
          </a:bodyPr>
          <a:lstStyle/>
          <a:p>
            <a:pPr algn="ctr"/>
            <a:r>
              <a:rPr lang="en-IN" dirty="0">
                <a:solidFill>
                  <a:schemeClr val="bg1"/>
                </a:solidFill>
                <a:latin typeface="Eras Bold ITC" panose="020B0907030504020204" pitchFamily="34" charset="0"/>
              </a:rPr>
              <a:t>STAGES</a:t>
            </a:r>
          </a:p>
        </p:txBody>
      </p:sp>
      <p:graphicFrame>
        <p:nvGraphicFramePr>
          <p:cNvPr id="4" name="Diagram 3">
            <a:extLst>
              <a:ext uri="{FF2B5EF4-FFF2-40B4-BE49-F238E27FC236}">
                <a16:creationId xmlns:a16="http://schemas.microsoft.com/office/drawing/2014/main" id="{E8F87D3E-713F-4AA7-D045-E277FEADB419}"/>
              </a:ext>
            </a:extLst>
          </p:cNvPr>
          <p:cNvGraphicFramePr/>
          <p:nvPr>
            <p:extLst>
              <p:ext uri="{D42A27DB-BD31-4B8C-83A1-F6EECF244321}">
                <p14:modId xmlns:p14="http://schemas.microsoft.com/office/powerpoint/2010/main" val="388681286"/>
              </p:ext>
            </p:extLst>
          </p:nvPr>
        </p:nvGraphicFramePr>
        <p:xfrm>
          <a:off x="1678038" y="365125"/>
          <a:ext cx="9117781" cy="6035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3055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graphicEl>
                                              <a:dgm id="{7321CF8E-07F7-4959-854C-9749B342E1DC}"/>
                                            </p:graphicEl>
                                          </p:spTgt>
                                        </p:tgtEl>
                                        <p:attrNameLst>
                                          <p:attrName>style.visibility</p:attrName>
                                        </p:attrNameLst>
                                      </p:cBhvr>
                                      <p:to>
                                        <p:strVal val="visible"/>
                                      </p:to>
                                    </p:set>
                                    <p:anim calcmode="lin" valueType="num">
                                      <p:cBhvr additive="base">
                                        <p:cTn id="7" dur="1000" fill="hold"/>
                                        <p:tgtEl>
                                          <p:spTgt spid="4">
                                            <p:graphicEl>
                                              <a:dgm id="{7321CF8E-07F7-4959-854C-9749B342E1DC}"/>
                                            </p:graphic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graphicEl>
                                              <a:dgm id="{7321CF8E-07F7-4959-854C-9749B342E1DC}"/>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4">
                                            <p:graphicEl>
                                              <a:dgm id="{BE4C029B-93D5-44D8-A1D4-78170C53498D}"/>
                                            </p:graphicEl>
                                          </p:spTgt>
                                        </p:tgtEl>
                                        <p:attrNameLst>
                                          <p:attrName>style.visibility</p:attrName>
                                        </p:attrNameLst>
                                      </p:cBhvr>
                                      <p:to>
                                        <p:strVal val="visible"/>
                                      </p:to>
                                    </p:set>
                                    <p:anim calcmode="lin" valueType="num">
                                      <p:cBhvr additive="base">
                                        <p:cTn id="12" dur="1000" fill="hold"/>
                                        <p:tgtEl>
                                          <p:spTgt spid="4">
                                            <p:graphicEl>
                                              <a:dgm id="{BE4C029B-93D5-44D8-A1D4-78170C53498D}"/>
                                            </p:graphic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4">
                                            <p:graphicEl>
                                              <a:dgm id="{BE4C029B-93D5-44D8-A1D4-78170C53498D}"/>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4">
                                            <p:graphicEl>
                                              <a:dgm id="{8FA5D23A-3F55-4453-AB34-539BB611698C}"/>
                                            </p:graphicEl>
                                          </p:spTgt>
                                        </p:tgtEl>
                                        <p:attrNameLst>
                                          <p:attrName>style.visibility</p:attrName>
                                        </p:attrNameLst>
                                      </p:cBhvr>
                                      <p:to>
                                        <p:strVal val="visible"/>
                                      </p:to>
                                    </p:set>
                                    <p:anim calcmode="lin" valueType="num">
                                      <p:cBhvr additive="base">
                                        <p:cTn id="17" dur="1000" fill="hold"/>
                                        <p:tgtEl>
                                          <p:spTgt spid="4">
                                            <p:graphicEl>
                                              <a:dgm id="{8FA5D23A-3F55-4453-AB34-539BB611698C}"/>
                                            </p:graphic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4">
                                            <p:graphicEl>
                                              <a:dgm id="{8FA5D23A-3F55-4453-AB34-539BB611698C}"/>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grpId="0" nodeType="afterEffect">
                                  <p:stCondLst>
                                    <p:cond delay="0"/>
                                  </p:stCondLst>
                                  <p:childTnLst>
                                    <p:set>
                                      <p:cBhvr>
                                        <p:cTn id="21" dur="1" fill="hold">
                                          <p:stCondLst>
                                            <p:cond delay="0"/>
                                          </p:stCondLst>
                                        </p:cTn>
                                        <p:tgtEl>
                                          <p:spTgt spid="4">
                                            <p:graphicEl>
                                              <a:dgm id="{14D525CB-7A6C-4667-B82D-116E44F23657}"/>
                                            </p:graphicEl>
                                          </p:spTgt>
                                        </p:tgtEl>
                                        <p:attrNameLst>
                                          <p:attrName>style.visibility</p:attrName>
                                        </p:attrNameLst>
                                      </p:cBhvr>
                                      <p:to>
                                        <p:strVal val="visible"/>
                                      </p:to>
                                    </p:set>
                                    <p:anim calcmode="lin" valueType="num">
                                      <p:cBhvr additive="base">
                                        <p:cTn id="22" dur="1000" fill="hold"/>
                                        <p:tgtEl>
                                          <p:spTgt spid="4">
                                            <p:graphicEl>
                                              <a:dgm id="{14D525CB-7A6C-4667-B82D-116E44F23657}"/>
                                            </p:graphic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4">
                                            <p:graphicEl>
                                              <a:dgm id="{14D525CB-7A6C-4667-B82D-116E44F23657}"/>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5ABCED1D-C4B9-7D1B-3E8E-5973FBF5DB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EE2474-7C7E-21C1-CE27-BCCA094BC514}"/>
              </a:ext>
            </a:extLst>
          </p:cNvPr>
          <p:cNvSpPr>
            <a:spLocks noGrp="1"/>
          </p:cNvSpPr>
          <p:nvPr>
            <p:ph type="title"/>
          </p:nvPr>
        </p:nvSpPr>
        <p:spPr>
          <a:xfrm>
            <a:off x="838200" y="247138"/>
            <a:ext cx="10515600" cy="1325563"/>
          </a:xfrm>
        </p:spPr>
        <p:txBody>
          <a:bodyPr>
            <a:normAutofit/>
          </a:bodyPr>
          <a:lstStyle/>
          <a:p>
            <a:pPr algn="ctr"/>
            <a:r>
              <a:rPr lang="en-IN" dirty="0">
                <a:solidFill>
                  <a:schemeClr val="bg1"/>
                </a:solidFill>
                <a:latin typeface="Eras Bold ITC" panose="020B0907030504020204" pitchFamily="34" charset="0"/>
              </a:rPr>
              <a:t>FLOWCHART</a:t>
            </a:r>
          </a:p>
        </p:txBody>
      </p:sp>
      <p:pic>
        <p:nvPicPr>
          <p:cNvPr id="5" name="Content Placeholder 4">
            <a:extLst>
              <a:ext uri="{FF2B5EF4-FFF2-40B4-BE49-F238E27FC236}">
                <a16:creationId xmlns:a16="http://schemas.microsoft.com/office/drawing/2014/main" id="{61C6B430-4947-A9DB-73F3-E84F0A76E20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244000"/>
                    </a14:imgEffect>
                  </a14:imgLayer>
                </a14:imgProps>
              </a:ext>
            </a:extLst>
          </a:blip>
          <a:stretch>
            <a:fillRect/>
          </a:stretch>
        </p:blipFill>
        <p:spPr>
          <a:xfrm>
            <a:off x="1013749" y="1388313"/>
            <a:ext cx="10420141" cy="5104562"/>
          </a:xfrm>
          <a:blipFill dpi="0" rotWithShape="1">
            <a:blip r:embed="rId4">
              <a:alphaModFix amt="75000"/>
            </a:blip>
            <a:srcRect/>
            <a:tile tx="0" ty="0" sx="100000" sy="100000" flip="none" algn="tl"/>
          </a:blipFill>
          <a:effectLst>
            <a:softEdge rad="190500"/>
          </a:effectLst>
        </p:spPr>
      </p:pic>
    </p:spTree>
    <p:extLst>
      <p:ext uri="{BB962C8B-B14F-4D97-AF65-F5344CB8AC3E}">
        <p14:creationId xmlns:p14="http://schemas.microsoft.com/office/powerpoint/2010/main" val="23929603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E9942D7B-F041-A2C1-1C65-2A88E5E74EC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0826B3-923E-9DAA-AAA6-99D4FF83D06D}"/>
              </a:ext>
            </a:extLst>
          </p:cNvPr>
          <p:cNvSpPr txBox="1"/>
          <p:nvPr/>
        </p:nvSpPr>
        <p:spPr>
          <a:xfrm>
            <a:off x="771832" y="383458"/>
            <a:ext cx="10648336" cy="769441"/>
          </a:xfrm>
          <a:prstGeom prst="rect">
            <a:avLst/>
          </a:prstGeom>
          <a:noFill/>
        </p:spPr>
        <p:txBody>
          <a:bodyPr wrap="square" rtlCol="0">
            <a:spAutoFit/>
          </a:bodyPr>
          <a:lstStyle/>
          <a:p>
            <a:pPr algn="ctr"/>
            <a:r>
              <a:rPr lang="en-IN" sz="4400" dirty="0">
                <a:solidFill>
                  <a:schemeClr val="bg1"/>
                </a:solidFill>
                <a:latin typeface="Eras Bold ITC" panose="020B0907030504020204" pitchFamily="34" charset="0"/>
              </a:rPr>
              <a:t>REQUIREMENTS</a:t>
            </a:r>
          </a:p>
        </p:txBody>
      </p:sp>
      <p:grpSp>
        <p:nvGrpSpPr>
          <p:cNvPr id="18" name="Group 17">
            <a:extLst>
              <a:ext uri="{FF2B5EF4-FFF2-40B4-BE49-F238E27FC236}">
                <a16:creationId xmlns:a16="http://schemas.microsoft.com/office/drawing/2014/main" id="{040F691E-978F-4A4B-7230-EDA8F84838FD}"/>
              </a:ext>
            </a:extLst>
          </p:cNvPr>
          <p:cNvGrpSpPr/>
          <p:nvPr/>
        </p:nvGrpSpPr>
        <p:grpSpPr>
          <a:xfrm>
            <a:off x="990598" y="1553496"/>
            <a:ext cx="5115235" cy="2315496"/>
            <a:chOff x="990598" y="1553496"/>
            <a:chExt cx="5115235" cy="2315496"/>
          </a:xfrm>
        </p:grpSpPr>
        <p:sp>
          <p:nvSpPr>
            <p:cNvPr id="12" name="Flowchart: Card 11">
              <a:extLst>
                <a:ext uri="{FF2B5EF4-FFF2-40B4-BE49-F238E27FC236}">
                  <a16:creationId xmlns:a16="http://schemas.microsoft.com/office/drawing/2014/main" id="{E255A779-2AC5-FE4D-C498-502A4610CB6D}"/>
                </a:ext>
              </a:extLst>
            </p:cNvPr>
            <p:cNvSpPr/>
            <p:nvPr/>
          </p:nvSpPr>
          <p:spPr>
            <a:xfrm flipH="1" flipV="1">
              <a:off x="990598" y="1553496"/>
              <a:ext cx="5115235" cy="2315496"/>
            </a:xfrm>
            <a:prstGeom prst="flowChartPunchedCard">
              <a:avLst/>
            </a:prstGeom>
            <a:gradFill flip="none" rotWithShape="1">
              <a:gsLst>
                <a:gs pos="0">
                  <a:srgbClr val="58D058">
                    <a:shade val="30000"/>
                    <a:satMod val="115000"/>
                  </a:srgbClr>
                </a:gs>
                <a:gs pos="50000">
                  <a:srgbClr val="58D058">
                    <a:shade val="67500"/>
                    <a:satMod val="115000"/>
                  </a:srgbClr>
                </a:gs>
                <a:gs pos="100000">
                  <a:srgbClr val="58D058">
                    <a:shade val="100000"/>
                    <a:satMod val="115000"/>
                  </a:srgbClr>
                </a:gs>
              </a:gsLst>
              <a:lin ang="2700000" scaled="1"/>
              <a:tileRect/>
            </a:gradFill>
            <a:scene3d>
              <a:camera prst="orthographicFront"/>
              <a:lightRig rig="threePt" dir="t"/>
            </a:scene3d>
            <a:sp3d>
              <a:bevelT prst="convex"/>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68E76C6A-F1CE-22C5-2F94-805F081DCE26}"/>
                </a:ext>
              </a:extLst>
            </p:cNvPr>
            <p:cNvSpPr txBox="1"/>
            <p:nvPr/>
          </p:nvSpPr>
          <p:spPr>
            <a:xfrm>
              <a:off x="1375285" y="1739344"/>
              <a:ext cx="4011561" cy="2031325"/>
            </a:xfrm>
            <a:prstGeom prst="rect">
              <a:avLst/>
            </a:prstGeom>
            <a:noFill/>
          </p:spPr>
          <p:txBody>
            <a:bodyPr wrap="square" rtlCol="0" anchor="ctr">
              <a:spAutoFit/>
            </a:bodyPr>
            <a:lstStyle/>
            <a:p>
              <a:pPr algn="ctr"/>
              <a:r>
                <a:rPr lang="en-IN" b="1" i="1" dirty="0">
                  <a:solidFill>
                    <a:schemeClr val="bg1"/>
                  </a:solidFill>
                  <a:latin typeface="Times New Roman" panose="02020603050405020304" pitchFamily="18" charset="0"/>
                  <a:cs typeface="Times New Roman" panose="02020603050405020304" pitchFamily="18" charset="0"/>
                </a:rPr>
                <a:t>SYNTHETIC DATA GENERATION</a:t>
              </a:r>
              <a:endParaRPr lang="en-IN" dirty="0">
                <a:solidFill>
                  <a:schemeClr val="bg1"/>
                </a:solidFill>
                <a:latin typeface="Times New Roman" panose="02020603050405020304" pitchFamily="18" charset="0"/>
                <a:cs typeface="Times New Roman" panose="02020603050405020304" pitchFamily="18" charset="0"/>
              </a:endParaRPr>
            </a:p>
            <a:p>
              <a:pPr algn="ctr"/>
              <a:endParaRPr lang="en-IN"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Faker 30.8.2</a:t>
              </a:r>
            </a:p>
            <a:p>
              <a:pPr algn="ctr"/>
              <a:r>
                <a:rPr lang="en-IN" dirty="0">
                  <a:solidFill>
                    <a:schemeClr val="bg1"/>
                  </a:solidFill>
                  <a:latin typeface="Times New Roman" panose="02020603050405020304" pitchFamily="18" charset="0"/>
                  <a:cs typeface="Times New Roman" panose="02020603050405020304" pitchFamily="18" charset="0"/>
                </a:rPr>
                <a:t>Pandas 2.2.2</a:t>
              </a:r>
            </a:p>
            <a:p>
              <a:pPr algn="ctr"/>
              <a:r>
                <a:rPr lang="en-IN" dirty="0">
                  <a:solidFill>
                    <a:schemeClr val="bg1"/>
                  </a:solidFill>
                  <a:latin typeface="Times New Roman" panose="02020603050405020304" pitchFamily="18" charset="0"/>
                  <a:cs typeface="Times New Roman" panose="02020603050405020304" pitchFamily="18" charset="0"/>
                </a:rPr>
                <a:t>NumPy 1.26.4</a:t>
              </a:r>
            </a:p>
            <a:p>
              <a:pPr algn="ctr"/>
              <a:r>
                <a:rPr lang="en-IN" dirty="0">
                  <a:solidFill>
                    <a:schemeClr val="bg1"/>
                  </a:solidFill>
                  <a:latin typeface="Times New Roman" panose="02020603050405020304" pitchFamily="18" charset="0"/>
                  <a:cs typeface="Times New Roman" panose="02020603050405020304" pitchFamily="18" charset="0"/>
                </a:rPr>
                <a:t>Scikit-learn 1.5.2</a:t>
              </a:r>
            </a:p>
            <a:p>
              <a:endParaRPr lang="en-IN" b="1" dirty="0">
                <a:latin typeface="Times New Roman" panose="02020603050405020304" pitchFamily="18" charset="0"/>
                <a:cs typeface="Times New Roman" panose="02020603050405020304" pitchFamily="18" charset="0"/>
              </a:endParaRPr>
            </a:p>
          </p:txBody>
        </p:sp>
      </p:grpSp>
      <p:grpSp>
        <p:nvGrpSpPr>
          <p:cNvPr id="21" name="Group 20">
            <a:extLst>
              <a:ext uri="{FF2B5EF4-FFF2-40B4-BE49-F238E27FC236}">
                <a16:creationId xmlns:a16="http://schemas.microsoft.com/office/drawing/2014/main" id="{26C55B13-6E29-A5B7-1D5C-52AF153AD7C4}"/>
              </a:ext>
            </a:extLst>
          </p:cNvPr>
          <p:cNvGrpSpPr/>
          <p:nvPr/>
        </p:nvGrpSpPr>
        <p:grpSpPr>
          <a:xfrm>
            <a:off x="6105834" y="3868992"/>
            <a:ext cx="5235675" cy="2458066"/>
            <a:chOff x="6105834" y="3868992"/>
            <a:chExt cx="5235675" cy="2458066"/>
          </a:xfrm>
        </p:grpSpPr>
        <p:sp>
          <p:nvSpPr>
            <p:cNvPr id="8" name="Flowchart: Card 7">
              <a:extLst>
                <a:ext uri="{FF2B5EF4-FFF2-40B4-BE49-F238E27FC236}">
                  <a16:creationId xmlns:a16="http://schemas.microsoft.com/office/drawing/2014/main" id="{008EBD51-521F-38FB-BDE3-B241D5E020BF}"/>
                </a:ext>
              </a:extLst>
            </p:cNvPr>
            <p:cNvSpPr/>
            <p:nvPr/>
          </p:nvSpPr>
          <p:spPr>
            <a:xfrm>
              <a:off x="6105834" y="3868992"/>
              <a:ext cx="5235675" cy="2458066"/>
            </a:xfrm>
            <a:prstGeom prst="flowChartPunchedCard">
              <a:avLst/>
            </a:prstGeom>
            <a:gradFill flip="none" rotWithShape="1">
              <a:gsLst>
                <a:gs pos="0">
                  <a:srgbClr val="58D058">
                    <a:shade val="30000"/>
                    <a:satMod val="115000"/>
                  </a:srgbClr>
                </a:gs>
                <a:gs pos="50000">
                  <a:srgbClr val="58D058">
                    <a:shade val="67500"/>
                    <a:satMod val="115000"/>
                  </a:srgbClr>
                </a:gs>
                <a:gs pos="100000">
                  <a:srgbClr val="58D058">
                    <a:shade val="100000"/>
                    <a:satMod val="115000"/>
                  </a:srgbClr>
                </a:gs>
              </a:gsLst>
              <a:lin ang="5400000" scaled="1"/>
              <a:tileRect/>
            </a:gradFill>
            <a:scene3d>
              <a:camera prst="orthographicFront"/>
              <a:lightRig rig="threePt" dir="t"/>
            </a:scene3d>
            <a:sp3d>
              <a:bevelT prst="convex"/>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BA8E0482-4228-2CB6-4649-AD496180FBB7}"/>
                </a:ext>
              </a:extLst>
            </p:cNvPr>
            <p:cNvSpPr txBox="1"/>
            <p:nvPr/>
          </p:nvSpPr>
          <p:spPr>
            <a:xfrm>
              <a:off x="6945259" y="4513624"/>
              <a:ext cx="4011561" cy="1477328"/>
            </a:xfrm>
            <a:prstGeom prst="rect">
              <a:avLst/>
            </a:prstGeom>
            <a:noFill/>
          </p:spPr>
          <p:txBody>
            <a:bodyPr wrap="square" rtlCol="0" anchor="ctr">
              <a:spAutoFit/>
            </a:bodyPr>
            <a:lstStyle/>
            <a:p>
              <a:pPr algn="ctr"/>
              <a:r>
                <a:rPr lang="en-IN" b="1" i="1" dirty="0">
                  <a:solidFill>
                    <a:schemeClr val="bg1"/>
                  </a:solidFill>
                  <a:latin typeface="Times New Roman" panose="02020603050405020304" pitchFamily="18" charset="0"/>
                  <a:cs typeface="Times New Roman" panose="02020603050405020304" pitchFamily="18" charset="0"/>
                </a:rPr>
                <a:t>BACKEND</a:t>
              </a:r>
            </a:p>
            <a:p>
              <a:pPr algn="ctr"/>
              <a:endParaRPr lang="en-IN" b="1" i="1"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Node 20.17.0</a:t>
              </a:r>
            </a:p>
            <a:p>
              <a:pPr algn="ctr"/>
              <a:r>
                <a:rPr lang="en-IN" dirty="0">
                  <a:solidFill>
                    <a:schemeClr val="bg1"/>
                  </a:solidFill>
                  <a:latin typeface="Times New Roman" panose="02020603050405020304" pitchFamily="18" charset="0"/>
                  <a:cs typeface="Times New Roman" panose="02020603050405020304" pitchFamily="18" charset="0"/>
                </a:rPr>
                <a:t>Flask 3.0.3</a:t>
              </a:r>
            </a:p>
            <a:p>
              <a:endParaRPr lang="en-IN" b="1" dirty="0">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2F5965C5-69E4-09CE-CE0C-FC8807627B39}"/>
              </a:ext>
            </a:extLst>
          </p:cNvPr>
          <p:cNvGrpSpPr/>
          <p:nvPr/>
        </p:nvGrpSpPr>
        <p:grpSpPr>
          <a:xfrm>
            <a:off x="990597" y="3868992"/>
            <a:ext cx="5115234" cy="2458066"/>
            <a:chOff x="990597" y="3868992"/>
            <a:chExt cx="5115234" cy="2458066"/>
          </a:xfrm>
        </p:grpSpPr>
        <p:sp>
          <p:nvSpPr>
            <p:cNvPr id="9" name="Flowchart: Card 8">
              <a:extLst>
                <a:ext uri="{FF2B5EF4-FFF2-40B4-BE49-F238E27FC236}">
                  <a16:creationId xmlns:a16="http://schemas.microsoft.com/office/drawing/2014/main" id="{FFF972D8-FF8F-3E73-CA5F-E19B23C8380B}"/>
                </a:ext>
              </a:extLst>
            </p:cNvPr>
            <p:cNvSpPr/>
            <p:nvPr/>
          </p:nvSpPr>
          <p:spPr>
            <a:xfrm flipH="1">
              <a:off x="990597" y="3868992"/>
              <a:ext cx="5115234" cy="2458066"/>
            </a:xfrm>
            <a:prstGeom prst="flowChartPunchedCard">
              <a:avLst/>
            </a:prstGeom>
            <a:gradFill flip="none" rotWithShape="1">
              <a:gsLst>
                <a:gs pos="0">
                  <a:srgbClr val="58D058">
                    <a:shade val="30000"/>
                    <a:satMod val="115000"/>
                  </a:srgbClr>
                </a:gs>
                <a:gs pos="50000">
                  <a:srgbClr val="58D058">
                    <a:shade val="67500"/>
                    <a:satMod val="115000"/>
                  </a:srgbClr>
                </a:gs>
                <a:gs pos="100000">
                  <a:srgbClr val="58D058">
                    <a:shade val="100000"/>
                    <a:satMod val="115000"/>
                  </a:srgbClr>
                </a:gs>
              </a:gsLst>
              <a:lin ang="5400000" scaled="1"/>
              <a:tileRect/>
            </a:gradFill>
            <a:scene3d>
              <a:camera prst="orthographicFront"/>
              <a:lightRig rig="threePt" dir="t"/>
            </a:scene3d>
            <a:sp3d>
              <a:bevelT prst="convex"/>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24D7CF83-6127-53B1-D511-CD17F3310414}"/>
                </a:ext>
              </a:extLst>
            </p:cNvPr>
            <p:cNvSpPr txBox="1"/>
            <p:nvPr/>
          </p:nvSpPr>
          <p:spPr>
            <a:xfrm>
              <a:off x="1274508" y="4497860"/>
              <a:ext cx="4011561" cy="1200329"/>
            </a:xfrm>
            <a:prstGeom prst="rect">
              <a:avLst/>
            </a:prstGeom>
            <a:noFill/>
          </p:spPr>
          <p:txBody>
            <a:bodyPr wrap="square" rtlCol="0" anchor="ctr">
              <a:spAutoFit/>
            </a:bodyPr>
            <a:lstStyle/>
            <a:p>
              <a:pPr algn="ctr"/>
              <a:r>
                <a:rPr lang="en-IN" b="1" i="1" dirty="0">
                  <a:solidFill>
                    <a:schemeClr val="bg1"/>
                  </a:solidFill>
                  <a:latin typeface="Times New Roman" panose="02020603050405020304" pitchFamily="18" charset="0"/>
                  <a:cs typeface="Times New Roman" panose="02020603050405020304" pitchFamily="18" charset="0"/>
                </a:rPr>
                <a:t>DATABASE</a:t>
              </a:r>
            </a:p>
            <a:p>
              <a:pPr algn="ctr"/>
              <a:endParaRPr lang="en-IN" b="1" i="1"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MySQL 8.0</a:t>
              </a:r>
            </a:p>
            <a:p>
              <a:endParaRPr lang="en-IN" b="1" dirty="0">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FC1F12D6-E73B-A160-D5F3-95197E3CC71C}"/>
              </a:ext>
            </a:extLst>
          </p:cNvPr>
          <p:cNvGrpSpPr/>
          <p:nvPr/>
        </p:nvGrpSpPr>
        <p:grpSpPr>
          <a:xfrm>
            <a:off x="6105834" y="1553496"/>
            <a:ext cx="5235675" cy="2315496"/>
            <a:chOff x="6105834" y="1553496"/>
            <a:chExt cx="5235675" cy="2315496"/>
          </a:xfrm>
        </p:grpSpPr>
        <p:sp>
          <p:nvSpPr>
            <p:cNvPr id="11" name="Flowchart: Card 10">
              <a:extLst>
                <a:ext uri="{FF2B5EF4-FFF2-40B4-BE49-F238E27FC236}">
                  <a16:creationId xmlns:a16="http://schemas.microsoft.com/office/drawing/2014/main" id="{8FA42094-9278-708E-94DB-A87A58735A4E}"/>
                </a:ext>
              </a:extLst>
            </p:cNvPr>
            <p:cNvSpPr/>
            <p:nvPr/>
          </p:nvSpPr>
          <p:spPr>
            <a:xfrm flipV="1">
              <a:off x="6105834" y="1553496"/>
              <a:ext cx="5235675" cy="2315496"/>
            </a:xfrm>
            <a:prstGeom prst="flowChartPunchedCard">
              <a:avLst/>
            </a:prstGeom>
            <a:gradFill flip="none" rotWithShape="1">
              <a:gsLst>
                <a:gs pos="0">
                  <a:srgbClr val="58D058">
                    <a:shade val="30000"/>
                    <a:satMod val="115000"/>
                  </a:srgbClr>
                </a:gs>
                <a:gs pos="50000">
                  <a:srgbClr val="58D058">
                    <a:shade val="67500"/>
                    <a:satMod val="115000"/>
                  </a:srgbClr>
                </a:gs>
                <a:gs pos="100000">
                  <a:srgbClr val="58D058">
                    <a:shade val="100000"/>
                    <a:satMod val="115000"/>
                  </a:srgbClr>
                </a:gs>
              </a:gsLst>
              <a:lin ang="2700000" scaled="1"/>
              <a:tileRect/>
            </a:gradFill>
            <a:scene3d>
              <a:camera prst="orthographicFront"/>
              <a:lightRig rig="threePt" dir="t"/>
            </a:scene3d>
            <a:sp3d>
              <a:bevelT prst="convex"/>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C6E438A4-DEB1-213D-F03C-87B985AA3D82}"/>
                </a:ext>
              </a:extLst>
            </p:cNvPr>
            <p:cNvSpPr txBox="1"/>
            <p:nvPr/>
          </p:nvSpPr>
          <p:spPr>
            <a:xfrm>
              <a:off x="6717890" y="1976168"/>
              <a:ext cx="4011561" cy="1754326"/>
            </a:xfrm>
            <a:prstGeom prst="rect">
              <a:avLst/>
            </a:prstGeom>
            <a:noFill/>
          </p:spPr>
          <p:txBody>
            <a:bodyPr wrap="square" rtlCol="0" anchor="ctr">
              <a:spAutoFit/>
            </a:bodyPr>
            <a:lstStyle/>
            <a:p>
              <a:pPr algn="ctr"/>
              <a:r>
                <a:rPr lang="en-IN" b="1" i="1" dirty="0">
                  <a:solidFill>
                    <a:schemeClr val="bg1"/>
                  </a:solidFill>
                  <a:latin typeface="Times New Roman" panose="02020603050405020304" pitchFamily="18" charset="0"/>
                  <a:cs typeface="Times New Roman" panose="02020603050405020304" pitchFamily="18" charset="0"/>
                </a:rPr>
                <a:t>FRONTEND</a:t>
              </a:r>
            </a:p>
            <a:p>
              <a:pPr algn="ctr"/>
              <a:endParaRPr lang="en-IN" b="1" i="1"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HTML 5</a:t>
              </a:r>
            </a:p>
            <a:p>
              <a:pPr algn="ctr"/>
              <a:r>
                <a:rPr lang="en-IN" dirty="0">
                  <a:solidFill>
                    <a:schemeClr val="bg1"/>
                  </a:solidFill>
                  <a:latin typeface="Times New Roman" panose="02020603050405020304" pitchFamily="18" charset="0"/>
                  <a:cs typeface="Times New Roman" panose="02020603050405020304" pitchFamily="18" charset="0"/>
                </a:rPr>
                <a:t>CSS</a:t>
              </a:r>
            </a:p>
            <a:p>
              <a:pPr algn="ctr"/>
              <a:r>
                <a:rPr lang="en-IN" dirty="0">
                  <a:solidFill>
                    <a:schemeClr val="bg1"/>
                  </a:solidFill>
                  <a:latin typeface="Times New Roman" panose="02020603050405020304" pitchFamily="18" charset="0"/>
                  <a:cs typeface="Times New Roman" panose="02020603050405020304" pitchFamily="18" charset="0"/>
                </a:rPr>
                <a:t>JavaScript</a:t>
              </a:r>
            </a:p>
            <a:p>
              <a:endParaRPr lang="en-IN"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127757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3"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750" fill="hold"/>
                                        <p:tgtEl>
                                          <p:spTgt spid="19"/>
                                        </p:tgtEl>
                                        <p:attrNameLst>
                                          <p:attrName>ppt_x</p:attrName>
                                        </p:attrNameLst>
                                      </p:cBhvr>
                                      <p:tavLst>
                                        <p:tav tm="0">
                                          <p:val>
                                            <p:strVal val="1+#ppt_w/2"/>
                                          </p:val>
                                        </p:tav>
                                        <p:tav tm="100000">
                                          <p:val>
                                            <p:strVal val="#ppt_x"/>
                                          </p:val>
                                        </p:tav>
                                      </p:tavLst>
                                    </p:anim>
                                    <p:anim calcmode="lin" valueType="num">
                                      <p:cBhvr additive="base">
                                        <p:cTn id="13" dur="750" fill="hold"/>
                                        <p:tgtEl>
                                          <p:spTgt spid="19"/>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ID="2" presetClass="entr" presetSubtype="12"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750" fill="hold"/>
                                        <p:tgtEl>
                                          <p:spTgt spid="20"/>
                                        </p:tgtEl>
                                        <p:attrNameLst>
                                          <p:attrName>ppt_x</p:attrName>
                                        </p:attrNameLst>
                                      </p:cBhvr>
                                      <p:tavLst>
                                        <p:tav tm="0">
                                          <p:val>
                                            <p:strVal val="0-#ppt_w/2"/>
                                          </p:val>
                                        </p:tav>
                                        <p:tav tm="100000">
                                          <p:val>
                                            <p:strVal val="#ppt_x"/>
                                          </p:val>
                                        </p:tav>
                                      </p:tavLst>
                                    </p:anim>
                                    <p:anim calcmode="lin" valueType="num">
                                      <p:cBhvr additive="base">
                                        <p:cTn id="18" dur="750" fill="hold"/>
                                        <p:tgtEl>
                                          <p:spTgt spid="20"/>
                                        </p:tgtEl>
                                        <p:attrNameLst>
                                          <p:attrName>ppt_y</p:attrName>
                                        </p:attrNameLst>
                                      </p:cBhvr>
                                      <p:tavLst>
                                        <p:tav tm="0">
                                          <p:val>
                                            <p:strVal val="1+#ppt_h/2"/>
                                          </p:val>
                                        </p:tav>
                                        <p:tav tm="100000">
                                          <p:val>
                                            <p:strVal val="#ppt_y"/>
                                          </p:val>
                                        </p:tav>
                                      </p:tavLst>
                                    </p:anim>
                                  </p:childTnLst>
                                </p:cTn>
                              </p:par>
                            </p:childTnLst>
                          </p:cTn>
                        </p:par>
                        <p:par>
                          <p:cTn id="19" fill="hold">
                            <p:stCondLst>
                              <p:cond delay="2250"/>
                            </p:stCondLst>
                            <p:childTnLst>
                              <p:par>
                                <p:cTn id="20" presetID="2" presetClass="entr" presetSubtype="6"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750" fill="hold"/>
                                        <p:tgtEl>
                                          <p:spTgt spid="21"/>
                                        </p:tgtEl>
                                        <p:attrNameLst>
                                          <p:attrName>ppt_x</p:attrName>
                                        </p:attrNameLst>
                                      </p:cBhvr>
                                      <p:tavLst>
                                        <p:tav tm="0">
                                          <p:val>
                                            <p:strVal val="1+#ppt_w/2"/>
                                          </p:val>
                                        </p:tav>
                                        <p:tav tm="100000">
                                          <p:val>
                                            <p:strVal val="#ppt_x"/>
                                          </p:val>
                                        </p:tav>
                                      </p:tavLst>
                                    </p:anim>
                                    <p:anim calcmode="lin" valueType="num">
                                      <p:cBhvr additive="base">
                                        <p:cTn id="23"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D3738CC4-7738-F26F-8A82-963AFB0D02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7FB114-1B45-BB21-F5DA-D69943D61368}"/>
              </a:ext>
            </a:extLst>
          </p:cNvPr>
          <p:cNvSpPr>
            <a:spLocks noGrp="1"/>
          </p:cNvSpPr>
          <p:nvPr>
            <p:ph type="title"/>
          </p:nvPr>
        </p:nvSpPr>
        <p:spPr/>
        <p:txBody>
          <a:bodyPr/>
          <a:lstStyle/>
          <a:p>
            <a:r>
              <a:rPr lang="en-IN" dirty="0">
                <a:solidFill>
                  <a:schemeClr val="bg1"/>
                </a:solidFill>
                <a:latin typeface="Eras Bold ITC" panose="020B0907030504020204" pitchFamily="34" charset="0"/>
              </a:rPr>
              <a:t>USER REGISTRATION AND LOGIN </a:t>
            </a:r>
          </a:p>
        </p:txBody>
      </p:sp>
      <p:pic>
        <p:nvPicPr>
          <p:cNvPr id="6" name="Content Placeholder 5">
            <a:extLst>
              <a:ext uri="{FF2B5EF4-FFF2-40B4-BE49-F238E27FC236}">
                <a16:creationId xmlns:a16="http://schemas.microsoft.com/office/drawing/2014/main" id="{3F1CC590-DADA-4369-26CC-2FCCED0BACC5}"/>
              </a:ext>
            </a:extLst>
          </p:cNvPr>
          <p:cNvPicPr>
            <a:picLocks noGrp="1" noChangeAspect="1"/>
          </p:cNvPicPr>
          <p:nvPr>
            <p:ph idx="1"/>
          </p:nvPr>
        </p:nvPicPr>
        <p:blipFill>
          <a:blip r:embed="rId2"/>
          <a:stretch>
            <a:fillRect/>
          </a:stretch>
        </p:blipFill>
        <p:spPr>
          <a:xfrm>
            <a:off x="4768849" y="241483"/>
            <a:ext cx="4050648" cy="2438655"/>
          </a:xfrm>
        </p:spPr>
      </p:pic>
      <p:sp>
        <p:nvSpPr>
          <p:cNvPr id="4" name="Text Placeholder 3">
            <a:extLst>
              <a:ext uri="{FF2B5EF4-FFF2-40B4-BE49-F238E27FC236}">
                <a16:creationId xmlns:a16="http://schemas.microsoft.com/office/drawing/2014/main" id="{C5640036-FEE7-97FF-0856-D04B77294D79}"/>
              </a:ext>
            </a:extLst>
          </p:cNvPr>
          <p:cNvSpPr>
            <a:spLocks noGrp="1"/>
          </p:cNvSpPr>
          <p:nvPr>
            <p:ph type="body" sz="half" idx="2"/>
          </p:nvPr>
        </p:nvSpPr>
        <p:spPr>
          <a:xfrm>
            <a:off x="836612" y="2313038"/>
            <a:ext cx="3932237" cy="3811588"/>
          </a:xfrm>
        </p:spPr>
        <p:txBody>
          <a:bodyPr>
            <a:normAutofit lnSpcReduction="10000"/>
          </a:bodyPr>
          <a:lstStyle/>
          <a:p>
            <a:r>
              <a:rPr lang="en-US" sz="2400" dirty="0">
                <a:solidFill>
                  <a:schemeClr val="bg1"/>
                </a:solidFill>
                <a:latin typeface="Times New Roman" panose="02020603050405020304" pitchFamily="18" charset="0"/>
                <a:cs typeface="Times New Roman" panose="02020603050405020304" pitchFamily="18" charset="0"/>
              </a:rPr>
              <a:t>This focuses on implementing a secure login and registration system. Users will be able to create accounts with email verification to ensure authenticity. The system will also incorporate role-based access control, granting fleet managers full access to the platform while providing drivers with restricted access according to their roles.</a:t>
            </a:r>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endParaRPr>
          </a:p>
        </p:txBody>
      </p:sp>
      <p:pic>
        <p:nvPicPr>
          <p:cNvPr id="8" name="Picture 7">
            <a:extLst>
              <a:ext uri="{FF2B5EF4-FFF2-40B4-BE49-F238E27FC236}">
                <a16:creationId xmlns:a16="http://schemas.microsoft.com/office/drawing/2014/main" id="{A48FCD37-451B-C474-5139-5C2E1E3D22FF}"/>
              </a:ext>
            </a:extLst>
          </p:cNvPr>
          <p:cNvPicPr>
            <a:picLocks noChangeAspect="1"/>
          </p:cNvPicPr>
          <p:nvPr/>
        </p:nvPicPr>
        <p:blipFill>
          <a:blip r:embed="rId3"/>
          <a:stretch>
            <a:fillRect/>
          </a:stretch>
        </p:blipFill>
        <p:spPr>
          <a:xfrm>
            <a:off x="8819497" y="82308"/>
            <a:ext cx="3104702" cy="2757004"/>
          </a:xfrm>
          <a:prstGeom prst="rect">
            <a:avLst/>
          </a:prstGeom>
        </p:spPr>
      </p:pic>
      <p:pic>
        <p:nvPicPr>
          <p:cNvPr id="10" name="Picture 9">
            <a:extLst>
              <a:ext uri="{FF2B5EF4-FFF2-40B4-BE49-F238E27FC236}">
                <a16:creationId xmlns:a16="http://schemas.microsoft.com/office/drawing/2014/main" id="{C04AD81C-22BD-B23E-DF34-4DCE7AE88EB9}"/>
              </a:ext>
            </a:extLst>
          </p:cNvPr>
          <p:cNvPicPr>
            <a:picLocks noChangeAspect="1"/>
          </p:cNvPicPr>
          <p:nvPr/>
        </p:nvPicPr>
        <p:blipFill>
          <a:blip r:embed="rId4"/>
          <a:stretch>
            <a:fillRect/>
          </a:stretch>
        </p:blipFill>
        <p:spPr>
          <a:xfrm>
            <a:off x="5050022" y="3429000"/>
            <a:ext cx="3769475" cy="2577898"/>
          </a:xfrm>
          <a:prstGeom prst="rect">
            <a:avLst/>
          </a:prstGeom>
        </p:spPr>
      </p:pic>
      <p:pic>
        <p:nvPicPr>
          <p:cNvPr id="12" name="Picture 11">
            <a:extLst>
              <a:ext uri="{FF2B5EF4-FFF2-40B4-BE49-F238E27FC236}">
                <a16:creationId xmlns:a16="http://schemas.microsoft.com/office/drawing/2014/main" id="{070B9325-366F-8D6C-41D8-D0C87B405290}"/>
              </a:ext>
            </a:extLst>
          </p:cNvPr>
          <p:cNvPicPr>
            <a:picLocks noChangeAspect="1"/>
          </p:cNvPicPr>
          <p:nvPr/>
        </p:nvPicPr>
        <p:blipFill>
          <a:blip r:embed="rId5"/>
          <a:stretch>
            <a:fillRect/>
          </a:stretch>
        </p:blipFill>
        <p:spPr>
          <a:xfrm>
            <a:off x="9236357" y="3120872"/>
            <a:ext cx="2270981" cy="3419876"/>
          </a:xfrm>
          <a:prstGeom prst="rect">
            <a:avLst/>
          </a:prstGeom>
        </p:spPr>
      </p:pic>
    </p:spTree>
    <p:extLst>
      <p:ext uri="{BB962C8B-B14F-4D97-AF65-F5344CB8AC3E}">
        <p14:creationId xmlns:p14="http://schemas.microsoft.com/office/powerpoint/2010/main" val="6969743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50"/>
                                        <p:tgtEl>
                                          <p:spTgt spid="4">
                                            <p:txEl>
                                              <p:pRg st="0" end="0"/>
                                            </p:txEl>
                                          </p:spTgt>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50"/>
                                        <p:tgtEl>
                                          <p:spTgt spid="8"/>
                                        </p:tgtEl>
                                      </p:cBhvr>
                                    </p:animEffect>
                                    <p:anim calcmode="lin" valueType="num">
                                      <p:cBhvr>
                                        <p:cTn id="18" dur="750" fill="hold"/>
                                        <p:tgtEl>
                                          <p:spTgt spid="8"/>
                                        </p:tgtEl>
                                        <p:attrNameLst>
                                          <p:attrName>ppt_x</p:attrName>
                                        </p:attrNameLst>
                                      </p:cBhvr>
                                      <p:tavLst>
                                        <p:tav tm="0">
                                          <p:val>
                                            <p:strVal val="#ppt_x"/>
                                          </p:val>
                                        </p:tav>
                                        <p:tav tm="100000">
                                          <p:val>
                                            <p:strVal val="#ppt_x"/>
                                          </p:val>
                                        </p:tav>
                                      </p:tavLst>
                                    </p:anim>
                                    <p:anim calcmode="lin" valueType="num">
                                      <p:cBhvr>
                                        <p:cTn id="19" dur="75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42"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750"/>
                                        <p:tgtEl>
                                          <p:spTgt spid="10"/>
                                        </p:tgtEl>
                                      </p:cBhvr>
                                    </p:animEffect>
                                    <p:anim calcmode="lin" valueType="num">
                                      <p:cBhvr>
                                        <p:cTn id="24" dur="750" fill="hold"/>
                                        <p:tgtEl>
                                          <p:spTgt spid="10"/>
                                        </p:tgtEl>
                                        <p:attrNameLst>
                                          <p:attrName>ppt_x</p:attrName>
                                        </p:attrNameLst>
                                      </p:cBhvr>
                                      <p:tavLst>
                                        <p:tav tm="0">
                                          <p:val>
                                            <p:strVal val="#ppt_x"/>
                                          </p:val>
                                        </p:tav>
                                        <p:tav tm="100000">
                                          <p:val>
                                            <p:strVal val="#ppt_x"/>
                                          </p:val>
                                        </p:tav>
                                      </p:tavLst>
                                    </p:anim>
                                    <p:anim calcmode="lin" valueType="num">
                                      <p:cBhvr>
                                        <p:cTn id="25" dur="75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750"/>
                                        <p:tgtEl>
                                          <p:spTgt spid="12"/>
                                        </p:tgtEl>
                                      </p:cBhvr>
                                    </p:animEffect>
                                    <p:anim calcmode="lin" valueType="num">
                                      <p:cBhvr>
                                        <p:cTn id="30" dur="750" fill="hold"/>
                                        <p:tgtEl>
                                          <p:spTgt spid="12"/>
                                        </p:tgtEl>
                                        <p:attrNameLst>
                                          <p:attrName>ppt_x</p:attrName>
                                        </p:attrNameLst>
                                      </p:cBhvr>
                                      <p:tavLst>
                                        <p:tav tm="0">
                                          <p:val>
                                            <p:strVal val="#ppt_x"/>
                                          </p:val>
                                        </p:tav>
                                        <p:tav tm="100000">
                                          <p:val>
                                            <p:strVal val="#ppt_x"/>
                                          </p:val>
                                        </p:tav>
                                      </p:tavLst>
                                    </p:anim>
                                    <p:anim calcmode="lin" valueType="num">
                                      <p:cBhvr>
                                        <p:cTn id="31"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3E3B"/>
        </a:solidFill>
        <a:effectLst/>
      </p:bgPr>
    </p:bg>
    <p:spTree>
      <p:nvGrpSpPr>
        <p:cNvPr id="1" name="">
          <a:extLst>
            <a:ext uri="{FF2B5EF4-FFF2-40B4-BE49-F238E27FC236}">
              <a16:creationId xmlns:a16="http://schemas.microsoft.com/office/drawing/2014/main" id="{2A9BA228-2C0B-7731-0B4E-FC1A6D2A41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A9479A-D0A0-75E3-25F5-3881B4F2DDA6}"/>
              </a:ext>
            </a:extLst>
          </p:cNvPr>
          <p:cNvSpPr>
            <a:spLocks noGrp="1"/>
          </p:cNvSpPr>
          <p:nvPr>
            <p:ph type="title"/>
          </p:nvPr>
        </p:nvSpPr>
        <p:spPr>
          <a:xfrm>
            <a:off x="540774" y="0"/>
            <a:ext cx="3932237" cy="1600200"/>
          </a:xfrm>
        </p:spPr>
        <p:txBody>
          <a:bodyPr/>
          <a:lstStyle/>
          <a:p>
            <a:r>
              <a:rPr lang="en-IN" dirty="0">
                <a:solidFill>
                  <a:schemeClr val="bg1"/>
                </a:solidFill>
                <a:latin typeface="Eras Bold ITC" panose="020B0907030504020204" pitchFamily="34" charset="0"/>
              </a:rPr>
              <a:t>SYNTHETIC DATA GENERATION</a:t>
            </a:r>
          </a:p>
        </p:txBody>
      </p:sp>
      <p:sp>
        <p:nvSpPr>
          <p:cNvPr id="4" name="Text Placeholder 3">
            <a:extLst>
              <a:ext uri="{FF2B5EF4-FFF2-40B4-BE49-F238E27FC236}">
                <a16:creationId xmlns:a16="http://schemas.microsoft.com/office/drawing/2014/main" id="{A6FD145D-6212-3067-CEDC-1651FAEE37F8}"/>
              </a:ext>
            </a:extLst>
          </p:cNvPr>
          <p:cNvSpPr>
            <a:spLocks noGrp="1"/>
          </p:cNvSpPr>
          <p:nvPr>
            <p:ph type="body" sz="half" idx="2"/>
          </p:nvPr>
        </p:nvSpPr>
        <p:spPr>
          <a:xfrm>
            <a:off x="540774" y="1759375"/>
            <a:ext cx="5034116" cy="4303479"/>
          </a:xfrm>
        </p:spPr>
        <p:txBody>
          <a:bodyPr>
            <a:noAutofit/>
          </a:bodyPr>
          <a:lstStyle/>
          <a:p>
            <a:pPr lvl="0" eaLnBrk="0" fontAlgn="base" hangingPunct="0">
              <a:lnSpc>
                <a:spcPct val="120000"/>
              </a:lnSpc>
              <a:spcBef>
                <a:spcPct val="0"/>
              </a:spcBef>
              <a:spcAft>
                <a:spcPct val="0"/>
              </a:spcAf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Install Faker Library: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Install </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Faker</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using pip install faker for generating realistic data.</a:t>
            </a:r>
          </a:p>
          <a:p>
            <a:pPr lvl="0" eaLnBrk="0" fontAlgn="base" hangingPunct="0">
              <a:lnSpc>
                <a:spcPct val="120000"/>
              </a:lnSpc>
              <a:spcBef>
                <a:spcPct val="0"/>
              </a:spcBef>
              <a:spcAft>
                <a:spcPct val="0"/>
              </a:spcAf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Import Libraries:</a:t>
            </a:r>
            <a:r>
              <a:rPr lang="en-US" altLang="en-US" sz="1400" dirty="0">
                <a:solidFill>
                  <a:schemeClr val="bg1"/>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 </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pandas</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random</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Faker</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to generate and manage data.</a:t>
            </a:r>
          </a:p>
          <a:p>
            <a:pPr lvl="0" eaLnBrk="0" fontAlgn="base" hangingPunct="0">
              <a:lnSpc>
                <a:spcPct val="120000"/>
              </a:lnSpc>
              <a:spcBef>
                <a:spcPct val="0"/>
              </a:spcBef>
              <a:spcAft>
                <a:spcPct val="0"/>
              </a:spcAf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Set Reproducibility: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Initialize random seed for consistent data generation.</a:t>
            </a:r>
            <a:endParaRPr lang="en-US" altLang="en-US" sz="1400" dirty="0">
              <a:solidFill>
                <a:schemeClr val="bg1"/>
              </a:solidFill>
              <a:latin typeface="Times New Roman" panose="02020603050405020304" pitchFamily="18" charset="0"/>
              <a:cs typeface="Times New Roman" panose="02020603050405020304" pitchFamily="18" charset="0"/>
            </a:endParaRPr>
          </a:p>
          <a:p>
            <a:pPr lvl="0" eaLnBrk="0" fontAlgn="base" hangingPunct="0">
              <a:lnSpc>
                <a:spcPct val="120000"/>
              </a:lnSpc>
              <a:spcBef>
                <a:spcPct val="0"/>
              </a:spcBef>
              <a:spcAft>
                <a:spcPct val="0"/>
              </a:spcAft>
            </a:pPr>
            <a:r>
              <a:rPr lang="en-US" altLang="en-US" sz="1400" b="1" dirty="0">
                <a:solidFill>
                  <a:schemeClr val="bg1"/>
                </a:solidFill>
                <a:latin typeface="Times New Roman" panose="02020603050405020304" pitchFamily="18" charset="0"/>
                <a:cs typeface="Times New Roman" panose="02020603050405020304" pitchFamily="18" charset="0"/>
              </a:rPr>
              <a:t>Generate columns : </a:t>
            </a:r>
            <a:r>
              <a:rPr lang="en-US" altLang="en-US" sz="1400" dirty="0">
                <a:solidFill>
                  <a:schemeClr val="bg1"/>
                </a:solidFill>
                <a:latin typeface="Times New Roman" panose="02020603050405020304" pitchFamily="18" charset="0"/>
                <a:cs typeface="Times New Roman" panose="02020603050405020304" pitchFamily="18" charset="0"/>
              </a:rPr>
              <a:t>id, Make, Driver, Manager, Acceleration 0 - 100 km/h, Top Speed, ER, Total Power, Total Torque, Drive, BC, Length, Width, Height, Wheelbase, Gross Vehicle Weight (GVWR), Max. Payload, Cargo Volume, Seats, Charging Cost, Maintenance Cost, Date, Range, Month</a:t>
            </a:r>
          </a:p>
          <a:p>
            <a:pPr lvl="0" eaLnBrk="0" fontAlgn="base" hangingPunct="0">
              <a:lnSpc>
                <a:spcPct val="120000"/>
              </a:lnSpc>
              <a:spcBef>
                <a:spcPct val="0"/>
              </a:spcBef>
              <a:spcAft>
                <a:spcPct val="0"/>
              </a:spcAf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Define Data Size:</a:t>
            </a:r>
            <a:r>
              <a:rPr lang="en-US" altLang="en-US" sz="1400" dirty="0">
                <a:solidFill>
                  <a:schemeClr val="bg1"/>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Specify the dataset’s number of rows (e.g., 1000).</a:t>
            </a:r>
            <a:endParaRPr lang="en-US" altLang="en-US" sz="1400" dirty="0">
              <a:solidFill>
                <a:schemeClr val="bg1"/>
              </a:solidFill>
              <a:latin typeface="Times New Roman" panose="02020603050405020304" pitchFamily="18" charset="0"/>
              <a:cs typeface="Times New Roman" panose="02020603050405020304" pitchFamily="18" charset="0"/>
            </a:endParaRPr>
          </a:p>
          <a:p>
            <a:pPr lvl="0" eaLnBrk="0" fontAlgn="base" hangingPunct="0">
              <a:lnSpc>
                <a:spcPct val="120000"/>
              </a:lnSpc>
              <a:spcBef>
                <a:spcPct val="0"/>
              </a:spcBef>
              <a:spcAft>
                <a:spcPct val="0"/>
              </a:spcAf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Create Data Frame:</a:t>
            </a:r>
            <a:r>
              <a:rPr lang="en-US" altLang="en-US" sz="1400" dirty="0">
                <a:solidFill>
                  <a:schemeClr val="bg1"/>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Structure the data into a Pandas data frame.</a:t>
            </a:r>
            <a:endParaRPr lang="en-US" altLang="en-US" sz="1400" dirty="0">
              <a:solidFill>
                <a:schemeClr val="bg1"/>
              </a:solidFill>
              <a:latin typeface="Times New Roman" panose="02020603050405020304" pitchFamily="18" charset="0"/>
              <a:cs typeface="Times New Roman" panose="02020603050405020304" pitchFamily="18" charset="0"/>
            </a:endParaRPr>
          </a:p>
          <a:p>
            <a:pPr lvl="0" eaLnBrk="0" fontAlgn="base" hangingPunct="0">
              <a:lnSpc>
                <a:spcPct val="120000"/>
              </a:lnSpc>
              <a:spcBef>
                <a:spcPct val="0"/>
              </a:spcBef>
              <a:spcAft>
                <a:spcPct val="0"/>
              </a:spcAft>
            </a:pPr>
            <a:r>
              <a:rPr kumimoji="0" lang="en-US" altLang="en-US" sz="1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Display Data: </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Visualize the dataset to ensure correctness and realism.</a:t>
            </a:r>
          </a:p>
          <a:p>
            <a:pPr>
              <a:lnSpc>
                <a:spcPct val="120000"/>
              </a:lnSpc>
            </a:pPr>
            <a:endParaRPr lang="en-IN" sz="1400" dirty="0">
              <a:solidFill>
                <a:schemeClr val="bg1"/>
              </a:solidFill>
            </a:endParaRPr>
          </a:p>
        </p:txBody>
      </p:sp>
      <p:pic>
        <p:nvPicPr>
          <p:cNvPr id="7" name="Content Placeholder 6">
            <a:extLst>
              <a:ext uri="{FF2B5EF4-FFF2-40B4-BE49-F238E27FC236}">
                <a16:creationId xmlns:a16="http://schemas.microsoft.com/office/drawing/2014/main" id="{F0DA7873-BA95-1034-DE22-3DF2D390FDC8}"/>
              </a:ext>
            </a:extLst>
          </p:cNvPr>
          <p:cNvPicPr>
            <a:picLocks noChangeAspect="1"/>
          </p:cNvPicPr>
          <p:nvPr/>
        </p:nvPicPr>
        <p:blipFill>
          <a:blip r:embed="rId2"/>
          <a:stretch>
            <a:fillRect/>
          </a:stretch>
        </p:blipFill>
        <p:spPr>
          <a:xfrm>
            <a:off x="5980702" y="549842"/>
            <a:ext cx="5670524" cy="3361272"/>
          </a:xfrm>
          <a:prstGeom prst="rect">
            <a:avLst/>
          </a:prstGeom>
        </p:spPr>
      </p:pic>
      <p:pic>
        <p:nvPicPr>
          <p:cNvPr id="9" name="Content Placeholder 5">
            <a:extLst>
              <a:ext uri="{FF2B5EF4-FFF2-40B4-BE49-F238E27FC236}">
                <a16:creationId xmlns:a16="http://schemas.microsoft.com/office/drawing/2014/main" id="{4FAD2997-87E7-9758-2F8E-E5FDF4D506B4}"/>
              </a:ext>
            </a:extLst>
          </p:cNvPr>
          <p:cNvPicPr>
            <a:picLocks noGrp="1" noChangeAspect="1"/>
          </p:cNvPicPr>
          <p:nvPr>
            <p:ph idx="1"/>
          </p:nvPr>
        </p:nvPicPr>
        <p:blipFill>
          <a:blip r:embed="rId3"/>
          <a:stretch>
            <a:fillRect/>
          </a:stretch>
        </p:blipFill>
        <p:spPr>
          <a:xfrm>
            <a:off x="5980702" y="4314884"/>
            <a:ext cx="5670524" cy="1617530"/>
          </a:xfrm>
        </p:spPr>
      </p:pic>
    </p:spTree>
    <p:extLst>
      <p:ext uri="{BB962C8B-B14F-4D97-AF65-F5344CB8AC3E}">
        <p14:creationId xmlns:p14="http://schemas.microsoft.com/office/powerpoint/2010/main" val="3428318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75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75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75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75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75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750"/>
                                        <p:tgtEl>
                                          <p:spTgt spid="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750"/>
                                        <p:tgtEl>
                                          <p:spTgt spid="4">
                                            <p:txEl>
                                              <p:pRg st="6" end="6"/>
                                            </p:txEl>
                                          </p:spTgt>
                                        </p:tgtEl>
                                      </p:cBhvr>
                                    </p:animEffect>
                                  </p:childTnLst>
                                </p:cTn>
                              </p:par>
                            </p:childTnLst>
                          </p:cTn>
                        </p:par>
                        <p:par>
                          <p:cTn id="26" fill="hold">
                            <p:stCondLst>
                              <p:cond delay="750"/>
                            </p:stCondLst>
                            <p:childTnLst>
                              <p:par>
                                <p:cTn id="27" presetID="47"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750"/>
                                        <p:tgtEl>
                                          <p:spTgt spid="7"/>
                                        </p:tgtEl>
                                      </p:cBhvr>
                                    </p:animEffect>
                                    <p:anim calcmode="lin" valueType="num">
                                      <p:cBhvr>
                                        <p:cTn id="30" dur="750" fill="hold"/>
                                        <p:tgtEl>
                                          <p:spTgt spid="7"/>
                                        </p:tgtEl>
                                        <p:attrNameLst>
                                          <p:attrName>ppt_x</p:attrName>
                                        </p:attrNameLst>
                                      </p:cBhvr>
                                      <p:tavLst>
                                        <p:tav tm="0">
                                          <p:val>
                                            <p:strVal val="#ppt_x"/>
                                          </p:val>
                                        </p:tav>
                                        <p:tav tm="100000">
                                          <p:val>
                                            <p:strVal val="#ppt_x"/>
                                          </p:val>
                                        </p:tav>
                                      </p:tavLst>
                                    </p:anim>
                                    <p:anim calcmode="lin" valueType="num">
                                      <p:cBhvr>
                                        <p:cTn id="31" dur="750" fill="hold"/>
                                        <p:tgtEl>
                                          <p:spTgt spid="7"/>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42"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750"/>
                                        <p:tgtEl>
                                          <p:spTgt spid="9"/>
                                        </p:tgtEl>
                                      </p:cBhvr>
                                    </p:animEffect>
                                    <p:anim calcmode="lin" valueType="num">
                                      <p:cBhvr>
                                        <p:cTn id="36" dur="750" fill="hold"/>
                                        <p:tgtEl>
                                          <p:spTgt spid="9"/>
                                        </p:tgtEl>
                                        <p:attrNameLst>
                                          <p:attrName>ppt_x</p:attrName>
                                        </p:attrNameLst>
                                      </p:cBhvr>
                                      <p:tavLst>
                                        <p:tav tm="0">
                                          <p:val>
                                            <p:strVal val="#ppt_x"/>
                                          </p:val>
                                        </p:tav>
                                        <p:tav tm="100000">
                                          <p:val>
                                            <p:strVal val="#ppt_x"/>
                                          </p:val>
                                        </p:tav>
                                      </p:tavLst>
                                    </p:anim>
                                    <p:anim calcmode="lin" valueType="num">
                                      <p:cBhvr>
                                        <p:cTn id="37"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307</TotalTime>
  <Words>972</Words>
  <Application>Microsoft Office PowerPoint</Application>
  <PresentationFormat>Widescreen</PresentationFormat>
  <Paragraphs>65</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Eras Bold ITC</vt:lpstr>
      <vt:lpstr>Times New Roman</vt:lpstr>
      <vt:lpstr>Office Theme</vt:lpstr>
      <vt:lpstr>PowerPoint Presentation</vt:lpstr>
      <vt:lpstr>INTRODUCTION</vt:lpstr>
      <vt:lpstr>PROJECT OVERVIEW</vt:lpstr>
      <vt:lpstr>CUSTOMER FEATURES</vt:lpstr>
      <vt:lpstr>STAGES</vt:lpstr>
      <vt:lpstr>FLOWCHART</vt:lpstr>
      <vt:lpstr>PowerPoint Presentation</vt:lpstr>
      <vt:lpstr>USER REGISTRATION AND LOGIN </vt:lpstr>
      <vt:lpstr>SYNTHETIC DATA GENERATION</vt:lpstr>
      <vt:lpstr>FLEET MANAGER DASHBOARD</vt:lpstr>
      <vt:lpstr>DRIVER DASHBOARD</vt:lpstr>
      <vt:lpstr>MACHINE LEARNING – LINEAR REGRESSION</vt:lpstr>
      <vt:lpstr>MACHINE LEARNING – ELASTICNET REGRESSION</vt:lpstr>
      <vt:lpstr>MACHINE LEARNING – RIDGE REGRESSION</vt:lpstr>
      <vt:lpstr>CONCLUSION</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Mirra G</dc:creator>
  <cp:lastModifiedBy>Mirra G</cp:lastModifiedBy>
  <cp:revision>2</cp:revision>
  <dcterms:created xsi:type="dcterms:W3CDTF">2024-11-29T10:32:19Z</dcterms:created>
  <dcterms:modified xsi:type="dcterms:W3CDTF">2024-12-02T12:34:25Z</dcterms:modified>
</cp:coreProperties>
</file>