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80" r:id="rId2"/>
    <p:sldId id="477" r:id="rId3"/>
    <p:sldId id="478" r:id="rId4"/>
    <p:sldId id="479" r:id="rId5"/>
    <p:sldId id="481" r:id="rId6"/>
    <p:sldId id="482" r:id="rId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3300"/>
    <a:srgbClr val="FFFFFF"/>
    <a:srgbClr val="FFCCCC"/>
    <a:srgbClr val="FF7C80"/>
    <a:srgbClr val="FF0000"/>
    <a:srgbClr val="FFCCFF"/>
    <a:srgbClr val="FF9999"/>
    <a:srgbClr val="669900"/>
    <a:srgbClr val="CD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3" autoAdjust="0"/>
    <p:restoredTop sz="94674" autoAdjust="0"/>
  </p:normalViewPr>
  <p:slideViewPr>
    <p:cSldViewPr>
      <p:cViewPr varScale="1">
        <p:scale>
          <a:sx n="121" d="100"/>
          <a:sy n="121" d="100"/>
        </p:scale>
        <p:origin x="1890" y="102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시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 userDrawn="1"/>
        </p:nvGrpSpPr>
        <p:grpSpPr>
          <a:xfrm>
            <a:off x="276521" y="5990292"/>
            <a:ext cx="3791423" cy="586615"/>
            <a:chOff x="130805" y="5990292"/>
            <a:chExt cx="3791423" cy="586615"/>
          </a:xfrm>
        </p:grpSpPr>
        <p:sp>
          <p:nvSpPr>
            <p:cNvPr id="7" name="TextBox 9"/>
            <p:cNvSpPr txBox="1"/>
            <p:nvPr userDrawn="1"/>
          </p:nvSpPr>
          <p:spPr>
            <a:xfrm>
              <a:off x="130805" y="6269130"/>
              <a:ext cx="3791423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MySQL</a:t>
              </a:r>
              <a:r>
                <a:rPr kumimoji="0" lang="ko-KR" altLang="en-US" sz="1400" b="1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로 배우는 데이터베이스 개론과 실습</a:t>
              </a:r>
              <a:endParaRPr kumimoji="0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197645" y="5990292"/>
              <a:ext cx="25199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baseline="0" dirty="0" smtClean="0">
                  <a:solidFill>
                    <a:schemeClr val="bg1"/>
                  </a:solidFill>
                  <a:latin typeface="+mn-lt"/>
                  <a:ea typeface="+mn-ea"/>
                </a:rPr>
                <a:t>.</a:t>
              </a:r>
              <a:endParaRPr kumimoji="0" lang="ko-KR" altLang="en-US" sz="20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359645" y="5990292"/>
              <a:ext cx="25199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baseline="0" dirty="0" smtClean="0">
                  <a:solidFill>
                    <a:schemeClr val="bg1"/>
                  </a:solidFill>
                  <a:latin typeface="+mn-lt"/>
                  <a:ea typeface="+mn-ea"/>
                </a:rPr>
                <a:t>.</a:t>
              </a:r>
              <a:endParaRPr kumimoji="0" lang="ko-KR" altLang="en-US" sz="20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538980" y="5990292"/>
              <a:ext cx="25199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baseline="0" dirty="0" smtClean="0">
                  <a:solidFill>
                    <a:schemeClr val="bg1"/>
                  </a:solidFill>
                  <a:latin typeface="+mn-lt"/>
                  <a:ea typeface="+mn-ea"/>
                </a:rPr>
                <a:t>.</a:t>
              </a:r>
              <a:endParaRPr kumimoji="0" lang="ko-KR" altLang="en-US" sz="20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8" name="직사각형 10"/>
          <p:cNvSpPr/>
          <p:nvPr userDrawn="1"/>
        </p:nvSpPr>
        <p:spPr>
          <a:xfrm flipV="1">
            <a:off x="0" y="5743552"/>
            <a:ext cx="9144000" cy="61712"/>
          </a:xfrm>
          <a:prstGeom prst="rect">
            <a:avLst/>
          </a:prstGeom>
          <a:solidFill>
            <a:srgbClr val="50A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64607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/학습목표/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6803"/>
            <a:ext cx="9144000" cy="617311"/>
          </a:xfrm>
          <a:prstGeom prst="rect">
            <a:avLst/>
          </a:prstGeom>
          <a:solidFill>
            <a:srgbClr val="B5D5E4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mtClean="0"/>
          </a:p>
        </p:txBody>
      </p:sp>
      <p:sp>
        <p:nvSpPr>
          <p:cNvPr id="9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599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B5D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" name="그룹 7"/>
          <p:cNvGrpSpPr>
            <a:grpSpLocks/>
          </p:cNvGrpSpPr>
          <p:nvPr userDrawn="1"/>
        </p:nvGrpSpPr>
        <p:grpSpPr bwMode="auto">
          <a:xfrm>
            <a:off x="4176400" y="93663"/>
            <a:ext cx="5580176" cy="523220"/>
            <a:chOff x="6752029" y="188640"/>
            <a:chExt cx="5582416" cy="521913"/>
          </a:xfrm>
        </p:grpSpPr>
        <p:sp>
          <p:nvSpPr>
            <p:cNvPr id="4" name="직사각형 3"/>
            <p:cNvSpPr/>
            <p:nvPr/>
          </p:nvSpPr>
          <p:spPr>
            <a:xfrm>
              <a:off x="8336841" y="188640"/>
              <a:ext cx="3997604" cy="5219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l" rtl="0" eaLnBrk="1" fontAlgn="base" latin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2800" b="1" kern="1200" spc="-300" dirty="0" smtClean="0">
                  <a:solidFill>
                    <a:srgbClr val="393939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데이터베이스 시스템</a:t>
              </a:r>
              <a:endParaRPr kumimoji="1" lang="en-US" altLang="ko-KR" sz="2800" b="1" kern="1200" spc="-300" dirty="0">
                <a:solidFill>
                  <a:srgbClr val="393939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/>
            <p:cNvSpPr>
              <a:spLocks noChangeArrowheads="1"/>
            </p:cNvSpPr>
            <p:nvPr/>
          </p:nvSpPr>
          <p:spPr bwMode="auto">
            <a:xfrm>
              <a:off x="6752029" y="188640"/>
              <a:ext cx="1649319" cy="52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b="1" dirty="0" smtClean="0">
                  <a:solidFill>
                    <a:srgbClr val="344F6B"/>
                  </a:solidFill>
                  <a:ea typeface="맑은 고딕" panose="020B0503020000020004" pitchFamily="50" charset="-127"/>
                </a:rPr>
                <a:t>Chapter </a:t>
              </a:r>
              <a:r>
                <a:rPr lang="en-US" altLang="ko-KR" sz="2800" b="1" dirty="0" smtClean="0">
                  <a:solidFill>
                    <a:srgbClr val="344F6B"/>
                  </a:solidFill>
                  <a:ea typeface="맑은 고딕" panose="020B0503020000020004" pitchFamily="50" charset="-127"/>
                </a:rPr>
                <a:t>01</a:t>
              </a:r>
              <a:endParaRPr lang="ko-KR" altLang="en-US" sz="2800" b="1" dirty="0" smtClean="0">
                <a:solidFill>
                  <a:srgbClr val="344F6B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50ABCC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mtClean="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5521325" y="5372100"/>
            <a:ext cx="33115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121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0ABCC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buClr>
                <a:srgbClr val="50ABCC"/>
              </a:buClr>
              <a:buFont typeface="Arial" panose="020B0604020202020204" pitchFamily="34" charset="0"/>
              <a:buChar char="»"/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50AB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rgbClr val="93CDD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rgbClr val="B7DEE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rgbClr val="B7DEE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370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629"/>
            <a:ext cx="720080" cy="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2020-01-15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79" r:id="rId5"/>
    <p:sldLayoutId id="2147483680" r:id="rId6"/>
    <p:sldLayoutId id="2147483686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프로젝트</a:t>
            </a:r>
            <a:r>
              <a:rPr lang="en-US" altLang="ko-KR" dirty="0" smtClean="0"/>
              <a:t>/</a:t>
            </a:r>
            <a:r>
              <a:rPr lang="en-US" altLang="ko-KR" dirty="0"/>
              <a:t>S</a:t>
            </a:r>
            <a:r>
              <a:rPr lang="en-US" altLang="ko-KR" dirty="0" smtClean="0"/>
              <a:t>tudy Group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755576" y="1772816"/>
            <a:ext cx="7704856" cy="41044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dirty="0" smtClean="0"/>
              <a:t>조별 </a:t>
            </a:r>
            <a:r>
              <a:rPr lang="en-US" altLang="ko-KR" dirty="0" smtClean="0"/>
              <a:t>Study </a:t>
            </a:r>
            <a:r>
              <a:rPr lang="ko-KR" altLang="en-US" dirty="0" smtClean="0"/>
              <a:t>주제</a:t>
            </a:r>
            <a:r>
              <a:rPr lang="en-US" altLang="ko-KR" dirty="0" smtClean="0"/>
              <a:t>(Cloud Infra </a:t>
            </a:r>
            <a:r>
              <a:rPr lang="ko-KR" altLang="en-US" dirty="0" smtClean="0"/>
              <a:t>과정의 목표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개인 및 팀</a:t>
            </a:r>
            <a:r>
              <a:rPr lang="en-US" altLang="ko-KR" dirty="0" smtClean="0"/>
              <a:t>/</a:t>
            </a:r>
            <a:r>
              <a:rPr lang="ko-KR" altLang="en-US" dirty="0" smtClean="0"/>
              <a:t>조직 일관된 </a:t>
            </a:r>
            <a:r>
              <a:rPr lang="ko-KR" altLang="en-US" dirty="0"/>
              <a:t>개발 </a:t>
            </a:r>
            <a:r>
              <a:rPr lang="ko-KR" altLang="en-US" dirty="0" smtClean="0"/>
              <a:t>환경 구축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altLang="ko-KR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ko-KR" altLang="en-US" dirty="0" smtClean="0"/>
              <a:t>일정</a:t>
            </a:r>
            <a:endParaRPr lang="en-US" altLang="ko-KR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/>
              <a:t>1</a:t>
            </a:r>
            <a:r>
              <a:rPr lang="ko-KR" altLang="en-US" dirty="0" smtClean="0"/>
              <a:t>일차</a:t>
            </a:r>
            <a:r>
              <a:rPr lang="en-US" altLang="ko-KR" dirty="0" smtClean="0"/>
              <a:t>(15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)-AWS Public Cloud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/>
              <a:t>2</a:t>
            </a:r>
            <a:r>
              <a:rPr lang="ko-KR" altLang="en-US" dirty="0" smtClean="0"/>
              <a:t>일차</a:t>
            </a:r>
            <a:r>
              <a:rPr lang="en-US" altLang="ko-KR" dirty="0" smtClean="0"/>
              <a:t>(16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)-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/Swarm/K8s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/>
              <a:t>3</a:t>
            </a:r>
            <a:r>
              <a:rPr lang="ko-KR" altLang="en-US" dirty="0" smtClean="0"/>
              <a:t>일차</a:t>
            </a:r>
            <a:r>
              <a:rPr lang="en-US" altLang="ko-KR" dirty="0" smtClean="0"/>
              <a:t>(17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)-Private</a:t>
            </a:r>
            <a:r>
              <a:rPr lang="ko-KR" altLang="en-US" dirty="0" smtClean="0"/>
              <a:t> </a:t>
            </a:r>
            <a:r>
              <a:rPr lang="en-US" altLang="ko-KR" dirty="0" smtClean="0"/>
              <a:t>Cloud </a:t>
            </a:r>
            <a:r>
              <a:rPr lang="ko-KR" altLang="en-US" dirty="0" smtClean="0"/>
              <a:t>구축을 위한 </a:t>
            </a:r>
            <a:r>
              <a:rPr lang="en-US" altLang="ko-KR" dirty="0" err="1" smtClean="0"/>
              <a:t>Openstack</a:t>
            </a:r>
            <a:endParaRPr lang="en-US" altLang="ko-KR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/>
              <a:t>4</a:t>
            </a:r>
            <a:r>
              <a:rPr lang="ko-KR" altLang="en-US" dirty="0" smtClean="0"/>
              <a:t>일차</a:t>
            </a:r>
            <a:r>
              <a:rPr lang="en-US" altLang="ko-KR" dirty="0" smtClean="0"/>
              <a:t>(20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)-ERD exercise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 err="1" smtClean="0"/>
              <a:t>스터디</a:t>
            </a:r>
            <a:r>
              <a:rPr lang="ko-KR" altLang="en-US" dirty="0" smtClean="0"/>
              <a:t> 자유 주제 선정이나 앞으로 진행할 프로젝트 시나리오 구상</a:t>
            </a:r>
            <a:r>
              <a:rPr lang="en-US" altLang="ko-KR" dirty="0" smtClean="0"/>
              <a:t>/</a:t>
            </a:r>
            <a:r>
              <a:rPr lang="ko-KR" altLang="en-US" dirty="0" smtClean="0"/>
              <a:t>인프라 총정리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평가 대비 준비</a:t>
            </a:r>
            <a:endParaRPr lang="en-US" altLang="ko-KR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/>
              <a:t>5</a:t>
            </a:r>
            <a:r>
              <a:rPr lang="ko-KR" altLang="en-US" dirty="0" smtClean="0"/>
              <a:t>일자</a:t>
            </a:r>
            <a:r>
              <a:rPr lang="en-US" altLang="ko-KR" dirty="0" smtClean="0"/>
              <a:t>(21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)-</a:t>
            </a:r>
            <a:r>
              <a:rPr lang="ko-KR" altLang="en-US" dirty="0" smtClean="0"/>
              <a:t>필기시험</a:t>
            </a:r>
            <a:r>
              <a:rPr lang="en-US" altLang="ko-KR" dirty="0" smtClean="0"/>
              <a:t>(5</a:t>
            </a:r>
            <a:r>
              <a:rPr lang="ko-KR" altLang="en-US" dirty="0" smtClean="0"/>
              <a:t>문항</a:t>
            </a:r>
            <a:r>
              <a:rPr lang="en-US" altLang="ko-KR" dirty="0" smtClean="0"/>
              <a:t>/</a:t>
            </a:r>
            <a:r>
              <a:rPr lang="ko-KR" altLang="en-US" dirty="0" smtClean="0"/>
              <a:t>과목별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객관식</a:t>
            </a:r>
            <a:r>
              <a:rPr lang="en-US" altLang="ko-KR" dirty="0" smtClean="0"/>
              <a:t>: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25</a:t>
            </a:r>
            <a:r>
              <a:rPr lang="ko-KR" altLang="en-US" dirty="0" smtClean="0"/>
              <a:t>문항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-</a:t>
            </a:r>
            <a:r>
              <a:rPr lang="ko-KR" altLang="en-US" dirty="0" smtClean="0"/>
              <a:t>실기시험</a:t>
            </a:r>
            <a:r>
              <a:rPr lang="en-US" altLang="ko-KR" dirty="0" smtClean="0"/>
              <a:t>(1</a:t>
            </a:r>
            <a:r>
              <a:rPr lang="ko-KR" altLang="en-US" dirty="0" smtClean="0"/>
              <a:t>문항</a:t>
            </a:r>
            <a:r>
              <a:rPr lang="en-US" altLang="ko-KR" dirty="0" smtClean="0"/>
              <a:t>/</a:t>
            </a:r>
            <a:r>
              <a:rPr lang="ko-KR" altLang="en-US" dirty="0" smtClean="0"/>
              <a:t>과목별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5</a:t>
            </a:r>
            <a:r>
              <a:rPr lang="ko-KR" altLang="en-US" dirty="0" smtClean="0"/>
              <a:t>문항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-</a:t>
            </a:r>
            <a:r>
              <a:rPr lang="ko-KR" altLang="en-US" dirty="0" smtClean="0"/>
              <a:t>팀 별 토론 및 </a:t>
            </a:r>
            <a:r>
              <a:rPr lang="ko-KR" altLang="en-US" dirty="0" err="1" smtClean="0"/>
              <a:t>스터디</a:t>
            </a:r>
            <a:r>
              <a:rPr lang="en-US" altLang="ko-KR" dirty="0" smtClean="0"/>
              <a:t>(2</a:t>
            </a:r>
            <a:r>
              <a:rPr lang="ko-KR" altLang="en-US" dirty="0" smtClean="0"/>
              <a:t>월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</a:t>
            </a:r>
            <a:r>
              <a:rPr lang="ko-KR" altLang="en-US" dirty="0" err="1" smtClean="0"/>
              <a:t>멘토링</a:t>
            </a:r>
            <a:r>
              <a:rPr lang="en-US" altLang="ko-KR" dirty="0" smtClean="0"/>
              <a:t>:</a:t>
            </a:r>
            <a:r>
              <a:rPr lang="ko-KR" altLang="en-US" dirty="0" smtClean="0"/>
              <a:t>주제 발표준비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Wingdings" pitchFamily="2" charset="2"/>
              <a:buChar char="§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83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프로젝트</a:t>
            </a:r>
            <a:r>
              <a:rPr lang="en-US" altLang="ko-KR" dirty="0" smtClean="0"/>
              <a:t>/</a:t>
            </a:r>
            <a:r>
              <a:rPr lang="en-US" altLang="ko-KR" dirty="0"/>
              <a:t>S</a:t>
            </a:r>
            <a:r>
              <a:rPr lang="en-US" altLang="ko-KR" dirty="0" smtClean="0"/>
              <a:t>tudy Group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49505" y="6381328"/>
            <a:ext cx="2016224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25000" lnSpcReduction="20000"/>
          </a:bodyPr>
          <a:lstStyle/>
          <a:p>
            <a:r>
              <a:rPr lang="ko-KR" altLang="en-US" sz="3600" dirty="0" smtClean="0"/>
              <a:t>문서 참조</a:t>
            </a:r>
            <a:r>
              <a:rPr lang="en-US" altLang="ko-KR" sz="3600" dirty="0" smtClean="0"/>
              <a:t>: </a:t>
            </a:r>
            <a:r>
              <a:rPr lang="en-US" altLang="ko-KR" sz="3600" dirty="0" err="1" smtClean="0"/>
              <a:t>aws.amazon.com</a:t>
            </a:r>
            <a:endParaRPr lang="ko-KR" altLang="en-US" sz="36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755576" y="1401204"/>
            <a:ext cx="7704856" cy="482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AWS </a:t>
            </a:r>
            <a:r>
              <a:rPr lang="ko-KR" altLang="en-US" sz="1200" dirty="0"/>
              <a:t>문서</a:t>
            </a:r>
          </a:p>
          <a:p>
            <a:r>
              <a:rPr lang="en-US" altLang="ko-KR" sz="1200" dirty="0"/>
              <a:t>https://</a:t>
            </a:r>
            <a:r>
              <a:rPr lang="en-US" altLang="ko-KR" sz="1200" dirty="0" err="1"/>
              <a:t>docs.aws.amazon.com</a:t>
            </a:r>
            <a:r>
              <a:rPr lang="en-US" altLang="ko-KR" sz="1200" dirty="0"/>
              <a:t>/</a:t>
            </a:r>
            <a:r>
              <a:rPr lang="en-US" altLang="ko-KR" sz="1200" dirty="0" err="1"/>
              <a:t>ko_kr</a:t>
            </a:r>
            <a:r>
              <a:rPr lang="en-US" altLang="ko-KR" sz="1200" dirty="0"/>
              <a:t>/</a:t>
            </a:r>
          </a:p>
          <a:p>
            <a:endParaRPr lang="en-US" altLang="ko-KR" sz="1200" dirty="0"/>
          </a:p>
          <a:p>
            <a:r>
              <a:rPr lang="en-US" altLang="ko-KR" sz="1200" dirty="0"/>
              <a:t>Amazon EC2 Linux </a:t>
            </a:r>
            <a:r>
              <a:rPr lang="ko-KR" altLang="en-US" sz="1200" dirty="0" err="1"/>
              <a:t>인스턴스</a:t>
            </a:r>
            <a:r>
              <a:rPr lang="ko-KR" altLang="en-US" sz="1200" dirty="0"/>
              <a:t> 시작하기</a:t>
            </a:r>
          </a:p>
          <a:p>
            <a:r>
              <a:rPr lang="en-US" altLang="ko-KR" sz="1200" dirty="0"/>
              <a:t>https://</a:t>
            </a:r>
            <a:r>
              <a:rPr lang="en-US" altLang="ko-KR" sz="1200" dirty="0" err="1"/>
              <a:t>docs.aws.amazon.com</a:t>
            </a:r>
            <a:r>
              <a:rPr lang="en-US" altLang="ko-KR" sz="1200" dirty="0"/>
              <a:t>/</a:t>
            </a:r>
            <a:r>
              <a:rPr lang="en-US" altLang="ko-KR" sz="1200" dirty="0" err="1"/>
              <a:t>ko_kr</a:t>
            </a:r>
            <a:r>
              <a:rPr lang="en-US" altLang="ko-KR" sz="1200" dirty="0"/>
              <a:t>/AWSEC2/latest/</a:t>
            </a:r>
            <a:r>
              <a:rPr lang="en-US" altLang="ko-KR" sz="1200" dirty="0" err="1"/>
              <a:t>UserGuide</a:t>
            </a:r>
            <a:r>
              <a:rPr lang="en-US" altLang="ko-KR" sz="1200" dirty="0"/>
              <a:t>/EC2_GetStarted.html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NoSQL</a:t>
            </a:r>
            <a:r>
              <a:rPr lang="en-US" altLang="ko-KR" sz="1200" dirty="0"/>
              <a:t> </a:t>
            </a:r>
            <a:r>
              <a:rPr lang="ko-KR" altLang="en-US" sz="1200" dirty="0"/>
              <a:t>테이블 생성 및 쿼리</a:t>
            </a:r>
          </a:p>
          <a:p>
            <a:r>
              <a:rPr lang="en-US" altLang="ko-KR" sz="1200" dirty="0"/>
              <a:t>https://</a:t>
            </a:r>
            <a:r>
              <a:rPr lang="en-US" altLang="ko-KR" sz="1200" dirty="0" err="1"/>
              <a:t>aws.amazon.com</a:t>
            </a:r>
            <a:r>
              <a:rPr lang="en-US" altLang="ko-KR" sz="1200" dirty="0"/>
              <a:t>/</a:t>
            </a:r>
            <a:r>
              <a:rPr lang="en-US" altLang="ko-KR" sz="1200" dirty="0" err="1"/>
              <a:t>ko</a:t>
            </a:r>
            <a:r>
              <a:rPr lang="en-US" altLang="ko-KR" sz="1200" dirty="0"/>
              <a:t>/getting-started/tutorials/create-</a:t>
            </a:r>
            <a:r>
              <a:rPr lang="en-US" altLang="ko-KR" sz="1200" dirty="0" err="1"/>
              <a:t>nosql</a:t>
            </a:r>
            <a:r>
              <a:rPr lang="en-US" altLang="ko-KR" sz="1200" dirty="0"/>
              <a:t>-table/</a:t>
            </a:r>
          </a:p>
          <a:p>
            <a:endParaRPr lang="en-US" altLang="ko-KR" sz="1200" dirty="0"/>
          </a:p>
          <a:p>
            <a:r>
              <a:rPr lang="en-US" altLang="ko-KR" sz="1200" dirty="0"/>
              <a:t>Amazon Linux AMI</a:t>
            </a:r>
            <a:r>
              <a:rPr lang="ko-KR" altLang="en-US" sz="1200" dirty="0"/>
              <a:t>를 사용하여 </a:t>
            </a:r>
            <a:r>
              <a:rPr lang="en-US" altLang="ko-KR" sz="1200" dirty="0"/>
              <a:t>LAMP </a:t>
            </a:r>
            <a:r>
              <a:rPr lang="ko-KR" altLang="en-US" sz="1200" dirty="0"/>
              <a:t>웹 서버 설치</a:t>
            </a:r>
          </a:p>
          <a:p>
            <a:r>
              <a:rPr lang="en-US" altLang="ko-KR" sz="1200" dirty="0"/>
              <a:t>https://</a:t>
            </a:r>
            <a:r>
              <a:rPr lang="en-US" altLang="ko-KR" sz="1200" dirty="0" err="1"/>
              <a:t>docs.aws.amazon.com</a:t>
            </a:r>
            <a:r>
              <a:rPr lang="en-US" altLang="ko-KR" sz="1200" dirty="0"/>
              <a:t>/</a:t>
            </a:r>
            <a:r>
              <a:rPr lang="en-US" altLang="ko-KR" sz="1200" dirty="0" err="1"/>
              <a:t>ko_kr</a:t>
            </a:r>
            <a:r>
              <a:rPr lang="en-US" altLang="ko-KR" sz="1200" dirty="0"/>
              <a:t>/AWSEC2/latest/</a:t>
            </a:r>
            <a:r>
              <a:rPr lang="en-US" altLang="ko-KR" sz="1200" dirty="0" err="1"/>
              <a:t>UserGuide</a:t>
            </a:r>
            <a:r>
              <a:rPr lang="en-US" altLang="ko-KR" sz="1200" dirty="0"/>
              <a:t>/install-</a:t>
            </a:r>
            <a:r>
              <a:rPr lang="en-US" altLang="ko-KR" sz="1200" dirty="0" err="1"/>
              <a:t>LAMP.html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자습서</a:t>
            </a:r>
            <a:r>
              <a:rPr lang="en-US" altLang="ko-KR" sz="1200" dirty="0"/>
              <a:t>: Amazon Linux</a:t>
            </a:r>
            <a:r>
              <a:rPr lang="ko-KR" altLang="en-US" sz="1200" dirty="0"/>
              <a:t>를 통한 </a:t>
            </a:r>
            <a:r>
              <a:rPr lang="en-US" altLang="ko-KR" sz="1200" dirty="0" err="1"/>
              <a:t>WordPress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블로그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호스팅</a:t>
            </a:r>
            <a:endParaRPr lang="ko-KR" altLang="en-US" sz="1200" dirty="0"/>
          </a:p>
          <a:p>
            <a:r>
              <a:rPr lang="en-US" altLang="ko-KR" sz="1200" dirty="0"/>
              <a:t>https://</a:t>
            </a:r>
            <a:r>
              <a:rPr lang="en-US" altLang="ko-KR" sz="1200" dirty="0" err="1"/>
              <a:t>docs.aws.amazon.com</a:t>
            </a:r>
            <a:r>
              <a:rPr lang="en-US" altLang="ko-KR" sz="1200" dirty="0"/>
              <a:t>/</a:t>
            </a:r>
            <a:r>
              <a:rPr lang="en-US" altLang="ko-KR" sz="1200" dirty="0" err="1"/>
              <a:t>ko_kr</a:t>
            </a:r>
            <a:r>
              <a:rPr lang="en-US" altLang="ko-KR" sz="1200" dirty="0"/>
              <a:t>/AWSEC2/latest/</a:t>
            </a:r>
            <a:r>
              <a:rPr lang="en-US" altLang="ko-KR" sz="1200" dirty="0" err="1"/>
              <a:t>UserGuide</a:t>
            </a:r>
            <a:r>
              <a:rPr lang="en-US" altLang="ko-KR" sz="1200" dirty="0"/>
              <a:t>/hosting-</a:t>
            </a:r>
            <a:r>
              <a:rPr lang="en-US" altLang="ko-KR" sz="1200" dirty="0" err="1"/>
              <a:t>wordpress.html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WordPress</a:t>
            </a:r>
            <a:r>
              <a:rPr lang="en-US" altLang="ko-KR" sz="1200" dirty="0"/>
              <a:t> </a:t>
            </a:r>
            <a:r>
              <a:rPr lang="ko-KR" altLang="en-US" sz="1200" dirty="0"/>
              <a:t>웹 사이트 시작</a:t>
            </a:r>
            <a:r>
              <a:rPr lang="en-US" altLang="ko-KR" sz="1200" dirty="0"/>
              <a:t>(Custom </a:t>
            </a:r>
            <a:r>
              <a:rPr lang="en-US" altLang="ko-KR" sz="1200" dirty="0" err="1"/>
              <a:t>AMI:Marketplace</a:t>
            </a:r>
            <a:r>
              <a:rPr lang="en-US" altLang="ko-KR" sz="1200" dirty="0"/>
              <a:t> </a:t>
            </a:r>
            <a:r>
              <a:rPr lang="ko-KR" altLang="en-US" sz="1200" dirty="0"/>
              <a:t>이용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https://</a:t>
            </a:r>
            <a:r>
              <a:rPr lang="en-US" altLang="ko-KR" sz="1200" dirty="0" err="1"/>
              <a:t>aws.amazon.com</a:t>
            </a:r>
            <a:r>
              <a:rPr lang="en-US" altLang="ko-KR" sz="1200" dirty="0"/>
              <a:t>/</a:t>
            </a:r>
            <a:r>
              <a:rPr lang="en-US" altLang="ko-KR" sz="1200" dirty="0" err="1"/>
              <a:t>ko</a:t>
            </a:r>
            <a:r>
              <a:rPr lang="en-US" altLang="ko-KR" sz="1200" dirty="0"/>
              <a:t>/getting-started/tutorials/launch-a-</a:t>
            </a:r>
            <a:r>
              <a:rPr lang="en-US" altLang="ko-KR" sz="1200" dirty="0" err="1"/>
              <a:t>wordpress</a:t>
            </a:r>
            <a:r>
              <a:rPr lang="en-US" altLang="ko-KR" sz="1200" dirty="0"/>
              <a:t>-website/</a:t>
            </a:r>
          </a:p>
          <a:p>
            <a:endParaRPr lang="en-US" altLang="ko-KR" sz="1200" dirty="0"/>
          </a:p>
          <a:p>
            <a:r>
              <a:rPr lang="en-US" altLang="ko-KR" sz="1200" dirty="0"/>
              <a:t>Elastic Beanstalk </a:t>
            </a:r>
            <a:r>
              <a:rPr lang="ko-KR" altLang="en-US" sz="1200" dirty="0"/>
              <a:t>사용 시작</a:t>
            </a:r>
            <a:r>
              <a:rPr lang="en-US" altLang="ko-KR" sz="1200" dirty="0"/>
              <a:t>(Platform</a:t>
            </a:r>
            <a:r>
              <a:rPr lang="ko-KR" altLang="en-US" sz="1200" dirty="0"/>
              <a:t>은 </a:t>
            </a:r>
            <a:r>
              <a:rPr lang="ko-KR" altLang="en-US" sz="1200" dirty="0" err="1"/>
              <a:t>도커로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https://</a:t>
            </a:r>
            <a:r>
              <a:rPr lang="en-US" altLang="ko-KR" sz="1200" dirty="0" err="1"/>
              <a:t>docs.aws.amazon.com</a:t>
            </a:r>
            <a:r>
              <a:rPr lang="en-US" altLang="ko-KR" sz="1200" dirty="0"/>
              <a:t>/</a:t>
            </a:r>
            <a:r>
              <a:rPr lang="en-US" altLang="ko-KR" sz="1200" dirty="0" err="1"/>
              <a:t>ko_kr</a:t>
            </a:r>
            <a:r>
              <a:rPr lang="en-US" altLang="ko-KR" sz="1200" dirty="0"/>
              <a:t>/</a:t>
            </a:r>
            <a:r>
              <a:rPr lang="en-US" altLang="ko-KR" sz="1200" dirty="0" err="1"/>
              <a:t>elasticbeanstalk</a:t>
            </a:r>
            <a:r>
              <a:rPr lang="en-US" altLang="ko-KR" sz="1200" dirty="0"/>
              <a:t>/latest/dg/</a:t>
            </a:r>
            <a:r>
              <a:rPr lang="en-US" altLang="ko-KR" sz="1200" dirty="0" err="1"/>
              <a:t>GettingStarted.CreateApp.html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자습서</a:t>
            </a:r>
            <a:r>
              <a:rPr lang="en-US" altLang="ko-KR" sz="1200" dirty="0"/>
              <a:t>: Amazon EC2</a:t>
            </a:r>
            <a:r>
              <a:rPr lang="ko-KR" altLang="en-US" sz="1200" dirty="0"/>
              <a:t>에서 애플리케이션의 가용성 향상</a:t>
            </a:r>
          </a:p>
          <a:p>
            <a:r>
              <a:rPr lang="en-US" altLang="ko-KR" sz="1200" dirty="0"/>
              <a:t>https://</a:t>
            </a:r>
            <a:r>
              <a:rPr lang="en-US" altLang="ko-KR" sz="1200" dirty="0" err="1"/>
              <a:t>docs.aws.amazon.com</a:t>
            </a:r>
            <a:r>
              <a:rPr lang="en-US" altLang="ko-KR" sz="1200" dirty="0"/>
              <a:t>/</a:t>
            </a:r>
            <a:r>
              <a:rPr lang="en-US" altLang="ko-KR" sz="1200" dirty="0" err="1"/>
              <a:t>ko_kr</a:t>
            </a:r>
            <a:r>
              <a:rPr lang="en-US" altLang="ko-KR" sz="1200" dirty="0"/>
              <a:t>/AWSEC2/latest/</a:t>
            </a:r>
            <a:r>
              <a:rPr lang="en-US" altLang="ko-KR" sz="1200" dirty="0" err="1"/>
              <a:t>UserGuide</a:t>
            </a:r>
            <a:r>
              <a:rPr lang="en-US" altLang="ko-KR" sz="1200" dirty="0"/>
              <a:t>/ec2-increase-availability.html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6463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프로젝트</a:t>
            </a:r>
            <a:r>
              <a:rPr lang="en-US" altLang="ko-KR" dirty="0" smtClean="0"/>
              <a:t>/</a:t>
            </a:r>
            <a:r>
              <a:rPr lang="en-US" altLang="ko-KR" dirty="0"/>
              <a:t>S</a:t>
            </a:r>
            <a:r>
              <a:rPr lang="en-US" altLang="ko-KR" dirty="0" smtClean="0"/>
              <a:t>tudy Group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49505" y="6381328"/>
            <a:ext cx="2016224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25000" lnSpcReduction="20000"/>
          </a:bodyPr>
          <a:lstStyle/>
          <a:p>
            <a:r>
              <a:rPr lang="ko-KR" altLang="en-US" sz="3600" dirty="0" smtClean="0"/>
              <a:t>문서 참조</a:t>
            </a:r>
            <a:r>
              <a:rPr lang="en-US" altLang="ko-KR" sz="3600" dirty="0" smtClean="0"/>
              <a:t>: </a:t>
            </a:r>
            <a:r>
              <a:rPr lang="en-US" altLang="ko-KR" sz="3600" dirty="0" err="1" smtClean="0"/>
              <a:t>aws.amazon.com</a:t>
            </a:r>
            <a:endParaRPr lang="ko-KR" altLang="en-US" sz="3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67544" y="1340768"/>
            <a:ext cx="8064896" cy="13681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normAutofit fontScale="47500" lnSpcReduction="20000"/>
          </a:bodyPr>
          <a:lstStyle/>
          <a:p>
            <a:r>
              <a:rPr lang="ko-KR" altLang="en-US" sz="3600" dirty="0"/>
              <a:t>자료</a:t>
            </a:r>
            <a:r>
              <a:rPr lang="en-US" altLang="ko-KR" sz="3600" dirty="0"/>
              <a:t>-https://drive.google.com/drive/folders/17SjobaaO98P7G6znzoGjVL9spJDh6hmG?usp=sharing</a:t>
            </a:r>
          </a:p>
          <a:p>
            <a:r>
              <a:rPr lang="ko-KR" altLang="en-US" sz="3600" dirty="0"/>
              <a:t>과제 </a:t>
            </a:r>
            <a:r>
              <a:rPr lang="en-US" altLang="ko-KR" sz="3600" dirty="0"/>
              <a:t>upload-https://</a:t>
            </a:r>
            <a:r>
              <a:rPr lang="en-US" altLang="ko-KR" sz="3600" dirty="0" err="1"/>
              <a:t>drive.google.com</a:t>
            </a:r>
            <a:r>
              <a:rPr lang="en-US" altLang="ko-KR" sz="3600" dirty="0"/>
              <a:t>/</a:t>
            </a:r>
            <a:r>
              <a:rPr lang="en-US" altLang="ko-KR" sz="3600" dirty="0" err="1"/>
              <a:t>open?id</a:t>
            </a:r>
            <a:r>
              <a:rPr lang="en-US" altLang="ko-KR" sz="3600" dirty="0"/>
              <a:t>=1ktDCDQj6GBNekeXLDhD3m1BN4p3ixtQz</a:t>
            </a:r>
          </a:p>
          <a:p>
            <a:endParaRPr lang="ko-KR" altLang="en-US" sz="3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113868"/>
            <a:ext cx="3106093" cy="24427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141914"/>
            <a:ext cx="3384376" cy="17413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27984" y="5654688"/>
            <a:ext cx="4752528" cy="7200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dirty="0" smtClean="0"/>
              <a:t>upload </a:t>
            </a:r>
            <a:r>
              <a:rPr lang="ko-KR" altLang="en-US" dirty="0" smtClean="0"/>
              <a:t>파일형식</a:t>
            </a:r>
            <a:r>
              <a:rPr lang="en-US" altLang="ko-KR" dirty="0" smtClean="0"/>
              <a:t>: 1</a:t>
            </a:r>
            <a:r>
              <a:rPr lang="ko-KR" altLang="en-US" dirty="0" smtClean="0"/>
              <a:t>조</a:t>
            </a:r>
            <a:r>
              <a:rPr lang="en-US" altLang="ko-KR" dirty="0" smtClean="0"/>
              <a:t>-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-</a:t>
            </a:r>
            <a:r>
              <a:rPr lang="ko-KR" altLang="en-US" dirty="0" smtClean="0"/>
              <a:t>주제</a:t>
            </a:r>
            <a:r>
              <a:rPr lang="en-US" altLang="ko-KR" dirty="0" smtClean="0"/>
              <a:t>keyword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583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프로젝트</a:t>
            </a:r>
            <a:r>
              <a:rPr lang="en-US" altLang="ko-KR" dirty="0" smtClean="0"/>
              <a:t>/</a:t>
            </a:r>
            <a:r>
              <a:rPr lang="en-US" altLang="ko-KR" dirty="0"/>
              <a:t>S</a:t>
            </a:r>
            <a:r>
              <a:rPr lang="en-US" altLang="ko-KR" dirty="0" smtClean="0"/>
              <a:t>tudy Group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49505" y="6381328"/>
            <a:ext cx="2016224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25000" lnSpcReduction="20000"/>
          </a:bodyPr>
          <a:lstStyle/>
          <a:p>
            <a:r>
              <a:rPr lang="ko-KR" altLang="en-US" sz="3600" dirty="0" smtClean="0"/>
              <a:t>문서 참조</a:t>
            </a:r>
            <a:r>
              <a:rPr lang="en-US" altLang="ko-KR" sz="3600" dirty="0" smtClean="0"/>
              <a:t>: </a:t>
            </a:r>
            <a:r>
              <a:rPr lang="en-US" altLang="ko-KR" sz="3600" dirty="0" err="1" smtClean="0"/>
              <a:t>aws.amazon.com</a:t>
            </a:r>
            <a:endParaRPr lang="ko-KR" altLang="en-US" sz="3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499" y="2175818"/>
            <a:ext cx="5832648" cy="4095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87624" y="1412776"/>
            <a:ext cx="6552728" cy="7200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ko-KR" altLang="en-US" sz="1600" dirty="0"/>
              <a:t>자습서</a:t>
            </a:r>
            <a:r>
              <a:rPr lang="en-US" altLang="ko-KR" sz="1600" dirty="0"/>
              <a:t>: Amazon EC2</a:t>
            </a:r>
            <a:r>
              <a:rPr lang="ko-KR" altLang="en-US" sz="1600" dirty="0"/>
              <a:t>에서 애플리케이션의 가용성 향상</a:t>
            </a:r>
          </a:p>
          <a:p>
            <a:r>
              <a:rPr lang="en-US" altLang="ko-KR" sz="1600" dirty="0"/>
              <a:t>https://</a:t>
            </a:r>
            <a:r>
              <a:rPr lang="en-US" altLang="ko-KR" sz="1600" dirty="0" err="1"/>
              <a:t>docs.aws.amazon.com</a:t>
            </a:r>
            <a:r>
              <a:rPr lang="en-US" altLang="ko-KR" sz="1600" dirty="0"/>
              <a:t>/</a:t>
            </a:r>
            <a:r>
              <a:rPr lang="en-US" altLang="ko-KR" sz="1600" dirty="0" err="1"/>
              <a:t>ko_kr</a:t>
            </a:r>
            <a:r>
              <a:rPr lang="en-US" altLang="ko-KR" sz="1600" dirty="0"/>
              <a:t>/AWSEC2/latest/</a:t>
            </a:r>
            <a:r>
              <a:rPr lang="en-US" altLang="ko-KR" sz="1600" dirty="0" err="1"/>
              <a:t>UserGuide</a:t>
            </a:r>
            <a:r>
              <a:rPr lang="en-US" altLang="ko-KR" sz="1600" dirty="0"/>
              <a:t>/ec2-increase-availability.html</a:t>
            </a:r>
            <a:endParaRPr lang="ko-KR" altLang="en-US" sz="1600" dirty="0"/>
          </a:p>
          <a:p>
            <a:endParaRPr lang="ko-KR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27583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프로젝트</a:t>
            </a:r>
            <a:r>
              <a:rPr lang="en-US" altLang="ko-KR" dirty="0" smtClean="0"/>
              <a:t>/</a:t>
            </a:r>
            <a:r>
              <a:rPr lang="en-US" altLang="ko-KR" dirty="0"/>
              <a:t>S</a:t>
            </a:r>
            <a:r>
              <a:rPr lang="en-US" altLang="ko-KR" dirty="0" smtClean="0"/>
              <a:t>tudy Group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49505" y="6381328"/>
            <a:ext cx="2016224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25000" lnSpcReduction="20000"/>
          </a:bodyPr>
          <a:lstStyle/>
          <a:p>
            <a:r>
              <a:rPr lang="ko-KR" altLang="en-US" sz="3600" dirty="0" smtClean="0"/>
              <a:t>문서 참조</a:t>
            </a:r>
            <a:r>
              <a:rPr lang="en-US" altLang="ko-KR" sz="3600" dirty="0" smtClean="0"/>
              <a:t>: </a:t>
            </a:r>
            <a:r>
              <a:rPr lang="en-US" altLang="ko-KR" sz="3600" dirty="0" err="1" smtClean="0"/>
              <a:t>aws.amazon.com</a:t>
            </a:r>
            <a:endParaRPr lang="ko-KR" altLang="en-US" sz="3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331640" y="1412776"/>
            <a:ext cx="6552728" cy="2448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600" dirty="0" smtClean="0"/>
              <a:t>15</a:t>
            </a:r>
            <a:r>
              <a:rPr lang="ko-KR" altLang="en-US" sz="1600" dirty="0" smtClean="0"/>
              <a:t>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일정</a:t>
            </a:r>
            <a:r>
              <a:rPr lang="en-US" altLang="ko-KR" sz="1600" dirty="0" smtClean="0"/>
              <a:t>(AWS </a:t>
            </a:r>
            <a:r>
              <a:rPr lang="ko-KR" altLang="en-US" sz="1600" dirty="0" smtClean="0"/>
              <a:t>일정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---------------------------------------------------------------------------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~4</a:t>
            </a:r>
            <a:r>
              <a:rPr lang="ko-KR" altLang="en-US" sz="1600" dirty="0" smtClean="0"/>
              <a:t>시까지 개인 주제별 </a:t>
            </a:r>
            <a:r>
              <a:rPr lang="en-US" altLang="ko-KR" sz="1600" dirty="0" smtClean="0"/>
              <a:t>Study </a:t>
            </a:r>
            <a:r>
              <a:rPr lang="ko-KR" altLang="en-US" sz="1600" dirty="0" smtClean="0"/>
              <a:t>및 </a:t>
            </a:r>
            <a:r>
              <a:rPr lang="en-US" altLang="ko-KR" sz="1600" dirty="0" smtClean="0"/>
              <a:t>teaching (</a:t>
            </a:r>
            <a:r>
              <a:rPr lang="ko-KR" altLang="en-US" sz="1600" dirty="0" err="1" smtClean="0"/>
              <a:t>팀별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r>
              <a:rPr lang="en-US" altLang="ko-KR" sz="1600" dirty="0" smtClean="0"/>
              <a:t>~4</a:t>
            </a:r>
            <a:r>
              <a:rPr lang="ko-KR" altLang="en-US" sz="1600" dirty="0" smtClean="0"/>
              <a:t>시까지 과제 </a:t>
            </a:r>
            <a:r>
              <a:rPr lang="en-US" altLang="ko-KR" sz="1600" dirty="0" smtClean="0"/>
              <a:t>upload </a:t>
            </a:r>
            <a:r>
              <a:rPr lang="ko-KR" altLang="en-US" sz="1600" dirty="0" smtClean="0"/>
              <a:t>완료</a:t>
            </a:r>
            <a:endParaRPr lang="en-US" altLang="ko-KR" sz="1600" dirty="0" smtClean="0"/>
          </a:p>
          <a:p>
            <a:r>
              <a:rPr lang="en-US" altLang="ko-KR" sz="1600" dirty="0" smtClean="0"/>
              <a:t>~5</a:t>
            </a:r>
            <a:r>
              <a:rPr lang="ko-KR" altLang="en-US" sz="1600" dirty="0" smtClean="0"/>
              <a:t>시까지 </a:t>
            </a:r>
            <a:r>
              <a:rPr lang="en-US" altLang="ko-KR" sz="1600" dirty="0" smtClean="0"/>
              <a:t>Team</a:t>
            </a:r>
            <a:r>
              <a:rPr lang="ko-KR" altLang="en-US" sz="1600" dirty="0" smtClean="0"/>
              <a:t>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과제 평가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 smtClean="0"/>
              <a:t>~5</a:t>
            </a:r>
            <a:r>
              <a:rPr lang="ko-KR" altLang="en-US" sz="1600" dirty="0" smtClean="0"/>
              <a:t>시 </a:t>
            </a:r>
            <a:r>
              <a:rPr lang="en-US" altLang="ko-KR" sz="1600" dirty="0" smtClean="0"/>
              <a:t>45</a:t>
            </a:r>
            <a:r>
              <a:rPr lang="ko-KR" altLang="en-US" sz="1600" dirty="0" smtClean="0"/>
              <a:t>분까지 조장은 팀원들의 활약상</a:t>
            </a:r>
            <a:r>
              <a:rPr lang="en-US" altLang="ko-KR" sz="1600" dirty="0" smtClean="0"/>
              <a:t>(?: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오늘 작업내용 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브리핑</a:t>
            </a:r>
            <a:endParaRPr lang="en-US" altLang="ko-KR" sz="1600" dirty="0"/>
          </a:p>
          <a:p>
            <a:r>
              <a:rPr lang="en-US" altLang="ko-KR" sz="1600" dirty="0" smtClean="0"/>
              <a:t>(</a:t>
            </a:r>
            <a:r>
              <a:rPr lang="ko-KR" altLang="en-US" sz="1600" dirty="0" smtClean="0"/>
              <a:t>작업 중 </a:t>
            </a:r>
            <a:r>
              <a:rPr lang="ko-KR" altLang="en-US" sz="1600" dirty="0" err="1" smtClean="0"/>
              <a:t>알게된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Items(</a:t>
            </a:r>
            <a:r>
              <a:rPr lang="ko-KR" altLang="en-US" sz="1600" dirty="0" err="1" smtClean="0"/>
              <a:t>꿀팁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다른 팀원들과 공유</a:t>
            </a:r>
            <a:r>
              <a:rPr lang="en-US" altLang="ko-KR" sz="1600" dirty="0" smtClean="0"/>
              <a:t>)</a:t>
            </a:r>
            <a:endParaRPr lang="ko-KR" altLang="en-US" sz="1600" dirty="0"/>
          </a:p>
          <a:p>
            <a:r>
              <a:rPr lang="en-US" altLang="ko-KR" sz="1600" dirty="0" smtClean="0"/>
              <a:t>~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AWS </a:t>
            </a:r>
            <a:r>
              <a:rPr lang="en-US" altLang="ko-KR" sz="1600" dirty="0" smtClean="0"/>
              <a:t>resource </a:t>
            </a:r>
            <a:r>
              <a:rPr lang="ko-KR" altLang="en-US" sz="1600" dirty="0" smtClean="0"/>
              <a:t>삭제</a:t>
            </a:r>
            <a:endParaRPr lang="ko-KR" altLang="en-US" sz="16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123227"/>
              </p:ext>
            </p:extLst>
          </p:nvPr>
        </p:nvGraphicFramePr>
        <p:xfrm>
          <a:off x="1547664" y="4005064"/>
          <a:ext cx="5964324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756"/>
                <a:gridCol w="1080120"/>
                <a:gridCol w="4032448"/>
              </a:tblGrid>
              <a:tr h="29831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조장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조원</a:t>
                      </a:r>
                      <a:endParaRPr lang="ko-KR" altLang="en-US" sz="1400" dirty="0"/>
                    </a:p>
                  </a:txBody>
                  <a:tcPr/>
                </a:tc>
              </a:tr>
              <a:tr h="298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문숙경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정재훈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박민재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배성훈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err="1" smtClean="0"/>
                        <a:t>조흔지</a:t>
                      </a:r>
                      <a:endParaRPr lang="ko-KR" altLang="en-US" sz="1400" dirty="0"/>
                    </a:p>
                  </a:txBody>
                  <a:tcPr/>
                </a:tc>
              </a:tr>
              <a:tr h="298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탁성건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신장원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이재상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김장헌</a:t>
                      </a:r>
                      <a:r>
                        <a:rPr lang="en-US" altLang="ko-KR" sz="1400" dirty="0" smtClean="0"/>
                        <a:t>,</a:t>
                      </a:r>
                      <a:endParaRPr lang="ko-KR" altLang="en-US" sz="1400" dirty="0"/>
                    </a:p>
                  </a:txBody>
                  <a:tcPr/>
                </a:tc>
              </a:tr>
              <a:tr h="298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송정훈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권보윤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err="1" smtClean="0"/>
                        <a:t>장하원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정지현</a:t>
                      </a:r>
                      <a:endParaRPr lang="ko-KR" altLang="en-US" sz="1400" dirty="0"/>
                    </a:p>
                  </a:txBody>
                  <a:tcPr/>
                </a:tc>
              </a:tr>
              <a:tr h="298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이대영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이종화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김소정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김신혜</a:t>
                      </a:r>
                      <a:endParaRPr lang="ko-KR" altLang="en-US" sz="1400" dirty="0"/>
                    </a:p>
                  </a:txBody>
                  <a:tcPr/>
                </a:tc>
              </a:tr>
              <a:tr h="298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안나연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김희운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이대희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이노진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박상우</a:t>
                      </a:r>
                      <a:endParaRPr lang="ko-KR" altLang="en-US" sz="1400" dirty="0"/>
                    </a:p>
                  </a:txBody>
                  <a:tcPr/>
                </a:tc>
              </a:tr>
              <a:tr h="298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r>
                        <a:rPr lang="ko-KR" altLang="en-US" sz="1400" dirty="0" smtClean="0"/>
                        <a:t>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박성민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김하은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이민기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최재영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이여진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73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프로젝트</a:t>
            </a:r>
            <a:r>
              <a:rPr lang="en-US" altLang="ko-KR" dirty="0" smtClean="0"/>
              <a:t>/</a:t>
            </a:r>
            <a:r>
              <a:rPr lang="en-US" altLang="ko-KR" dirty="0"/>
              <a:t>S</a:t>
            </a:r>
            <a:r>
              <a:rPr lang="en-US" altLang="ko-KR" dirty="0" smtClean="0"/>
              <a:t>tudy Group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49505" y="6381328"/>
            <a:ext cx="2016224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25000" lnSpcReduction="20000"/>
          </a:bodyPr>
          <a:lstStyle/>
          <a:p>
            <a:r>
              <a:rPr lang="ko-KR" altLang="en-US" sz="3600" dirty="0" smtClean="0"/>
              <a:t>문서 참조</a:t>
            </a:r>
            <a:r>
              <a:rPr lang="en-US" altLang="ko-KR" sz="3600" dirty="0" smtClean="0"/>
              <a:t>: </a:t>
            </a:r>
            <a:r>
              <a:rPr lang="en-US" altLang="ko-KR" sz="3600" dirty="0" err="1" smtClean="0"/>
              <a:t>aws.amazon.com</a:t>
            </a:r>
            <a:endParaRPr lang="ko-KR" altLang="en-US" sz="36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242449"/>
              </p:ext>
            </p:extLst>
          </p:nvPr>
        </p:nvGraphicFramePr>
        <p:xfrm>
          <a:off x="1337810" y="980728"/>
          <a:ext cx="5964324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756"/>
                <a:gridCol w="1080120"/>
                <a:gridCol w="4032448"/>
              </a:tblGrid>
              <a:tr h="298319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조장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/>
                        <a:t>조원별</a:t>
                      </a:r>
                      <a:r>
                        <a:rPr lang="ko-KR" altLang="en-US" sz="1400" dirty="0" smtClean="0"/>
                        <a:t> 활동 일지</a:t>
                      </a:r>
                      <a:endParaRPr lang="ko-KR" altLang="en-US" sz="1400" dirty="0"/>
                    </a:p>
                  </a:txBody>
                  <a:tcPr/>
                </a:tc>
              </a:tr>
              <a:tr h="2983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문숙경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정재훈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ko-KR" altLang="en-US" sz="1400" dirty="0" smtClean="0"/>
                        <a:t>박민재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ko-KR" altLang="en-US" sz="1400" dirty="0" smtClean="0"/>
                        <a:t>배성훈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ko-KR" altLang="en-US" sz="1400" dirty="0" err="1" smtClean="0"/>
                        <a:t>조흔지</a:t>
                      </a:r>
                      <a:endParaRPr lang="ko-KR" altLang="en-US" sz="1400" dirty="0"/>
                    </a:p>
                  </a:txBody>
                  <a:tcPr/>
                </a:tc>
              </a:tr>
              <a:tr h="2983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/>
                        <a:t>탁성건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신장원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ko-KR" altLang="en-US" sz="1400" dirty="0" smtClean="0"/>
                        <a:t>이재상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ko-KR" altLang="en-US" sz="1400" dirty="0" smtClean="0"/>
                        <a:t>김장헌</a:t>
                      </a:r>
                      <a:endParaRPr lang="ko-KR" altLang="en-US" sz="1400" dirty="0"/>
                    </a:p>
                  </a:txBody>
                  <a:tcPr/>
                </a:tc>
              </a:tr>
              <a:tr h="2983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송정훈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권보윤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ko-KR" altLang="en-US" sz="1400" dirty="0" err="1" smtClean="0"/>
                        <a:t>장하원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ko-KR" altLang="en-US" sz="1400" dirty="0" smtClean="0"/>
                        <a:t>정지현</a:t>
                      </a:r>
                      <a:endParaRPr lang="ko-KR" altLang="en-US" sz="1400" dirty="0"/>
                    </a:p>
                  </a:txBody>
                  <a:tcPr/>
                </a:tc>
              </a:tr>
              <a:tr h="2983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이대영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이종화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ko-KR" altLang="en-US" sz="1400" dirty="0" smtClean="0"/>
                        <a:t>김소정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ko-KR" altLang="en-US" sz="1400" dirty="0" smtClean="0"/>
                        <a:t>김신혜</a:t>
                      </a:r>
                      <a:endParaRPr lang="ko-KR" altLang="en-US" sz="1400" dirty="0"/>
                    </a:p>
                  </a:txBody>
                  <a:tcPr/>
                </a:tc>
              </a:tr>
              <a:tr h="2983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안나연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/>
                        <a:t>김희운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ko-KR" altLang="en-US" sz="1400" dirty="0" smtClean="0"/>
                        <a:t>이대희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ko-KR" altLang="en-US" sz="1400" dirty="0" smtClean="0"/>
                        <a:t>이노진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ko-KR" altLang="en-US" sz="1400" dirty="0" smtClean="0"/>
                        <a:t>박상우</a:t>
                      </a:r>
                      <a:endParaRPr lang="ko-KR" altLang="en-US" sz="1400" dirty="0"/>
                    </a:p>
                  </a:txBody>
                  <a:tcPr/>
                </a:tc>
              </a:tr>
              <a:tr h="2983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6</a:t>
                      </a:r>
                      <a:r>
                        <a:rPr lang="ko-KR" altLang="en-US" sz="1400" dirty="0" smtClean="0"/>
                        <a:t>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박성민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김하은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ko-KR" altLang="en-US" sz="1400" dirty="0" smtClean="0"/>
                        <a:t>이민기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ko-KR" altLang="en-US" sz="1400" dirty="0" smtClean="0"/>
                        <a:t>최재영</a:t>
                      </a:r>
                      <a:endParaRPr lang="en-US" altLang="ko-KR" sz="1400" smtClean="0"/>
                    </a:p>
                    <a:p>
                      <a:pPr algn="l" latinLnBrk="1"/>
                      <a:r>
                        <a:rPr lang="ko-KR" altLang="en-US" sz="1400" smtClean="0"/>
                        <a:t>이여진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346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13060</TotalTime>
  <Words>446</Words>
  <Application>Microsoft Office PowerPoint</Application>
  <PresentationFormat>화면 슬라이드 쇼(4:3)</PresentationFormat>
  <Paragraphs>114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HY견고딕</vt:lpstr>
      <vt:lpstr>굴림</vt:lpstr>
      <vt:lpstr>맑은 고딕</vt:lpstr>
      <vt:lpstr>Arial</vt:lpstr>
      <vt:lpstr>Tahoma</vt:lpstr>
      <vt:lpstr>Wingdings</vt:lpstr>
      <vt:lpstr>Office 테마</vt:lpstr>
      <vt:lpstr>모듈 프로젝트/Study Group</vt:lpstr>
      <vt:lpstr>모듈 프로젝트/Study Group</vt:lpstr>
      <vt:lpstr>모듈 프로젝트/Study Group</vt:lpstr>
      <vt:lpstr>모듈 프로젝트/Study Group</vt:lpstr>
      <vt:lpstr>모듈 프로젝트/Study Group</vt:lpstr>
      <vt:lpstr>모듈 프로젝트/Study Group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HPE</cp:lastModifiedBy>
  <cp:revision>631</cp:revision>
  <dcterms:created xsi:type="dcterms:W3CDTF">2012-07-11T10:23:22Z</dcterms:created>
  <dcterms:modified xsi:type="dcterms:W3CDTF">2020-01-15T06:45:45Z</dcterms:modified>
</cp:coreProperties>
</file>